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1" r:id="rId2"/>
  </p:sldMasterIdLst>
  <p:notesMasterIdLst>
    <p:notesMasterId r:id="rId42"/>
  </p:notesMasterIdLst>
  <p:sldIdLst>
    <p:sldId id="256" r:id="rId3"/>
    <p:sldId id="259" r:id="rId4"/>
    <p:sldId id="258" r:id="rId5"/>
    <p:sldId id="260" r:id="rId6"/>
    <p:sldId id="359" r:id="rId7"/>
    <p:sldId id="261" r:id="rId8"/>
    <p:sldId id="306" r:id="rId9"/>
    <p:sldId id="353" r:id="rId10"/>
    <p:sldId id="372" r:id="rId11"/>
    <p:sldId id="310" r:id="rId12"/>
    <p:sldId id="377" r:id="rId13"/>
    <p:sldId id="376" r:id="rId14"/>
    <p:sldId id="379" r:id="rId15"/>
    <p:sldId id="337" r:id="rId16"/>
    <p:sldId id="305" r:id="rId17"/>
    <p:sldId id="363" r:id="rId18"/>
    <p:sldId id="414" r:id="rId19"/>
    <p:sldId id="364" r:id="rId20"/>
    <p:sldId id="367" r:id="rId21"/>
    <p:sldId id="415" r:id="rId22"/>
    <p:sldId id="416" r:id="rId23"/>
    <p:sldId id="417" r:id="rId24"/>
    <p:sldId id="418" r:id="rId25"/>
    <p:sldId id="433" r:id="rId26"/>
    <p:sldId id="432" r:id="rId27"/>
    <p:sldId id="419" r:id="rId28"/>
    <p:sldId id="424" r:id="rId29"/>
    <p:sldId id="420" r:id="rId30"/>
    <p:sldId id="422" r:id="rId31"/>
    <p:sldId id="423" r:id="rId32"/>
    <p:sldId id="425" r:id="rId33"/>
    <p:sldId id="426" r:id="rId34"/>
    <p:sldId id="427" r:id="rId35"/>
    <p:sldId id="428" r:id="rId36"/>
    <p:sldId id="430" r:id="rId37"/>
    <p:sldId id="434" r:id="rId38"/>
    <p:sldId id="435" r:id="rId39"/>
    <p:sldId id="436" r:id="rId40"/>
    <p:sldId id="271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Slab" panose="020B0604020202020204" charset="0"/>
      <p:regular r:id="rId53"/>
      <p:bold r:id="rId54"/>
    </p:embeddedFont>
    <p:embeddedFont>
      <p:font typeface="Wingdings 2" panose="05020102010507070707" pitchFamily="18" charset="2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3">
          <p15:clr>
            <a:srgbClr val="9AA0A6"/>
          </p15:clr>
        </p15:guide>
        <p15:guide id="4" orient="horz" pos="339">
          <p15:clr>
            <a:srgbClr val="9AA0A6"/>
          </p15:clr>
        </p15:guide>
        <p15:guide id="5" pos="5307">
          <p15:clr>
            <a:srgbClr val="9AA0A6"/>
          </p15:clr>
        </p15:guide>
        <p15:guide id="6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773CC-D92B-4490-B4CC-6F8299A01825}" v="521" dt="2022-11-13T14:09:00.800"/>
  </p1510:revLst>
</p1510:revInfo>
</file>

<file path=ppt/tableStyles.xml><?xml version="1.0" encoding="utf-8"?>
<a:tblStyleLst xmlns:a="http://schemas.openxmlformats.org/drawingml/2006/main" def="{A1D8C7B5-ADA2-4C50-9C20-7D0FEE9C8580}">
  <a:tblStyle styleId="{A1D8C7B5-ADA2-4C50-9C20-7D0FEE9C85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9" autoAdjust="0"/>
    <p:restoredTop sz="90038" autoAdjust="0"/>
  </p:normalViewPr>
  <p:slideViewPr>
    <p:cSldViewPr snapToGrid="0">
      <p:cViewPr varScale="1">
        <p:scale>
          <a:sx n="78" d="100"/>
          <a:sy n="78" d="100"/>
        </p:scale>
        <p:origin x="912" y="102"/>
      </p:cViewPr>
      <p:guideLst>
        <p:guide orient="horz" pos="1620"/>
        <p:guide pos="2880"/>
        <p:guide pos="453"/>
        <p:guide orient="horz" pos="339"/>
        <p:guide pos="5307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g Bui - Y17" userId="f1a0210a-e815-48d5-bc84-45b9da0d98b1" providerId="ADAL" clId="{B78773CC-D92B-4490-B4CC-6F8299A01825}"/>
    <pc:docChg chg="undo custSel addSld delSld modSld">
      <pc:chgData name="Dang Bui - Y17" userId="f1a0210a-e815-48d5-bc84-45b9da0d98b1" providerId="ADAL" clId="{B78773CC-D92B-4490-B4CC-6F8299A01825}" dt="2022-11-13T14:09:00.786" v="13658"/>
      <pc:docMkLst>
        <pc:docMk/>
      </pc:docMkLst>
      <pc:sldChg chg="addSp delSp modSp mod">
        <pc:chgData name="Dang Bui - Y17" userId="f1a0210a-e815-48d5-bc84-45b9da0d98b1" providerId="ADAL" clId="{B78773CC-D92B-4490-B4CC-6F8299A01825}" dt="2022-11-13T09:14:06.771" v="6161" actId="1076"/>
        <pc:sldMkLst>
          <pc:docMk/>
          <pc:sldMk cId="0" sldId="261"/>
        </pc:sldMkLst>
        <pc:spChg chg="add del mod">
          <ac:chgData name="Dang Bui - Y17" userId="f1a0210a-e815-48d5-bc84-45b9da0d98b1" providerId="ADAL" clId="{B78773CC-D92B-4490-B4CC-6F8299A01825}" dt="2022-11-13T09:13:52.715" v="6157" actId="478"/>
          <ac:spMkLst>
            <pc:docMk/>
            <pc:sldMk cId="0" sldId="261"/>
            <ac:spMk id="3" creationId="{08D86CF4-73AC-1FDB-69E4-1B999C8C1E18}"/>
          </ac:spMkLst>
        </pc:spChg>
        <pc:spChg chg="del">
          <ac:chgData name="Dang Bui - Y17" userId="f1a0210a-e815-48d5-bc84-45b9da0d98b1" providerId="ADAL" clId="{B78773CC-D92B-4490-B4CC-6F8299A01825}" dt="2022-11-13T09:13:50.815" v="6156" actId="478"/>
          <ac:spMkLst>
            <pc:docMk/>
            <pc:sldMk cId="0" sldId="261"/>
            <ac:spMk id="7" creationId="{02415CA6-466F-5C2D-BCB7-1ACDB962DC08}"/>
          </ac:spMkLst>
        </pc:spChg>
        <pc:spChg chg="mod">
          <ac:chgData name="Dang Bui - Y17" userId="f1a0210a-e815-48d5-bc84-45b9da0d98b1" providerId="ADAL" clId="{B78773CC-D92B-4490-B4CC-6F8299A01825}" dt="2022-11-13T09:14:06.771" v="6161" actId="1076"/>
          <ac:spMkLst>
            <pc:docMk/>
            <pc:sldMk cId="0" sldId="261"/>
            <ac:spMk id="765" creationId="{00000000-0000-0000-0000-000000000000}"/>
          </ac:spMkLst>
        </pc:spChg>
      </pc:sldChg>
      <pc:sldChg chg="del">
        <pc:chgData name="Dang Bui - Y17" userId="f1a0210a-e815-48d5-bc84-45b9da0d98b1" providerId="ADAL" clId="{B78773CC-D92B-4490-B4CC-6F8299A01825}" dt="2022-11-13T09:13:33.066" v="6147" actId="47"/>
        <pc:sldMkLst>
          <pc:docMk/>
          <pc:sldMk cId="0" sldId="266"/>
        </pc:sldMkLst>
      </pc:sldChg>
      <pc:sldChg chg="add del">
        <pc:chgData name="Dang Bui - Y17" userId="f1a0210a-e815-48d5-bc84-45b9da0d98b1" providerId="ADAL" clId="{B78773CC-D92B-4490-B4CC-6F8299A01825}" dt="2022-11-13T14:09:00.786" v="13658"/>
        <pc:sldMkLst>
          <pc:docMk/>
          <pc:sldMk cId="0" sldId="271"/>
        </pc:sldMkLst>
      </pc:sldChg>
      <pc:sldChg chg="addSp delSp modSp mod modNotesTx">
        <pc:chgData name="Dang Bui - Y17" userId="f1a0210a-e815-48d5-bc84-45b9da0d98b1" providerId="ADAL" clId="{B78773CC-D92B-4490-B4CC-6F8299A01825}" dt="2022-11-13T06:52:18.478" v="4677" actId="20577"/>
        <pc:sldMkLst>
          <pc:docMk/>
          <pc:sldMk cId="4279779597" sldId="305"/>
        </pc:sldMkLst>
        <pc:spChg chg="del">
          <ac:chgData name="Dang Bui - Y17" userId="f1a0210a-e815-48d5-bc84-45b9da0d98b1" providerId="ADAL" clId="{B78773CC-D92B-4490-B4CC-6F8299A01825}" dt="2022-11-13T06:44:15.250" v="3785" actId="478"/>
          <ac:spMkLst>
            <pc:docMk/>
            <pc:sldMk cId="4279779597" sldId="305"/>
            <ac:spMk id="3" creationId="{15A9EB94-69A5-0C1A-23D1-457CE6C9D6A7}"/>
          </ac:spMkLst>
        </pc:spChg>
        <pc:spChg chg="add del mod">
          <ac:chgData name="Dang Bui - Y17" userId="f1a0210a-e815-48d5-bc84-45b9da0d98b1" providerId="ADAL" clId="{B78773CC-D92B-4490-B4CC-6F8299A01825}" dt="2022-11-13T06:44:08.477" v="3784" actId="478"/>
          <ac:spMkLst>
            <pc:docMk/>
            <pc:sldMk cId="4279779597" sldId="305"/>
            <ac:spMk id="4" creationId="{2D1A690B-B662-7A3D-D6F3-8A2E71945C16}"/>
          </ac:spMkLst>
        </pc:spChg>
        <pc:spChg chg="add mod">
          <ac:chgData name="Dang Bui - Y17" userId="f1a0210a-e815-48d5-bc84-45b9da0d98b1" providerId="ADAL" clId="{B78773CC-D92B-4490-B4CC-6F8299A01825}" dt="2022-11-13T06:44:18.008" v="3787"/>
          <ac:spMkLst>
            <pc:docMk/>
            <pc:sldMk cId="4279779597" sldId="305"/>
            <ac:spMk id="5" creationId="{A6121665-BA58-FBA6-2059-0AF5AFD6B924}"/>
          </ac:spMkLst>
        </pc:spChg>
        <pc:spChg chg="add mod">
          <ac:chgData name="Dang Bui - Y17" userId="f1a0210a-e815-48d5-bc84-45b9da0d98b1" providerId="ADAL" clId="{B78773CC-D92B-4490-B4CC-6F8299A01825}" dt="2022-11-13T06:52:18.478" v="4677" actId="20577"/>
          <ac:spMkLst>
            <pc:docMk/>
            <pc:sldMk cId="4279779597" sldId="305"/>
            <ac:spMk id="6" creationId="{2E56EE91-5961-5378-BEA9-270CAD561E29}"/>
          </ac:spMkLst>
        </pc:spChg>
        <pc:spChg chg="del">
          <ac:chgData name="Dang Bui - Y17" userId="f1a0210a-e815-48d5-bc84-45b9da0d98b1" providerId="ADAL" clId="{B78773CC-D92B-4490-B4CC-6F8299A01825}" dt="2022-11-13T06:44:06.463" v="3783" actId="478"/>
          <ac:spMkLst>
            <pc:docMk/>
            <pc:sldMk cId="4279779597" sldId="305"/>
            <ac:spMk id="2116" creationId="{00000000-0000-0000-0000-000000000000}"/>
          </ac:spMkLst>
        </pc:spChg>
        <pc:picChg chg="del">
          <ac:chgData name="Dang Bui - Y17" userId="f1a0210a-e815-48d5-bc84-45b9da0d98b1" providerId="ADAL" clId="{B78773CC-D92B-4490-B4CC-6F8299A01825}" dt="2022-11-13T06:44:16.904" v="3786" actId="478"/>
          <ac:picMkLst>
            <pc:docMk/>
            <pc:sldMk cId="4279779597" sldId="305"/>
            <ac:picMk id="5122" creationId="{30C59AC9-D768-784E-DC36-734720285088}"/>
          </ac:picMkLst>
        </pc:picChg>
      </pc:sldChg>
      <pc:sldChg chg="addSp modSp mod modAnim modNotesTx">
        <pc:chgData name="Dang Bui - Y17" userId="f1a0210a-e815-48d5-bc84-45b9da0d98b1" providerId="ADAL" clId="{B78773CC-D92B-4490-B4CC-6F8299A01825}" dt="2022-11-13T04:05:05.386" v="57" actId="1076"/>
        <pc:sldMkLst>
          <pc:docMk/>
          <pc:sldMk cId="1800007271" sldId="306"/>
        </pc:sldMkLst>
        <pc:spChg chg="mod">
          <ac:chgData name="Dang Bui - Y17" userId="f1a0210a-e815-48d5-bc84-45b9da0d98b1" providerId="ADAL" clId="{B78773CC-D92B-4490-B4CC-6F8299A01825}" dt="2022-11-13T04:01:40.829" v="24" actId="5793"/>
          <ac:spMkLst>
            <pc:docMk/>
            <pc:sldMk cId="1800007271" sldId="306"/>
            <ac:spMk id="2" creationId="{F09AD9FB-C97E-F434-474E-11F8D253FC12}"/>
          </ac:spMkLst>
        </pc:spChg>
        <pc:spChg chg="add mod">
          <ac:chgData name="Dang Bui - Y17" userId="f1a0210a-e815-48d5-bc84-45b9da0d98b1" providerId="ADAL" clId="{B78773CC-D92B-4490-B4CC-6F8299A01825}" dt="2022-11-13T04:05:05.386" v="57" actId="1076"/>
          <ac:spMkLst>
            <pc:docMk/>
            <pc:sldMk cId="1800007271" sldId="306"/>
            <ac:spMk id="3" creationId="{71A259BE-FC44-D6AE-FAB4-AABD57ED9F05}"/>
          </ac:spMkLst>
        </pc:spChg>
        <pc:spChg chg="add mod">
          <ac:chgData name="Dang Bui - Y17" userId="f1a0210a-e815-48d5-bc84-45b9da0d98b1" providerId="ADAL" clId="{B78773CC-D92B-4490-B4CC-6F8299A01825}" dt="2022-11-13T04:04:54.044" v="54" actId="1076"/>
          <ac:spMkLst>
            <pc:docMk/>
            <pc:sldMk cId="1800007271" sldId="306"/>
            <ac:spMk id="4" creationId="{FAD7E497-BE6E-A625-66F9-38B02A0F9814}"/>
          </ac:spMkLst>
        </pc:spChg>
        <pc:spChg chg="add mod">
          <ac:chgData name="Dang Bui - Y17" userId="f1a0210a-e815-48d5-bc84-45b9da0d98b1" providerId="ADAL" clId="{B78773CC-D92B-4490-B4CC-6F8299A01825}" dt="2022-11-13T04:04:15.339" v="53" actId="14100"/>
          <ac:spMkLst>
            <pc:docMk/>
            <pc:sldMk cId="1800007271" sldId="306"/>
            <ac:spMk id="5" creationId="{D38E1C91-0922-319E-3161-8C1A286ECBE3}"/>
          </ac:spMkLst>
        </pc:spChg>
      </pc:sldChg>
      <pc:sldChg chg="addSp delSp modSp mod modNotesTx">
        <pc:chgData name="Dang Bui - Y17" userId="f1a0210a-e815-48d5-bc84-45b9da0d98b1" providerId="ADAL" clId="{B78773CC-D92B-4490-B4CC-6F8299A01825}" dt="2022-11-13T13:53:08.253" v="13613"/>
        <pc:sldMkLst>
          <pc:docMk/>
          <pc:sldMk cId="3805651371" sldId="310"/>
        </pc:sldMkLst>
        <pc:spChg chg="add del mod">
          <ac:chgData name="Dang Bui - Y17" userId="f1a0210a-e815-48d5-bc84-45b9da0d98b1" providerId="ADAL" clId="{B78773CC-D92B-4490-B4CC-6F8299A01825}" dt="2022-11-13T06:09:16.695" v="1305" actId="478"/>
          <ac:spMkLst>
            <pc:docMk/>
            <pc:sldMk cId="3805651371" sldId="310"/>
            <ac:spMk id="2" creationId="{06089050-232E-7F13-54BD-AE2BBE14BF78}"/>
          </ac:spMkLst>
        </pc:spChg>
        <pc:spChg chg="del">
          <ac:chgData name="Dang Bui - Y17" userId="f1a0210a-e815-48d5-bc84-45b9da0d98b1" providerId="ADAL" clId="{B78773CC-D92B-4490-B4CC-6F8299A01825}" dt="2022-11-13T06:09:21.467" v="1306" actId="478"/>
          <ac:spMkLst>
            <pc:docMk/>
            <pc:sldMk cId="3805651371" sldId="310"/>
            <ac:spMk id="3" creationId="{9336B52D-86F5-1016-118B-F590E956AC22}"/>
          </ac:spMkLst>
        </pc:spChg>
        <pc:spChg chg="add del mod">
          <ac:chgData name="Dang Bui - Y17" userId="f1a0210a-e815-48d5-bc84-45b9da0d98b1" providerId="ADAL" clId="{B78773CC-D92B-4490-B4CC-6F8299A01825}" dt="2022-11-13T06:09:23.743" v="1307" actId="478"/>
          <ac:spMkLst>
            <pc:docMk/>
            <pc:sldMk cId="3805651371" sldId="310"/>
            <ac:spMk id="5" creationId="{A8E060EA-8F84-DC1E-9780-07019985C5D6}"/>
          </ac:spMkLst>
        </pc:spChg>
        <pc:spChg chg="add mod">
          <ac:chgData name="Dang Bui - Y17" userId="f1a0210a-e815-48d5-bc84-45b9da0d98b1" providerId="ADAL" clId="{B78773CC-D92B-4490-B4CC-6F8299A01825}" dt="2022-11-13T06:09:40.221" v="1313" actId="1076"/>
          <ac:spMkLst>
            <pc:docMk/>
            <pc:sldMk cId="3805651371" sldId="310"/>
            <ac:spMk id="6" creationId="{068BF10B-E074-779F-763D-8CF056FE4CD4}"/>
          </ac:spMkLst>
        </pc:spChg>
        <pc:spChg chg="add mod">
          <ac:chgData name="Dang Bui - Y17" userId="f1a0210a-e815-48d5-bc84-45b9da0d98b1" providerId="ADAL" clId="{B78773CC-D92B-4490-B4CC-6F8299A01825}" dt="2022-11-13T13:52:45.873" v="13612" actId="20577"/>
          <ac:spMkLst>
            <pc:docMk/>
            <pc:sldMk cId="3805651371" sldId="310"/>
            <ac:spMk id="7" creationId="{CD2C392B-AB3D-85D1-33C2-275682786134}"/>
          </ac:spMkLst>
        </pc:spChg>
        <pc:grpChg chg="mod">
          <ac:chgData name="Dang Bui - Y17" userId="f1a0210a-e815-48d5-bc84-45b9da0d98b1" providerId="ADAL" clId="{B78773CC-D92B-4490-B4CC-6F8299A01825}" dt="2022-11-13T06:09:57.175" v="1316" actId="1076"/>
          <ac:grpSpMkLst>
            <pc:docMk/>
            <pc:sldMk cId="3805651371" sldId="310"/>
            <ac:grpSpMk id="767" creationId="{00000000-0000-0000-0000-000000000000}"/>
          </ac:grpSpMkLst>
        </pc:grpChg>
        <pc:grpChg chg="mod">
          <ac:chgData name="Dang Bui - Y17" userId="f1a0210a-e815-48d5-bc84-45b9da0d98b1" providerId="ADAL" clId="{B78773CC-D92B-4490-B4CC-6F8299A01825}" dt="2022-11-13T06:09:33.877" v="1311" actId="1076"/>
          <ac:grpSpMkLst>
            <pc:docMk/>
            <pc:sldMk cId="3805651371" sldId="310"/>
            <ac:grpSpMk id="885" creationId="{00000000-0000-0000-0000-000000000000}"/>
          </ac:grpSpMkLst>
        </pc:grpChg>
      </pc:sldChg>
      <pc:sldChg chg="addSp delSp modSp mod">
        <pc:chgData name="Dang Bui - Y17" userId="f1a0210a-e815-48d5-bc84-45b9da0d98b1" providerId="ADAL" clId="{B78773CC-D92B-4490-B4CC-6F8299A01825}" dt="2022-11-13T06:44:55.121" v="3811" actId="20577"/>
        <pc:sldMkLst>
          <pc:docMk/>
          <pc:sldMk cId="4147795912" sldId="337"/>
        </pc:sldMkLst>
        <pc:spChg chg="del">
          <ac:chgData name="Dang Bui - Y17" userId="f1a0210a-e815-48d5-bc84-45b9da0d98b1" providerId="ADAL" clId="{B78773CC-D92B-4490-B4CC-6F8299A01825}" dt="2022-11-13T06:41:43.558" v="3301" actId="478"/>
          <ac:spMkLst>
            <pc:docMk/>
            <pc:sldMk cId="4147795912" sldId="337"/>
            <ac:spMk id="2" creationId="{FF48D64D-8D0C-4935-6AD3-649E7D4AB207}"/>
          </ac:spMkLst>
        </pc:spChg>
        <pc:spChg chg="del">
          <ac:chgData name="Dang Bui - Y17" userId="f1a0210a-e815-48d5-bc84-45b9da0d98b1" providerId="ADAL" clId="{B78773CC-D92B-4490-B4CC-6F8299A01825}" dt="2022-11-13T06:41:52.051" v="3303" actId="478"/>
          <ac:spMkLst>
            <pc:docMk/>
            <pc:sldMk cId="4147795912" sldId="337"/>
            <ac:spMk id="3" creationId="{B6276B87-48EA-5E99-875E-34D40E5DCE40}"/>
          </ac:spMkLst>
        </pc:spChg>
        <pc:spChg chg="add del mod">
          <ac:chgData name="Dang Bui - Y17" userId="f1a0210a-e815-48d5-bc84-45b9da0d98b1" providerId="ADAL" clId="{B78773CC-D92B-4490-B4CC-6F8299A01825}" dt="2022-11-13T06:41:45.980" v="3302" actId="478"/>
          <ac:spMkLst>
            <pc:docMk/>
            <pc:sldMk cId="4147795912" sldId="337"/>
            <ac:spMk id="61" creationId="{20672991-3686-1BB5-54D7-9723B24406EC}"/>
          </ac:spMkLst>
        </pc:spChg>
        <pc:spChg chg="add del mod">
          <ac:chgData name="Dang Bui - Y17" userId="f1a0210a-e815-48d5-bc84-45b9da0d98b1" providerId="ADAL" clId="{B78773CC-D92B-4490-B4CC-6F8299A01825}" dt="2022-11-13T06:41:54.526" v="3304" actId="478"/>
          <ac:spMkLst>
            <pc:docMk/>
            <pc:sldMk cId="4147795912" sldId="337"/>
            <ac:spMk id="63" creationId="{F32437B1-33BE-E1EC-1297-4EED1E75AFE5}"/>
          </ac:spMkLst>
        </pc:spChg>
        <pc:spChg chg="add mod">
          <ac:chgData name="Dang Bui - Y17" userId="f1a0210a-e815-48d5-bc84-45b9da0d98b1" providerId="ADAL" clId="{B78773CC-D92B-4490-B4CC-6F8299A01825}" dt="2022-11-13T06:41:56.125" v="3305"/>
          <ac:spMkLst>
            <pc:docMk/>
            <pc:sldMk cId="4147795912" sldId="337"/>
            <ac:spMk id="64" creationId="{69A94DF3-90A3-96FA-9B5C-67F8753237B8}"/>
          </ac:spMkLst>
        </pc:spChg>
        <pc:spChg chg="add mod">
          <ac:chgData name="Dang Bui - Y17" userId="f1a0210a-e815-48d5-bc84-45b9da0d98b1" providerId="ADAL" clId="{B78773CC-D92B-4490-B4CC-6F8299A01825}" dt="2022-11-13T06:44:55.121" v="3811" actId="20577"/>
          <ac:spMkLst>
            <pc:docMk/>
            <pc:sldMk cId="4147795912" sldId="337"/>
            <ac:spMk id="65" creationId="{AD921D4A-F462-E85D-8403-FEA6E061D855}"/>
          </ac:spMkLst>
        </pc:spChg>
      </pc:sldChg>
      <pc:sldChg chg="modSp mod modNotesTx">
        <pc:chgData name="Dang Bui - Y17" userId="f1a0210a-e815-48d5-bc84-45b9da0d98b1" providerId="ADAL" clId="{B78773CC-D92B-4490-B4CC-6F8299A01825}" dt="2022-11-13T04:08:18.177" v="522"/>
        <pc:sldMkLst>
          <pc:docMk/>
          <pc:sldMk cId="2765634780" sldId="353"/>
        </pc:sldMkLst>
        <pc:spChg chg="mod">
          <ac:chgData name="Dang Bui - Y17" userId="f1a0210a-e815-48d5-bc84-45b9da0d98b1" providerId="ADAL" clId="{B78773CC-D92B-4490-B4CC-6F8299A01825}" dt="2022-11-13T04:08:00.740" v="521" actId="20577"/>
          <ac:spMkLst>
            <pc:docMk/>
            <pc:sldMk cId="2765634780" sldId="353"/>
            <ac:spMk id="764" creationId="{00000000-0000-0000-0000-000000000000}"/>
          </ac:spMkLst>
        </pc:spChg>
      </pc:sldChg>
      <pc:sldChg chg="del">
        <pc:chgData name="Dang Bui - Y17" userId="f1a0210a-e815-48d5-bc84-45b9da0d98b1" providerId="ADAL" clId="{B78773CC-D92B-4490-B4CC-6F8299A01825}" dt="2022-11-13T09:13:29.686" v="6133" actId="47"/>
        <pc:sldMkLst>
          <pc:docMk/>
          <pc:sldMk cId="518395281" sldId="361"/>
        </pc:sldMkLst>
      </pc:sldChg>
      <pc:sldChg chg="addSp delSp modSp mod modNotesTx">
        <pc:chgData name="Dang Bui - Y17" userId="f1a0210a-e815-48d5-bc84-45b9da0d98b1" providerId="ADAL" clId="{B78773CC-D92B-4490-B4CC-6F8299A01825}" dt="2022-11-13T13:58:24.746" v="13652" actId="1076"/>
        <pc:sldMkLst>
          <pc:docMk/>
          <pc:sldMk cId="3514721594" sldId="363"/>
        </pc:sldMkLst>
        <pc:spChg chg="add mod">
          <ac:chgData name="Dang Bui - Y17" userId="f1a0210a-e815-48d5-bc84-45b9da0d98b1" providerId="ADAL" clId="{B78773CC-D92B-4490-B4CC-6F8299A01825}" dt="2022-11-13T13:58:24.746" v="13652" actId="1076"/>
          <ac:spMkLst>
            <pc:docMk/>
            <pc:sldMk cId="3514721594" sldId="363"/>
            <ac:spMk id="2" creationId="{944F0EEC-8D64-11F3-720B-C464A51F2BE4}"/>
          </ac:spMkLst>
        </pc:spChg>
        <pc:spChg chg="del">
          <ac:chgData name="Dang Bui - Y17" userId="f1a0210a-e815-48d5-bc84-45b9da0d98b1" providerId="ADAL" clId="{B78773CC-D92B-4490-B4CC-6F8299A01825}" dt="2022-11-13T06:52:57.156" v="4680" actId="478"/>
          <ac:spMkLst>
            <pc:docMk/>
            <pc:sldMk cId="3514721594" sldId="363"/>
            <ac:spMk id="3" creationId="{15A9EB94-69A5-0C1A-23D1-457CE6C9D6A7}"/>
          </ac:spMkLst>
        </pc:spChg>
        <pc:spChg chg="add del mod">
          <ac:chgData name="Dang Bui - Y17" userId="f1a0210a-e815-48d5-bc84-45b9da0d98b1" providerId="ADAL" clId="{B78773CC-D92B-4490-B4CC-6F8299A01825}" dt="2022-11-13T06:52:54.565" v="4679" actId="478"/>
          <ac:spMkLst>
            <pc:docMk/>
            <pc:sldMk cId="3514721594" sldId="363"/>
            <ac:spMk id="4" creationId="{E82BD0E2-7EE4-B929-4936-932665FE5E47}"/>
          </ac:spMkLst>
        </pc:spChg>
        <pc:spChg chg="add mod">
          <ac:chgData name="Dang Bui - Y17" userId="f1a0210a-e815-48d5-bc84-45b9da0d98b1" providerId="ADAL" clId="{B78773CC-D92B-4490-B4CC-6F8299A01825}" dt="2022-11-13T06:53:39.086" v="4683" actId="1076"/>
          <ac:spMkLst>
            <pc:docMk/>
            <pc:sldMk cId="3514721594" sldId="363"/>
            <ac:spMk id="5" creationId="{CD9F963F-410D-74B8-4412-2DAA3358BFF6}"/>
          </ac:spMkLst>
        </pc:spChg>
        <pc:spChg chg="del">
          <ac:chgData name="Dang Bui - Y17" userId="f1a0210a-e815-48d5-bc84-45b9da0d98b1" providerId="ADAL" clId="{B78773CC-D92B-4490-B4CC-6F8299A01825}" dt="2022-11-13T06:52:52.115" v="4678" actId="478"/>
          <ac:spMkLst>
            <pc:docMk/>
            <pc:sldMk cId="3514721594" sldId="363"/>
            <ac:spMk id="2116" creationId="{00000000-0000-0000-0000-000000000000}"/>
          </ac:spMkLst>
        </pc:spChg>
        <pc:picChg chg="add mod">
          <ac:chgData name="Dang Bui - Y17" userId="f1a0210a-e815-48d5-bc84-45b9da0d98b1" providerId="ADAL" clId="{B78773CC-D92B-4490-B4CC-6F8299A01825}" dt="2022-11-13T13:58:04.705" v="13630" actId="1076"/>
          <ac:picMkLst>
            <pc:docMk/>
            <pc:sldMk cId="3514721594" sldId="363"/>
            <ac:picMk id="6" creationId="{9E32CA3F-8F9A-2CAF-12F5-42AFA2FAD0DE}"/>
          </ac:picMkLst>
        </pc:picChg>
      </pc:sldChg>
      <pc:sldChg chg="addSp delSp modSp mod">
        <pc:chgData name="Dang Bui - Y17" userId="f1a0210a-e815-48d5-bc84-45b9da0d98b1" providerId="ADAL" clId="{B78773CC-D92B-4490-B4CC-6F8299A01825}" dt="2022-11-13T08:38:04.448" v="5513" actId="20577"/>
        <pc:sldMkLst>
          <pc:docMk/>
          <pc:sldMk cId="1164788459" sldId="364"/>
        </pc:sldMkLst>
        <pc:spChg chg="del">
          <ac:chgData name="Dang Bui - Y17" userId="f1a0210a-e815-48d5-bc84-45b9da0d98b1" providerId="ADAL" clId="{B78773CC-D92B-4490-B4CC-6F8299A01825}" dt="2022-11-13T08:04:55.115" v="4714" actId="478"/>
          <ac:spMkLst>
            <pc:docMk/>
            <pc:sldMk cId="1164788459" sldId="364"/>
            <ac:spMk id="2" creationId="{4F9B7176-5721-4213-4871-637AB710FBA1}"/>
          </ac:spMkLst>
        </pc:spChg>
        <pc:spChg chg="del">
          <ac:chgData name="Dang Bui - Y17" userId="f1a0210a-e815-48d5-bc84-45b9da0d98b1" providerId="ADAL" clId="{B78773CC-D92B-4490-B4CC-6F8299A01825}" dt="2022-11-13T08:04:47.034" v="4711" actId="478"/>
          <ac:spMkLst>
            <pc:docMk/>
            <pc:sldMk cId="1164788459" sldId="364"/>
            <ac:spMk id="3" creationId="{15A9EB94-69A5-0C1A-23D1-457CE6C9D6A7}"/>
          </ac:spMkLst>
        </pc:spChg>
        <pc:spChg chg="del">
          <ac:chgData name="Dang Bui - Y17" userId="f1a0210a-e815-48d5-bc84-45b9da0d98b1" providerId="ADAL" clId="{B78773CC-D92B-4490-B4CC-6F8299A01825}" dt="2022-11-13T08:04:56.060" v="4715" actId="478"/>
          <ac:spMkLst>
            <pc:docMk/>
            <pc:sldMk cId="1164788459" sldId="364"/>
            <ac:spMk id="4" creationId="{A49D7074-B1B6-0958-1C68-57E5C946A64C}"/>
          </ac:spMkLst>
        </pc:spChg>
        <pc:spChg chg="del">
          <ac:chgData name="Dang Bui - Y17" userId="f1a0210a-e815-48d5-bc84-45b9da0d98b1" providerId="ADAL" clId="{B78773CC-D92B-4490-B4CC-6F8299A01825}" dt="2022-11-13T08:04:54.308" v="4713" actId="478"/>
          <ac:spMkLst>
            <pc:docMk/>
            <pc:sldMk cId="1164788459" sldId="364"/>
            <ac:spMk id="5" creationId="{973505FA-04C6-4454-FFAC-20646E54504D}"/>
          </ac:spMkLst>
        </pc:spChg>
        <pc:spChg chg="del">
          <ac:chgData name="Dang Bui - Y17" userId="f1a0210a-e815-48d5-bc84-45b9da0d98b1" providerId="ADAL" clId="{B78773CC-D92B-4490-B4CC-6F8299A01825}" dt="2022-11-13T08:04:52.635" v="4712" actId="478"/>
          <ac:spMkLst>
            <pc:docMk/>
            <pc:sldMk cId="1164788459" sldId="364"/>
            <ac:spMk id="6" creationId="{0269DF93-FAFD-36D8-B64A-1853F85BB3AC}"/>
          </ac:spMkLst>
        </pc:spChg>
        <pc:spChg chg="add del mod">
          <ac:chgData name="Dang Bui - Y17" userId="f1a0210a-e815-48d5-bc84-45b9da0d98b1" providerId="ADAL" clId="{B78773CC-D92B-4490-B4CC-6F8299A01825}" dt="2022-11-13T08:05:01.079" v="4717" actId="478"/>
          <ac:spMkLst>
            <pc:docMk/>
            <pc:sldMk cId="1164788459" sldId="364"/>
            <ac:spMk id="8" creationId="{2667FD96-789B-CE62-A5F9-E6737F4D16B8}"/>
          </ac:spMkLst>
        </pc:spChg>
        <pc:spChg chg="add mod">
          <ac:chgData name="Dang Bui - Y17" userId="f1a0210a-e815-48d5-bc84-45b9da0d98b1" providerId="ADAL" clId="{B78773CC-D92B-4490-B4CC-6F8299A01825}" dt="2022-11-13T08:32:28.984" v="4741" actId="20577"/>
          <ac:spMkLst>
            <pc:docMk/>
            <pc:sldMk cId="1164788459" sldId="364"/>
            <ac:spMk id="9" creationId="{752C16FF-AA2F-35F9-4778-05116DDF1776}"/>
          </ac:spMkLst>
        </pc:spChg>
        <pc:spChg chg="add mod">
          <ac:chgData name="Dang Bui - Y17" userId="f1a0210a-e815-48d5-bc84-45b9da0d98b1" providerId="ADAL" clId="{B78773CC-D92B-4490-B4CC-6F8299A01825}" dt="2022-11-13T08:38:04.448" v="5513" actId="20577"/>
          <ac:spMkLst>
            <pc:docMk/>
            <pc:sldMk cId="1164788459" sldId="364"/>
            <ac:spMk id="10" creationId="{7F1B5BB0-A5A1-CBAF-2C9C-A7ED68C67360}"/>
          </ac:spMkLst>
        </pc:spChg>
        <pc:spChg chg="del">
          <ac:chgData name="Dang Bui - Y17" userId="f1a0210a-e815-48d5-bc84-45b9da0d98b1" providerId="ADAL" clId="{B78773CC-D92B-4490-B4CC-6F8299A01825}" dt="2022-11-13T08:04:58.331" v="4716" actId="478"/>
          <ac:spMkLst>
            <pc:docMk/>
            <pc:sldMk cId="1164788459" sldId="364"/>
            <ac:spMk id="2116" creationId="{00000000-0000-0000-0000-000000000000}"/>
          </ac:spMkLst>
        </pc:spChg>
      </pc:sldChg>
      <pc:sldChg chg="del">
        <pc:chgData name="Dang Bui - Y17" userId="f1a0210a-e815-48d5-bc84-45b9da0d98b1" providerId="ADAL" clId="{B78773CC-D92B-4490-B4CC-6F8299A01825}" dt="2022-11-13T09:13:29.210" v="6130" actId="47"/>
        <pc:sldMkLst>
          <pc:docMk/>
          <pc:sldMk cId="736127309" sldId="365"/>
        </pc:sldMkLst>
      </pc:sldChg>
      <pc:sldChg chg="addSp delSp modSp mod modNotesTx">
        <pc:chgData name="Dang Bui - Y17" userId="f1a0210a-e815-48d5-bc84-45b9da0d98b1" providerId="ADAL" clId="{B78773CC-D92B-4490-B4CC-6F8299A01825}" dt="2022-11-13T09:25:40.627" v="6165" actId="1076"/>
        <pc:sldMkLst>
          <pc:docMk/>
          <pc:sldMk cId="90714077" sldId="367"/>
        </pc:sldMkLst>
        <pc:spChg chg="del">
          <ac:chgData name="Dang Bui - Y17" userId="f1a0210a-e815-48d5-bc84-45b9da0d98b1" providerId="ADAL" clId="{B78773CC-D92B-4490-B4CC-6F8299A01825}" dt="2022-11-13T08:38:30.436" v="5517" actId="478"/>
          <ac:spMkLst>
            <pc:docMk/>
            <pc:sldMk cId="90714077" sldId="367"/>
            <ac:spMk id="3" creationId="{15A9EB94-69A5-0C1A-23D1-457CE6C9D6A7}"/>
          </ac:spMkLst>
        </pc:spChg>
        <pc:spChg chg="add del mod">
          <ac:chgData name="Dang Bui - Y17" userId="f1a0210a-e815-48d5-bc84-45b9da0d98b1" providerId="ADAL" clId="{B78773CC-D92B-4490-B4CC-6F8299A01825}" dt="2022-11-13T08:38:29.279" v="5516" actId="478"/>
          <ac:spMkLst>
            <pc:docMk/>
            <pc:sldMk cId="90714077" sldId="367"/>
            <ac:spMk id="5" creationId="{AA29CEFA-3302-F462-2897-9C22F0CF1632}"/>
          </ac:spMkLst>
        </pc:spChg>
        <pc:spChg chg="add mod">
          <ac:chgData name="Dang Bui - Y17" userId="f1a0210a-e815-48d5-bc84-45b9da0d98b1" providerId="ADAL" clId="{B78773CC-D92B-4490-B4CC-6F8299A01825}" dt="2022-11-13T08:59:26.432" v="5691" actId="20577"/>
          <ac:spMkLst>
            <pc:docMk/>
            <pc:sldMk cId="90714077" sldId="367"/>
            <ac:spMk id="11" creationId="{13350643-92A7-E30B-91D1-934AFEFAABAC}"/>
          </ac:spMkLst>
        </pc:spChg>
        <pc:spChg chg="add del mod">
          <ac:chgData name="Dang Bui - Y17" userId="f1a0210a-e815-48d5-bc84-45b9da0d98b1" providerId="ADAL" clId="{B78773CC-D92B-4490-B4CC-6F8299A01825}" dt="2022-11-13T09:09:58.818" v="6099" actId="478"/>
          <ac:spMkLst>
            <pc:docMk/>
            <pc:sldMk cId="90714077" sldId="367"/>
            <ac:spMk id="12" creationId="{AF0A91DF-0A16-D08A-AC9A-1E32DB7653F5}"/>
          </ac:spMkLst>
        </pc:spChg>
        <pc:spChg chg="del">
          <ac:chgData name="Dang Bui - Y17" userId="f1a0210a-e815-48d5-bc84-45b9da0d98b1" providerId="ADAL" clId="{B78773CC-D92B-4490-B4CC-6F8299A01825}" dt="2022-11-13T08:38:26.839" v="5515" actId="478"/>
          <ac:spMkLst>
            <pc:docMk/>
            <pc:sldMk cId="90714077" sldId="367"/>
            <ac:spMk id="2116" creationId="{00000000-0000-0000-0000-000000000000}"/>
          </ac:spMkLst>
        </pc:spChg>
        <pc:graphicFrameChg chg="add del mod modGraphic">
          <ac:chgData name="Dang Bui - Y17" userId="f1a0210a-e815-48d5-bc84-45b9da0d98b1" providerId="ADAL" clId="{B78773CC-D92B-4490-B4CC-6F8299A01825}" dt="2022-11-13T08:55:43.194" v="5681" actId="478"/>
          <ac:graphicFrameMkLst>
            <pc:docMk/>
            <pc:sldMk cId="90714077" sldId="367"/>
            <ac:graphicFrameMk id="10" creationId="{8192983F-DA11-549A-8D54-3065EF326C5E}"/>
          </ac:graphicFrameMkLst>
        </pc:graphicFrameChg>
        <pc:picChg chg="del">
          <ac:chgData name="Dang Bui - Y17" userId="f1a0210a-e815-48d5-bc84-45b9da0d98b1" providerId="ADAL" clId="{B78773CC-D92B-4490-B4CC-6F8299A01825}" dt="2022-11-13T08:38:24.876" v="5514" actId="478"/>
          <ac:picMkLst>
            <pc:docMk/>
            <pc:sldMk cId="90714077" sldId="367"/>
            <ac:picMk id="4" creationId="{27DDDD6E-3639-0B29-B21A-E5AEDB1DBF7D}"/>
          </ac:picMkLst>
        </pc:picChg>
        <pc:picChg chg="add del mod modCrop">
          <ac:chgData name="Dang Bui - Y17" userId="f1a0210a-e815-48d5-bc84-45b9da0d98b1" providerId="ADAL" clId="{B78773CC-D92B-4490-B4CC-6F8299A01825}" dt="2022-11-13T08:52:38.019" v="5522" actId="478"/>
          <ac:picMkLst>
            <pc:docMk/>
            <pc:sldMk cId="90714077" sldId="367"/>
            <ac:picMk id="7" creationId="{4EE43DA6-C3E4-CE26-01AC-A8E848153A07}"/>
          </ac:picMkLst>
        </pc:picChg>
        <pc:picChg chg="add del mod modCrop">
          <ac:chgData name="Dang Bui - Y17" userId="f1a0210a-e815-48d5-bc84-45b9da0d98b1" providerId="ADAL" clId="{B78773CC-D92B-4490-B4CC-6F8299A01825}" dt="2022-11-13T09:10:41.099" v="6104" actId="478"/>
          <ac:picMkLst>
            <pc:docMk/>
            <pc:sldMk cId="90714077" sldId="367"/>
            <ac:picMk id="14" creationId="{8BD3C748-507F-00E0-3935-00A12F84D660}"/>
          </ac:picMkLst>
        </pc:picChg>
        <pc:picChg chg="add mod modCrop">
          <ac:chgData name="Dang Bui - Y17" userId="f1a0210a-e815-48d5-bc84-45b9da0d98b1" providerId="ADAL" clId="{B78773CC-D92B-4490-B4CC-6F8299A01825}" dt="2022-11-13T09:25:40.627" v="6165" actId="1076"/>
          <ac:picMkLst>
            <pc:docMk/>
            <pc:sldMk cId="90714077" sldId="367"/>
            <ac:picMk id="16" creationId="{870571B6-0A74-693B-F5F7-B02EDB70EF7F}"/>
          </ac:picMkLst>
        </pc:picChg>
      </pc:sldChg>
      <pc:sldChg chg="del">
        <pc:chgData name="Dang Bui - Y17" userId="f1a0210a-e815-48d5-bc84-45b9da0d98b1" providerId="ADAL" clId="{B78773CC-D92B-4490-B4CC-6F8299A01825}" dt="2022-11-13T09:13:35.870" v="6154" actId="47"/>
        <pc:sldMkLst>
          <pc:docMk/>
          <pc:sldMk cId="3099569557" sldId="368"/>
        </pc:sldMkLst>
      </pc:sldChg>
      <pc:sldChg chg="del">
        <pc:chgData name="Dang Bui - Y17" userId="f1a0210a-e815-48d5-bc84-45b9da0d98b1" providerId="ADAL" clId="{B78773CC-D92B-4490-B4CC-6F8299A01825}" dt="2022-11-13T09:13:35.103" v="6152" actId="47"/>
        <pc:sldMkLst>
          <pc:docMk/>
          <pc:sldMk cId="2895731833" sldId="370"/>
        </pc:sldMkLst>
      </pc:sldChg>
      <pc:sldChg chg="del">
        <pc:chgData name="Dang Bui - Y17" userId="f1a0210a-e815-48d5-bc84-45b9da0d98b1" providerId="ADAL" clId="{B78773CC-D92B-4490-B4CC-6F8299A01825}" dt="2022-11-13T09:13:29.005" v="6129" actId="47"/>
        <pc:sldMkLst>
          <pc:docMk/>
          <pc:sldMk cId="3898860129" sldId="371"/>
        </pc:sldMkLst>
      </pc:sldChg>
      <pc:sldChg chg="addSp modSp mod modNotesTx">
        <pc:chgData name="Dang Bui - Y17" userId="f1a0210a-e815-48d5-bc84-45b9da0d98b1" providerId="ADAL" clId="{B78773CC-D92B-4490-B4CC-6F8299A01825}" dt="2022-11-13T06:23:26.857" v="2214" actId="20577"/>
        <pc:sldMkLst>
          <pc:docMk/>
          <pc:sldMk cId="2614251025" sldId="372"/>
        </pc:sldMkLst>
        <pc:spChg chg="add mod">
          <ac:chgData name="Dang Bui - Y17" userId="f1a0210a-e815-48d5-bc84-45b9da0d98b1" providerId="ADAL" clId="{B78773CC-D92B-4490-B4CC-6F8299A01825}" dt="2022-11-13T06:23:26.857" v="2214" actId="20577"/>
          <ac:spMkLst>
            <pc:docMk/>
            <pc:sldMk cId="2614251025" sldId="372"/>
            <ac:spMk id="2" creationId="{40B32968-850F-9DFA-370B-B8C16FBE1594}"/>
          </ac:spMkLst>
        </pc:spChg>
        <pc:spChg chg="mod">
          <ac:chgData name="Dang Bui - Y17" userId="f1a0210a-e815-48d5-bc84-45b9da0d98b1" providerId="ADAL" clId="{B78773CC-D92B-4490-B4CC-6F8299A01825}" dt="2022-11-13T06:01:49.314" v="598" actId="20577"/>
          <ac:spMkLst>
            <pc:docMk/>
            <pc:sldMk cId="2614251025" sldId="372"/>
            <ac:spMk id="764" creationId="{00000000-0000-0000-0000-000000000000}"/>
          </ac:spMkLst>
        </pc:spChg>
        <pc:grpChg chg="mod">
          <ac:chgData name="Dang Bui - Y17" userId="f1a0210a-e815-48d5-bc84-45b9da0d98b1" providerId="ADAL" clId="{B78773CC-D92B-4490-B4CC-6F8299A01825}" dt="2022-11-13T04:11:54.388" v="593" actId="1076"/>
          <ac:grpSpMkLst>
            <pc:docMk/>
            <pc:sldMk cId="2614251025" sldId="372"/>
            <ac:grpSpMk id="767" creationId="{00000000-0000-0000-0000-000000000000}"/>
          </ac:grpSpMkLst>
        </pc:grpChg>
      </pc:sldChg>
      <pc:sldChg chg="del">
        <pc:chgData name="Dang Bui - Y17" userId="f1a0210a-e815-48d5-bc84-45b9da0d98b1" providerId="ADAL" clId="{B78773CC-D92B-4490-B4CC-6F8299A01825}" dt="2022-11-13T09:13:28.806" v="6128" actId="47"/>
        <pc:sldMkLst>
          <pc:docMk/>
          <pc:sldMk cId="1652419151" sldId="373"/>
        </pc:sldMkLst>
      </pc:sldChg>
      <pc:sldChg chg="del">
        <pc:chgData name="Dang Bui - Y17" userId="f1a0210a-e815-48d5-bc84-45b9da0d98b1" providerId="ADAL" clId="{B78773CC-D92B-4490-B4CC-6F8299A01825}" dt="2022-11-13T09:13:28.481" v="6126" actId="47"/>
        <pc:sldMkLst>
          <pc:docMk/>
          <pc:sldMk cId="3034655042" sldId="374"/>
        </pc:sldMkLst>
      </pc:sldChg>
      <pc:sldChg chg="addSp delSp modSp del mod modAnim">
        <pc:chgData name="Dang Bui - Y17" userId="f1a0210a-e815-48d5-bc84-45b9da0d98b1" providerId="ADAL" clId="{B78773CC-D92B-4490-B4CC-6F8299A01825}" dt="2022-11-13T06:21:05.293" v="2194" actId="47"/>
        <pc:sldMkLst>
          <pc:docMk/>
          <pc:sldMk cId="1910474667" sldId="375"/>
        </pc:sldMkLst>
        <pc:spChg chg="add mod">
          <ac:chgData name="Dang Bui - Y17" userId="f1a0210a-e815-48d5-bc84-45b9da0d98b1" providerId="ADAL" clId="{B78773CC-D92B-4490-B4CC-6F8299A01825}" dt="2022-11-13T06:20:28.047" v="2193" actId="1076"/>
          <ac:spMkLst>
            <pc:docMk/>
            <pc:sldMk cId="1910474667" sldId="375"/>
            <ac:spMk id="5" creationId="{0F8536BD-EE3B-7ECE-50CB-0B7B2D0F2E25}"/>
          </ac:spMkLst>
        </pc:spChg>
        <pc:spChg chg="mod">
          <ac:chgData name="Dang Bui - Y17" userId="f1a0210a-e815-48d5-bc84-45b9da0d98b1" providerId="ADAL" clId="{B78773CC-D92B-4490-B4CC-6F8299A01825}" dt="2022-11-13T06:17:31.780" v="2175" actId="20577"/>
          <ac:spMkLst>
            <pc:docMk/>
            <pc:sldMk cId="1910474667" sldId="375"/>
            <ac:spMk id="765" creationId="{00000000-0000-0000-0000-000000000000}"/>
          </ac:spMkLst>
        </pc:spChg>
        <pc:picChg chg="add mod">
          <ac:chgData name="Dang Bui - Y17" userId="f1a0210a-e815-48d5-bc84-45b9da0d98b1" providerId="ADAL" clId="{B78773CC-D92B-4490-B4CC-6F8299A01825}" dt="2022-11-13T06:17:58.341" v="2186" actId="1076"/>
          <ac:picMkLst>
            <pc:docMk/>
            <pc:sldMk cId="1910474667" sldId="375"/>
            <ac:picMk id="2" creationId="{7E7E253D-25F6-5934-AE50-0B7463F68905}"/>
          </ac:picMkLst>
        </pc:picChg>
        <pc:picChg chg="del">
          <ac:chgData name="Dang Bui - Y17" userId="f1a0210a-e815-48d5-bc84-45b9da0d98b1" providerId="ADAL" clId="{B78773CC-D92B-4490-B4CC-6F8299A01825}" dt="2022-11-13T06:17:18.904" v="2124" actId="478"/>
          <ac:picMkLst>
            <pc:docMk/>
            <pc:sldMk cId="1910474667" sldId="375"/>
            <ac:picMk id="3" creationId="{0EA93225-EAC1-9297-B249-28D1FEFBBDAC}"/>
          </ac:picMkLst>
        </pc:picChg>
        <pc:picChg chg="add mod">
          <ac:chgData name="Dang Bui - Y17" userId="f1a0210a-e815-48d5-bc84-45b9da0d98b1" providerId="ADAL" clId="{B78773CC-D92B-4490-B4CC-6F8299A01825}" dt="2022-11-13T06:18:26.565" v="2191" actId="14100"/>
          <ac:picMkLst>
            <pc:docMk/>
            <pc:sldMk cId="1910474667" sldId="375"/>
            <ac:picMk id="4" creationId="{6F99291E-B18D-0DA0-EAD5-4776A29FF9C2}"/>
          </ac:picMkLst>
        </pc:picChg>
      </pc:sldChg>
      <pc:sldChg chg="addSp delSp modSp mod modAnim modNotesTx">
        <pc:chgData name="Dang Bui - Y17" userId="f1a0210a-e815-48d5-bc84-45b9da0d98b1" providerId="ADAL" clId="{B78773CC-D92B-4490-B4CC-6F8299A01825}" dt="2022-11-13T06:44:45.863" v="3807" actId="20577"/>
        <pc:sldMkLst>
          <pc:docMk/>
          <pc:sldMk cId="1864294153" sldId="376"/>
        </pc:sldMkLst>
        <pc:spChg chg="add del mod">
          <ac:chgData name="Dang Bui - Y17" userId="f1a0210a-e815-48d5-bc84-45b9da0d98b1" providerId="ADAL" clId="{B78773CC-D92B-4490-B4CC-6F8299A01825}" dt="2022-11-13T06:30:16.443" v="2887" actId="478"/>
          <ac:spMkLst>
            <pc:docMk/>
            <pc:sldMk cId="1864294153" sldId="376"/>
            <ac:spMk id="3" creationId="{E9B5E4F8-7710-3962-DB3E-A5DBFE8AFD77}"/>
          </ac:spMkLst>
        </pc:spChg>
        <pc:spChg chg="add mod">
          <ac:chgData name="Dang Bui - Y17" userId="f1a0210a-e815-48d5-bc84-45b9da0d98b1" providerId="ADAL" clId="{B78773CC-D92B-4490-B4CC-6F8299A01825}" dt="2022-11-13T06:30:07.841" v="2886"/>
          <ac:spMkLst>
            <pc:docMk/>
            <pc:sldMk cId="1864294153" sldId="376"/>
            <ac:spMk id="5" creationId="{839DF39E-0B5A-F18D-D69F-FB77F20483B1}"/>
          </ac:spMkLst>
        </pc:spChg>
        <pc:spChg chg="add mod">
          <ac:chgData name="Dang Bui - Y17" userId="f1a0210a-e815-48d5-bc84-45b9da0d98b1" providerId="ADAL" clId="{B78773CC-D92B-4490-B4CC-6F8299A01825}" dt="2022-11-13T06:44:45.863" v="3807" actId="20577"/>
          <ac:spMkLst>
            <pc:docMk/>
            <pc:sldMk cId="1864294153" sldId="376"/>
            <ac:spMk id="6" creationId="{770A72DA-C961-3381-5F0F-A43746A08E91}"/>
          </ac:spMkLst>
        </pc:spChg>
        <pc:spChg chg="del">
          <ac:chgData name="Dang Bui - Y17" userId="f1a0210a-e815-48d5-bc84-45b9da0d98b1" providerId="ADAL" clId="{B78773CC-D92B-4490-B4CC-6F8299A01825}" dt="2022-11-13T06:30:05.932" v="2885" actId="478"/>
          <ac:spMkLst>
            <pc:docMk/>
            <pc:sldMk cId="1864294153" sldId="376"/>
            <ac:spMk id="765" creationId="{00000000-0000-0000-0000-000000000000}"/>
          </ac:spMkLst>
        </pc:spChg>
        <pc:picChg chg="del">
          <ac:chgData name="Dang Bui - Y17" userId="f1a0210a-e815-48d5-bc84-45b9da0d98b1" providerId="ADAL" clId="{B78773CC-D92B-4490-B4CC-6F8299A01825}" dt="2022-11-13T06:29:54.458" v="2884" actId="478"/>
          <ac:picMkLst>
            <pc:docMk/>
            <pc:sldMk cId="1864294153" sldId="376"/>
            <ac:picMk id="4" creationId="{7BC51F3A-1673-6474-85E2-043195A67996}"/>
          </ac:picMkLst>
        </pc:picChg>
        <pc:picChg chg="add mod">
          <ac:chgData name="Dang Bui - Y17" userId="f1a0210a-e815-48d5-bc84-45b9da0d98b1" providerId="ADAL" clId="{B78773CC-D92B-4490-B4CC-6F8299A01825}" dt="2022-11-13T06:35:21.478" v="3276" actId="14100"/>
          <ac:picMkLst>
            <pc:docMk/>
            <pc:sldMk cId="1864294153" sldId="376"/>
            <ac:picMk id="7" creationId="{093EA838-EE9A-D6C8-6BC7-432B6EF07A4C}"/>
          </ac:picMkLst>
        </pc:picChg>
        <pc:picChg chg="add mod">
          <ac:chgData name="Dang Bui - Y17" userId="f1a0210a-e815-48d5-bc84-45b9da0d98b1" providerId="ADAL" clId="{B78773CC-D92B-4490-B4CC-6F8299A01825}" dt="2022-11-13T06:35:27.102" v="3278" actId="1076"/>
          <ac:picMkLst>
            <pc:docMk/>
            <pc:sldMk cId="1864294153" sldId="376"/>
            <ac:picMk id="8" creationId="{AF2A91E6-2B85-FB61-E34C-6875EDEDE1D3}"/>
          </ac:picMkLst>
        </pc:picChg>
      </pc:sldChg>
      <pc:sldChg chg="addSp delSp modSp mod modAnim modNotesTx">
        <pc:chgData name="Dang Bui - Y17" userId="f1a0210a-e815-48d5-bc84-45b9da0d98b1" providerId="ADAL" clId="{B78773CC-D92B-4490-B4CC-6F8299A01825}" dt="2022-11-13T13:53:44.161" v="13625" actId="1076"/>
        <pc:sldMkLst>
          <pc:docMk/>
          <pc:sldMk cId="4193849941" sldId="377"/>
        </pc:sldMkLst>
        <pc:spChg chg="add del mod">
          <ac:chgData name="Dang Bui - Y17" userId="f1a0210a-e815-48d5-bc84-45b9da0d98b1" providerId="ADAL" clId="{B78773CC-D92B-4490-B4CC-6F8299A01825}" dt="2022-11-13T06:22:45.486" v="2197" actId="478"/>
          <ac:spMkLst>
            <pc:docMk/>
            <pc:sldMk cId="4193849941" sldId="377"/>
            <ac:spMk id="3" creationId="{036AFC2A-3D42-3ED1-DCBC-6AE29D02CF54}"/>
          </ac:spMkLst>
        </pc:spChg>
        <pc:spChg chg="add mod">
          <ac:chgData name="Dang Bui - Y17" userId="f1a0210a-e815-48d5-bc84-45b9da0d98b1" providerId="ADAL" clId="{B78773CC-D92B-4490-B4CC-6F8299A01825}" dt="2022-11-13T13:53:41.642" v="13624" actId="20577"/>
          <ac:spMkLst>
            <pc:docMk/>
            <pc:sldMk cId="4193849941" sldId="377"/>
            <ac:spMk id="5" creationId="{9D8234CF-5DDD-FC90-A440-D86A83AE8233}"/>
          </ac:spMkLst>
        </pc:spChg>
        <pc:spChg chg="add mod">
          <ac:chgData name="Dang Bui - Y17" userId="f1a0210a-e815-48d5-bc84-45b9da0d98b1" providerId="ADAL" clId="{B78773CC-D92B-4490-B4CC-6F8299A01825}" dt="2022-11-13T06:23:55.279" v="2233" actId="1076"/>
          <ac:spMkLst>
            <pc:docMk/>
            <pc:sldMk cId="4193849941" sldId="377"/>
            <ac:spMk id="6" creationId="{6173A15E-6CE5-5375-C4DC-D8AEBB756F0F}"/>
          </ac:spMkLst>
        </pc:spChg>
        <pc:spChg chg="del">
          <ac:chgData name="Dang Bui - Y17" userId="f1a0210a-e815-48d5-bc84-45b9da0d98b1" providerId="ADAL" clId="{B78773CC-D92B-4490-B4CC-6F8299A01825}" dt="2022-11-13T06:22:43.079" v="2196" actId="478"/>
          <ac:spMkLst>
            <pc:docMk/>
            <pc:sldMk cId="4193849941" sldId="377"/>
            <ac:spMk id="765" creationId="{00000000-0000-0000-0000-000000000000}"/>
          </ac:spMkLst>
        </pc:spChg>
        <pc:picChg chg="del">
          <ac:chgData name="Dang Bui - Y17" userId="f1a0210a-e815-48d5-bc84-45b9da0d98b1" providerId="ADAL" clId="{B78773CC-D92B-4490-B4CC-6F8299A01825}" dt="2022-11-13T06:22:40.299" v="2195" actId="478"/>
          <ac:picMkLst>
            <pc:docMk/>
            <pc:sldMk cId="4193849941" sldId="377"/>
            <ac:picMk id="4" creationId="{D34B773D-073C-A507-4592-564705D8A616}"/>
          </ac:picMkLst>
        </pc:picChg>
        <pc:picChg chg="add mod">
          <ac:chgData name="Dang Bui - Y17" userId="f1a0210a-e815-48d5-bc84-45b9da0d98b1" providerId="ADAL" clId="{B78773CC-D92B-4490-B4CC-6F8299A01825}" dt="2022-11-13T13:53:25.649" v="13619" actId="1076"/>
          <ac:picMkLst>
            <pc:docMk/>
            <pc:sldMk cId="4193849941" sldId="377"/>
            <ac:picMk id="7" creationId="{D3D17B5D-ECB9-040D-4BDE-184A7B8905C5}"/>
          </ac:picMkLst>
        </pc:picChg>
        <pc:picChg chg="add mod">
          <ac:chgData name="Dang Bui - Y17" userId="f1a0210a-e815-48d5-bc84-45b9da0d98b1" providerId="ADAL" clId="{B78773CC-D92B-4490-B4CC-6F8299A01825}" dt="2022-11-13T13:53:44.161" v="13625" actId="1076"/>
          <ac:picMkLst>
            <pc:docMk/>
            <pc:sldMk cId="4193849941" sldId="377"/>
            <ac:picMk id="8" creationId="{42662559-AD4C-3841-8A4A-8FCD07BCEA5E}"/>
          </ac:picMkLst>
        </pc:picChg>
        <pc:picChg chg="add mod">
          <ac:chgData name="Dang Bui - Y17" userId="f1a0210a-e815-48d5-bc84-45b9da0d98b1" providerId="ADAL" clId="{B78773CC-D92B-4490-B4CC-6F8299A01825}" dt="2022-11-13T06:33:35.702" v="3238" actId="1076"/>
          <ac:picMkLst>
            <pc:docMk/>
            <pc:sldMk cId="4193849941" sldId="377"/>
            <ac:picMk id="9" creationId="{779A2EA9-81A0-5AB6-5182-97C19019CA1A}"/>
          </ac:picMkLst>
        </pc:picChg>
      </pc:sldChg>
      <pc:sldChg chg="del">
        <pc:chgData name="Dang Bui - Y17" userId="f1a0210a-e815-48d5-bc84-45b9da0d98b1" providerId="ADAL" clId="{B78773CC-D92B-4490-B4CC-6F8299A01825}" dt="2022-11-13T09:13:36.439" v="6155" actId="47"/>
        <pc:sldMkLst>
          <pc:docMk/>
          <pc:sldMk cId="2148151103" sldId="378"/>
        </pc:sldMkLst>
      </pc:sldChg>
      <pc:sldChg chg="addSp delSp modSp mod modNotesTx">
        <pc:chgData name="Dang Bui - Y17" userId="f1a0210a-e815-48d5-bc84-45b9da0d98b1" providerId="ADAL" clId="{B78773CC-D92B-4490-B4CC-6F8299A01825}" dt="2022-11-13T13:56:37.770" v="13626" actId="1076"/>
        <pc:sldMkLst>
          <pc:docMk/>
          <pc:sldMk cId="3412911503" sldId="379"/>
        </pc:sldMkLst>
        <pc:spChg chg="add del mod">
          <ac:chgData name="Dang Bui - Y17" userId="f1a0210a-e815-48d5-bc84-45b9da0d98b1" providerId="ADAL" clId="{B78773CC-D92B-4490-B4CC-6F8299A01825}" dt="2022-11-13T06:40:43.624" v="3291" actId="478"/>
          <ac:spMkLst>
            <pc:docMk/>
            <pc:sldMk cId="3412911503" sldId="379"/>
            <ac:spMk id="4" creationId="{A8FF6624-24FC-8386-AB1E-7C53446D0326}"/>
          </ac:spMkLst>
        </pc:spChg>
        <pc:spChg chg="add mod">
          <ac:chgData name="Dang Bui - Y17" userId="f1a0210a-e815-48d5-bc84-45b9da0d98b1" providerId="ADAL" clId="{B78773CC-D92B-4490-B4CC-6F8299A01825}" dt="2022-11-13T06:40:44.799" v="3292"/>
          <ac:spMkLst>
            <pc:docMk/>
            <pc:sldMk cId="3412911503" sldId="379"/>
            <ac:spMk id="5" creationId="{C8A37C5E-5D0C-02C2-D191-A261F8AD2B78}"/>
          </ac:spMkLst>
        </pc:spChg>
        <pc:spChg chg="add mod">
          <ac:chgData name="Dang Bui - Y17" userId="f1a0210a-e815-48d5-bc84-45b9da0d98b1" providerId="ADAL" clId="{B78773CC-D92B-4490-B4CC-6F8299A01825}" dt="2022-11-13T06:44:51.228" v="3809" actId="20577"/>
          <ac:spMkLst>
            <pc:docMk/>
            <pc:sldMk cId="3412911503" sldId="379"/>
            <ac:spMk id="6" creationId="{9DF279E9-856F-A881-FFE0-008AFBB9556E}"/>
          </ac:spMkLst>
        </pc:spChg>
        <pc:spChg chg="del">
          <ac:chgData name="Dang Bui - Y17" userId="f1a0210a-e815-48d5-bc84-45b9da0d98b1" providerId="ADAL" clId="{B78773CC-D92B-4490-B4CC-6F8299A01825}" dt="2022-11-13T06:40:36.254" v="3289" actId="478"/>
          <ac:spMkLst>
            <pc:docMk/>
            <pc:sldMk cId="3412911503" sldId="379"/>
            <ac:spMk id="765" creationId="{00000000-0000-0000-0000-000000000000}"/>
          </ac:spMkLst>
        </pc:spChg>
        <pc:picChg chg="del">
          <ac:chgData name="Dang Bui - Y17" userId="f1a0210a-e815-48d5-bc84-45b9da0d98b1" providerId="ADAL" clId="{B78773CC-D92B-4490-B4CC-6F8299A01825}" dt="2022-11-13T06:40:42.131" v="3290" actId="478"/>
          <ac:picMkLst>
            <pc:docMk/>
            <pc:sldMk cId="3412911503" sldId="379"/>
            <ac:picMk id="3" creationId="{FBDF025D-71A1-479A-6606-10B3A722CB61}"/>
          </ac:picMkLst>
        </pc:picChg>
        <pc:picChg chg="add mod">
          <ac:chgData name="Dang Bui - Y17" userId="f1a0210a-e815-48d5-bc84-45b9da0d98b1" providerId="ADAL" clId="{B78773CC-D92B-4490-B4CC-6F8299A01825}" dt="2022-11-13T13:56:37.770" v="13626" actId="1076"/>
          <ac:picMkLst>
            <pc:docMk/>
            <pc:sldMk cId="3412911503" sldId="379"/>
            <ac:picMk id="7" creationId="{04223387-5D3B-BD0E-FB29-ECE4D2C54CC8}"/>
          </ac:picMkLst>
        </pc:picChg>
      </pc:sldChg>
      <pc:sldChg chg="del">
        <pc:chgData name="Dang Bui - Y17" userId="f1a0210a-e815-48d5-bc84-45b9da0d98b1" providerId="ADAL" clId="{B78773CC-D92B-4490-B4CC-6F8299A01825}" dt="2022-11-13T09:13:34.745" v="6151" actId="47"/>
        <pc:sldMkLst>
          <pc:docMk/>
          <pc:sldMk cId="1609649580" sldId="380"/>
        </pc:sldMkLst>
      </pc:sldChg>
      <pc:sldChg chg="del">
        <pc:chgData name="Dang Bui - Y17" userId="f1a0210a-e815-48d5-bc84-45b9da0d98b1" providerId="ADAL" clId="{B78773CC-D92B-4490-B4CC-6F8299A01825}" dt="2022-11-13T09:13:34.176" v="6150" actId="47"/>
        <pc:sldMkLst>
          <pc:docMk/>
          <pc:sldMk cId="2736462402" sldId="382"/>
        </pc:sldMkLst>
      </pc:sldChg>
      <pc:sldChg chg="del">
        <pc:chgData name="Dang Bui - Y17" userId="f1a0210a-e815-48d5-bc84-45b9da0d98b1" providerId="ADAL" clId="{B78773CC-D92B-4490-B4CC-6F8299A01825}" dt="2022-11-13T09:13:33.713" v="6149" actId="47"/>
        <pc:sldMkLst>
          <pc:docMk/>
          <pc:sldMk cId="2190414282" sldId="383"/>
        </pc:sldMkLst>
      </pc:sldChg>
      <pc:sldChg chg="del">
        <pc:chgData name="Dang Bui - Y17" userId="f1a0210a-e815-48d5-bc84-45b9da0d98b1" providerId="ADAL" clId="{B78773CC-D92B-4490-B4CC-6F8299A01825}" dt="2022-11-13T09:13:33.362" v="6148" actId="47"/>
        <pc:sldMkLst>
          <pc:docMk/>
          <pc:sldMk cId="2340438401" sldId="384"/>
        </pc:sldMkLst>
      </pc:sldChg>
      <pc:sldChg chg="del">
        <pc:chgData name="Dang Bui - Y17" userId="f1a0210a-e815-48d5-bc84-45b9da0d98b1" providerId="ADAL" clId="{B78773CC-D92B-4490-B4CC-6F8299A01825}" dt="2022-11-13T09:13:35.463" v="6153" actId="47"/>
        <pc:sldMkLst>
          <pc:docMk/>
          <pc:sldMk cId="2232761555" sldId="386"/>
        </pc:sldMkLst>
      </pc:sldChg>
      <pc:sldChg chg="del">
        <pc:chgData name="Dang Bui - Y17" userId="f1a0210a-e815-48d5-bc84-45b9da0d98b1" providerId="ADAL" clId="{B78773CC-D92B-4490-B4CC-6F8299A01825}" dt="2022-11-13T09:13:32.754" v="6146" actId="47"/>
        <pc:sldMkLst>
          <pc:docMk/>
          <pc:sldMk cId="997020194" sldId="387"/>
        </pc:sldMkLst>
      </pc:sldChg>
      <pc:sldChg chg="del">
        <pc:chgData name="Dang Bui - Y17" userId="f1a0210a-e815-48d5-bc84-45b9da0d98b1" providerId="ADAL" clId="{B78773CC-D92B-4490-B4CC-6F8299A01825}" dt="2022-11-13T09:13:31.322" v="6140" actId="47"/>
        <pc:sldMkLst>
          <pc:docMk/>
          <pc:sldMk cId="145753713" sldId="388"/>
        </pc:sldMkLst>
      </pc:sldChg>
      <pc:sldChg chg="del">
        <pc:chgData name="Dang Bui - Y17" userId="f1a0210a-e815-48d5-bc84-45b9da0d98b1" providerId="ADAL" clId="{B78773CC-D92B-4490-B4CC-6F8299A01825}" dt="2022-11-13T09:13:31.017" v="6139" actId="47"/>
        <pc:sldMkLst>
          <pc:docMk/>
          <pc:sldMk cId="3912047860" sldId="389"/>
        </pc:sldMkLst>
      </pc:sldChg>
      <pc:sldChg chg="del">
        <pc:chgData name="Dang Bui - Y17" userId="f1a0210a-e815-48d5-bc84-45b9da0d98b1" providerId="ADAL" clId="{B78773CC-D92B-4490-B4CC-6F8299A01825}" dt="2022-11-13T09:13:30.774" v="6138" actId="47"/>
        <pc:sldMkLst>
          <pc:docMk/>
          <pc:sldMk cId="2625044271" sldId="390"/>
        </pc:sldMkLst>
      </pc:sldChg>
      <pc:sldChg chg="del">
        <pc:chgData name="Dang Bui - Y17" userId="f1a0210a-e815-48d5-bc84-45b9da0d98b1" providerId="ADAL" clId="{B78773CC-D92B-4490-B4CC-6F8299A01825}" dt="2022-11-13T09:13:30.264" v="6136" actId="47"/>
        <pc:sldMkLst>
          <pc:docMk/>
          <pc:sldMk cId="4191320187" sldId="391"/>
        </pc:sldMkLst>
      </pc:sldChg>
      <pc:sldChg chg="del">
        <pc:chgData name="Dang Bui - Y17" userId="f1a0210a-e815-48d5-bc84-45b9da0d98b1" providerId="ADAL" clId="{B78773CC-D92B-4490-B4CC-6F8299A01825}" dt="2022-11-13T09:13:30.029" v="6135" actId="47"/>
        <pc:sldMkLst>
          <pc:docMk/>
          <pc:sldMk cId="1729673203" sldId="392"/>
        </pc:sldMkLst>
      </pc:sldChg>
      <pc:sldChg chg="del">
        <pc:chgData name="Dang Bui - Y17" userId="f1a0210a-e815-48d5-bc84-45b9da0d98b1" providerId="ADAL" clId="{B78773CC-D92B-4490-B4CC-6F8299A01825}" dt="2022-11-13T09:13:29.860" v="6134" actId="47"/>
        <pc:sldMkLst>
          <pc:docMk/>
          <pc:sldMk cId="4019210984" sldId="393"/>
        </pc:sldMkLst>
      </pc:sldChg>
      <pc:sldChg chg="del">
        <pc:chgData name="Dang Bui - Y17" userId="f1a0210a-e815-48d5-bc84-45b9da0d98b1" providerId="ADAL" clId="{B78773CC-D92B-4490-B4CC-6F8299A01825}" dt="2022-11-13T09:13:30.462" v="6137" actId="47"/>
        <pc:sldMkLst>
          <pc:docMk/>
          <pc:sldMk cId="3827076565" sldId="394"/>
        </pc:sldMkLst>
      </pc:sldChg>
      <pc:sldChg chg="del">
        <pc:chgData name="Dang Bui - Y17" userId="f1a0210a-e815-48d5-bc84-45b9da0d98b1" providerId="ADAL" clId="{B78773CC-D92B-4490-B4CC-6F8299A01825}" dt="2022-11-13T09:13:27.951" v="6123" actId="47"/>
        <pc:sldMkLst>
          <pc:docMk/>
          <pc:sldMk cId="2158947719" sldId="396"/>
        </pc:sldMkLst>
      </pc:sldChg>
      <pc:sldChg chg="del">
        <pc:chgData name="Dang Bui - Y17" userId="f1a0210a-e815-48d5-bc84-45b9da0d98b1" providerId="ADAL" clId="{B78773CC-D92B-4490-B4CC-6F8299A01825}" dt="2022-11-13T09:13:28.318" v="6125" actId="47"/>
        <pc:sldMkLst>
          <pc:docMk/>
          <pc:sldMk cId="725392019" sldId="398"/>
        </pc:sldMkLst>
      </pc:sldChg>
      <pc:sldChg chg="del">
        <pc:chgData name="Dang Bui - Y17" userId="f1a0210a-e815-48d5-bc84-45b9da0d98b1" providerId="ADAL" clId="{B78773CC-D92B-4490-B4CC-6F8299A01825}" dt="2022-11-13T09:13:27.719" v="6122" actId="47"/>
        <pc:sldMkLst>
          <pc:docMk/>
          <pc:sldMk cId="666956517" sldId="399"/>
        </pc:sldMkLst>
      </pc:sldChg>
      <pc:sldChg chg="del">
        <pc:chgData name="Dang Bui - Y17" userId="f1a0210a-e815-48d5-bc84-45b9da0d98b1" providerId="ADAL" clId="{B78773CC-D92B-4490-B4CC-6F8299A01825}" dt="2022-11-13T09:13:27.058" v="6121" actId="47"/>
        <pc:sldMkLst>
          <pc:docMk/>
          <pc:sldMk cId="3838448308" sldId="400"/>
        </pc:sldMkLst>
      </pc:sldChg>
      <pc:sldChg chg="del">
        <pc:chgData name="Dang Bui - Y17" userId="f1a0210a-e815-48d5-bc84-45b9da0d98b1" providerId="ADAL" clId="{B78773CC-D92B-4490-B4CC-6F8299A01825}" dt="2022-11-13T09:13:26.818" v="6120" actId="47"/>
        <pc:sldMkLst>
          <pc:docMk/>
          <pc:sldMk cId="2647520144" sldId="401"/>
        </pc:sldMkLst>
      </pc:sldChg>
      <pc:sldChg chg="del">
        <pc:chgData name="Dang Bui - Y17" userId="f1a0210a-e815-48d5-bc84-45b9da0d98b1" providerId="ADAL" clId="{B78773CC-D92B-4490-B4CC-6F8299A01825}" dt="2022-11-13T09:13:26.585" v="6119" actId="47"/>
        <pc:sldMkLst>
          <pc:docMk/>
          <pc:sldMk cId="2170420975" sldId="402"/>
        </pc:sldMkLst>
      </pc:sldChg>
      <pc:sldChg chg="del">
        <pc:chgData name="Dang Bui - Y17" userId="f1a0210a-e815-48d5-bc84-45b9da0d98b1" providerId="ADAL" clId="{B78773CC-D92B-4490-B4CC-6F8299A01825}" dt="2022-11-13T09:13:28.187" v="6124" actId="47"/>
        <pc:sldMkLst>
          <pc:docMk/>
          <pc:sldMk cId="732258755" sldId="403"/>
        </pc:sldMkLst>
      </pc:sldChg>
      <pc:sldChg chg="del">
        <pc:chgData name="Dang Bui - Y17" userId="f1a0210a-e815-48d5-bc84-45b9da0d98b1" providerId="ADAL" clId="{B78773CC-D92B-4490-B4CC-6F8299A01825}" dt="2022-11-13T09:13:26.249" v="6118" actId="47"/>
        <pc:sldMkLst>
          <pc:docMk/>
          <pc:sldMk cId="1829466206" sldId="404"/>
        </pc:sldMkLst>
      </pc:sldChg>
      <pc:sldChg chg="del">
        <pc:chgData name="Dang Bui - Y17" userId="f1a0210a-e815-48d5-bc84-45b9da0d98b1" providerId="ADAL" clId="{B78773CC-D92B-4490-B4CC-6F8299A01825}" dt="2022-11-13T09:13:29.333" v="6131" actId="47"/>
        <pc:sldMkLst>
          <pc:docMk/>
          <pc:sldMk cId="3914313619" sldId="405"/>
        </pc:sldMkLst>
      </pc:sldChg>
      <pc:sldChg chg="del">
        <pc:chgData name="Dang Bui - Y17" userId="f1a0210a-e815-48d5-bc84-45b9da0d98b1" providerId="ADAL" clId="{B78773CC-D92B-4490-B4CC-6F8299A01825}" dt="2022-11-13T09:13:29.527" v="6132" actId="47"/>
        <pc:sldMkLst>
          <pc:docMk/>
          <pc:sldMk cId="1434881115" sldId="406"/>
        </pc:sldMkLst>
      </pc:sldChg>
      <pc:sldChg chg="del">
        <pc:chgData name="Dang Bui - Y17" userId="f1a0210a-e815-48d5-bc84-45b9da0d98b1" providerId="ADAL" clId="{B78773CC-D92B-4490-B4CC-6F8299A01825}" dt="2022-11-13T09:13:32.468" v="6145" actId="47"/>
        <pc:sldMkLst>
          <pc:docMk/>
          <pc:sldMk cId="1660931448" sldId="407"/>
        </pc:sldMkLst>
      </pc:sldChg>
      <pc:sldChg chg="del">
        <pc:chgData name="Dang Bui - Y17" userId="f1a0210a-e815-48d5-bc84-45b9da0d98b1" providerId="ADAL" clId="{B78773CC-D92B-4490-B4CC-6F8299A01825}" dt="2022-11-13T09:13:32.237" v="6144" actId="47"/>
        <pc:sldMkLst>
          <pc:docMk/>
          <pc:sldMk cId="2726357949" sldId="408"/>
        </pc:sldMkLst>
      </pc:sldChg>
      <pc:sldChg chg="del">
        <pc:chgData name="Dang Bui - Y17" userId="f1a0210a-e815-48d5-bc84-45b9da0d98b1" providerId="ADAL" clId="{B78773CC-D92B-4490-B4CC-6F8299A01825}" dt="2022-11-13T09:13:32.026" v="6143" actId="47"/>
        <pc:sldMkLst>
          <pc:docMk/>
          <pc:sldMk cId="1554175233" sldId="409"/>
        </pc:sldMkLst>
      </pc:sldChg>
      <pc:sldChg chg="del">
        <pc:chgData name="Dang Bui - Y17" userId="f1a0210a-e815-48d5-bc84-45b9da0d98b1" providerId="ADAL" clId="{B78773CC-D92B-4490-B4CC-6F8299A01825}" dt="2022-11-13T09:13:31.830" v="6142" actId="47"/>
        <pc:sldMkLst>
          <pc:docMk/>
          <pc:sldMk cId="1819604678" sldId="410"/>
        </pc:sldMkLst>
      </pc:sldChg>
      <pc:sldChg chg="del">
        <pc:chgData name="Dang Bui - Y17" userId="f1a0210a-e815-48d5-bc84-45b9da0d98b1" providerId="ADAL" clId="{B78773CC-D92B-4490-B4CC-6F8299A01825}" dt="2022-11-13T09:13:31.567" v="6141" actId="47"/>
        <pc:sldMkLst>
          <pc:docMk/>
          <pc:sldMk cId="542569554" sldId="411"/>
        </pc:sldMkLst>
      </pc:sldChg>
      <pc:sldChg chg="del">
        <pc:chgData name="Dang Bui - Y17" userId="f1a0210a-e815-48d5-bc84-45b9da0d98b1" providerId="ADAL" clId="{B78773CC-D92B-4490-B4CC-6F8299A01825}" dt="2022-11-13T09:13:28.673" v="6127" actId="47"/>
        <pc:sldMkLst>
          <pc:docMk/>
          <pc:sldMk cId="4219341427" sldId="412"/>
        </pc:sldMkLst>
      </pc:sldChg>
      <pc:sldChg chg="delSp del">
        <pc:chgData name="Dang Bui - Y17" userId="f1a0210a-e815-48d5-bc84-45b9da0d98b1" providerId="ADAL" clId="{B78773CC-D92B-4490-B4CC-6F8299A01825}" dt="2022-11-13T09:14:23.856" v="6163" actId="47"/>
        <pc:sldMkLst>
          <pc:docMk/>
          <pc:sldMk cId="1594959606" sldId="413"/>
        </pc:sldMkLst>
        <pc:picChg chg="del">
          <ac:chgData name="Dang Bui - Y17" userId="f1a0210a-e815-48d5-bc84-45b9da0d98b1" providerId="ADAL" clId="{B78773CC-D92B-4490-B4CC-6F8299A01825}" dt="2022-11-13T09:14:19.714" v="6162" actId="478"/>
          <ac:picMkLst>
            <pc:docMk/>
            <pc:sldMk cId="1594959606" sldId="413"/>
            <ac:picMk id="3" creationId="{21B58AC4-4230-F93B-7BA5-60566F8A88DB}"/>
          </ac:picMkLst>
        </pc:picChg>
      </pc:sldChg>
      <pc:sldChg chg="addSp delSp modSp add mod modNotesTx">
        <pc:chgData name="Dang Bui - Y17" userId="f1a0210a-e815-48d5-bc84-45b9da0d98b1" providerId="ADAL" clId="{B78773CC-D92B-4490-B4CC-6F8299A01825}" dt="2022-11-13T09:32:25.023" v="6206" actId="113"/>
        <pc:sldMkLst>
          <pc:docMk/>
          <pc:sldMk cId="110595283" sldId="414"/>
        </pc:sldMkLst>
        <pc:spChg chg="add mod">
          <ac:chgData name="Dang Bui - Y17" userId="f1a0210a-e815-48d5-bc84-45b9da0d98b1" providerId="ADAL" clId="{B78773CC-D92B-4490-B4CC-6F8299A01825}" dt="2022-11-13T09:32:25.023" v="6206" actId="113"/>
          <ac:spMkLst>
            <pc:docMk/>
            <pc:sldMk cId="110595283" sldId="414"/>
            <ac:spMk id="3" creationId="{A33A6262-C29E-C1B6-E7E5-1D80685BABE3}"/>
          </ac:spMkLst>
        </pc:spChg>
        <pc:picChg chg="add mod">
          <ac:chgData name="Dang Bui - Y17" userId="f1a0210a-e815-48d5-bc84-45b9da0d98b1" providerId="ADAL" clId="{B78773CC-D92B-4490-B4CC-6F8299A01825}" dt="2022-11-13T06:56:57.479" v="4704" actId="14100"/>
          <ac:picMkLst>
            <pc:docMk/>
            <pc:sldMk cId="110595283" sldId="414"/>
            <ac:picMk id="2" creationId="{54FAC3F5-4F55-05B9-A076-3976F9F9D395}"/>
          </ac:picMkLst>
        </pc:picChg>
        <pc:picChg chg="del">
          <ac:chgData name="Dang Bui - Y17" userId="f1a0210a-e815-48d5-bc84-45b9da0d98b1" providerId="ADAL" clId="{B78773CC-D92B-4490-B4CC-6F8299A01825}" dt="2022-11-13T06:56:45.080" v="4699" actId="478"/>
          <ac:picMkLst>
            <pc:docMk/>
            <pc:sldMk cId="110595283" sldId="414"/>
            <ac:picMk id="6" creationId="{9E32CA3F-8F9A-2CAF-12F5-42AFA2FAD0DE}"/>
          </ac:picMkLst>
        </pc:picChg>
      </pc:sldChg>
      <pc:sldChg chg="new del">
        <pc:chgData name="Dang Bui - Y17" userId="f1a0210a-e815-48d5-bc84-45b9da0d98b1" providerId="ADAL" clId="{B78773CC-D92B-4490-B4CC-6F8299A01825}" dt="2022-11-13T06:56:25.901" v="4696" actId="47"/>
        <pc:sldMkLst>
          <pc:docMk/>
          <pc:sldMk cId="4039781530" sldId="414"/>
        </pc:sldMkLst>
      </pc:sldChg>
      <pc:sldChg chg="addSp delSp modSp new mod modNotesTx">
        <pc:chgData name="Dang Bui - Y17" userId="f1a0210a-e815-48d5-bc84-45b9da0d98b1" providerId="ADAL" clId="{B78773CC-D92B-4490-B4CC-6F8299A01825}" dt="2022-11-13T09:57:23.526" v="6287" actId="20577"/>
        <pc:sldMkLst>
          <pc:docMk/>
          <pc:sldMk cId="3246897483" sldId="415"/>
        </pc:sldMkLst>
        <pc:spChg chg="del">
          <ac:chgData name="Dang Bui - Y17" userId="f1a0210a-e815-48d5-bc84-45b9da0d98b1" providerId="ADAL" clId="{B78773CC-D92B-4490-B4CC-6F8299A01825}" dt="2022-11-13T09:52:35.518" v="6211" actId="478"/>
          <ac:spMkLst>
            <pc:docMk/>
            <pc:sldMk cId="3246897483" sldId="415"/>
            <ac:spMk id="2" creationId="{7A686EAE-BEBC-63BB-7B38-D0EB624F49E4}"/>
          </ac:spMkLst>
        </pc:spChg>
        <pc:spChg chg="add mod">
          <ac:chgData name="Dang Bui - Y17" userId="f1a0210a-e815-48d5-bc84-45b9da0d98b1" providerId="ADAL" clId="{B78773CC-D92B-4490-B4CC-6F8299A01825}" dt="2022-11-13T09:53:02.499" v="6259" actId="20577"/>
          <ac:spMkLst>
            <pc:docMk/>
            <pc:sldMk cId="3246897483" sldId="415"/>
            <ac:spMk id="3" creationId="{29BC8AAC-A60A-50C5-FF15-991315941D5A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5" creationId="{AE84E8B0-B19E-9292-A239-5BF6FB9B17B9}"/>
          </ac:spMkLst>
        </pc:spChg>
        <pc:spChg chg="mod">
          <ac:chgData name="Dang Bui - Y17" userId="f1a0210a-e815-48d5-bc84-45b9da0d98b1" providerId="ADAL" clId="{B78773CC-D92B-4490-B4CC-6F8299A01825}" dt="2022-11-13T09:56:20.179" v="6270" actId="1076"/>
          <ac:spMkLst>
            <pc:docMk/>
            <pc:sldMk cId="3246897483" sldId="415"/>
            <ac:spMk id="6" creationId="{1A392D02-3644-CE04-8497-19EC4DDA6FAE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7" creationId="{848D4521-4BB2-0F9B-CD1C-E508E0802DCD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8" creationId="{64156B78-67BE-FA12-75BF-C4E4C7E3EA55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9" creationId="{E86A00F0-6274-BA9C-9C80-F3A6629BBD25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10" creationId="{4C366979-D109-82CE-5321-A002312E9519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11" creationId="{D135E43D-EFAB-9D95-0B1C-C7431C78152A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12" creationId="{0841F1B8-D4C2-A90B-BCCF-E481FB5CD52D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13" creationId="{591727B4-1003-F7A3-D2FF-8BAA0C3DDC25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14" creationId="{0DE1F93F-704C-60A9-CE83-AA3998BBAF2C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15" creationId="{BBF8D1BE-B25F-EABB-D0D6-7CF7843FFF8A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16" creationId="{C15CB1F7-A09A-9870-582E-685A5A524867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17" creationId="{78863EA9-1B33-F087-664A-3EC317612507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18" creationId="{E2BC5C5C-E6B9-07D4-C21C-DF66FA99D7E1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19" creationId="{3942202D-7A46-87E6-3D50-0B7152B83381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20" creationId="{E503F7B3-42AA-568D-5495-60F683EB84DD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21" creationId="{11773F21-3B46-424A-A18E-2E1F157C4A73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22" creationId="{5B5B03A4-23EE-A028-E765-FAF373D0F81C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23" creationId="{DA30588A-BB57-A270-5289-C5CB12F57CD4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24" creationId="{FBD09F64-8F9C-316F-A25B-96B4DCFDDCC7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25" creationId="{DD871D01-4217-1F5A-EC3F-DE2276F77A35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26" creationId="{8CBA762D-2874-79FE-0272-1CB3E4E2714C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27" creationId="{77C0D781-BF9C-E850-7DCE-B84E690FA083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28" creationId="{84565736-312B-12EE-13DB-B3DDAE0FEEBB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29" creationId="{73296148-3B3A-2DFC-5C3A-B0822FC25916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30" creationId="{0E176D24-B982-EC90-5CA5-3517700C3616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31" creationId="{43805B05-F17D-C1AB-3B97-9EAB672679FB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32" creationId="{60E70DBF-54AC-7262-1370-231738D6C6D8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33" creationId="{CBFC96A6-38FE-30BE-60E5-85CC95F4E52E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34" creationId="{E451C21A-589C-944F-4FDB-6C48B1362D2D}"/>
          </ac:spMkLst>
        </pc:spChg>
        <pc:spChg chg="mod">
          <ac:chgData name="Dang Bui - Y17" userId="f1a0210a-e815-48d5-bc84-45b9da0d98b1" providerId="ADAL" clId="{B78773CC-D92B-4490-B4CC-6F8299A01825}" dt="2022-11-13T09:56:32.867" v="6274" actId="14100"/>
          <ac:spMkLst>
            <pc:docMk/>
            <pc:sldMk cId="3246897483" sldId="415"/>
            <ac:spMk id="35" creationId="{56B9E6EB-CBAA-087E-1156-660CC5B47E89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36" creationId="{0F28AA6A-5628-18EF-73B0-5A5AC02F7458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37" creationId="{36301B76-B210-A23C-C382-6DE679533956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38" creationId="{0F7928B2-5663-B149-1BE6-793A85014229}"/>
          </ac:spMkLst>
        </pc:spChg>
        <pc:spChg chg="mod">
          <ac:chgData name="Dang Bui - Y17" userId="f1a0210a-e815-48d5-bc84-45b9da0d98b1" providerId="ADAL" clId="{B78773CC-D92B-4490-B4CC-6F8299A01825}" dt="2022-11-13T09:56:24.115" v="6271" actId="1076"/>
          <ac:spMkLst>
            <pc:docMk/>
            <pc:sldMk cId="3246897483" sldId="415"/>
            <ac:spMk id="39" creationId="{12A412A4-456D-78BD-2E97-DBF777EA938F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40" creationId="{B6B66F88-1B25-0E9E-1C96-63C84A8BB153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41" creationId="{F0D1C772-F03B-7169-D11E-2BA89C49C45E}"/>
          </ac:spMkLst>
        </pc:spChg>
        <pc:spChg chg="mod">
          <ac:chgData name="Dang Bui - Y17" userId="f1a0210a-e815-48d5-bc84-45b9da0d98b1" providerId="ADAL" clId="{B78773CC-D92B-4490-B4CC-6F8299A01825}" dt="2022-11-13T09:55:42.852" v="6260"/>
          <ac:spMkLst>
            <pc:docMk/>
            <pc:sldMk cId="3246897483" sldId="415"/>
            <ac:spMk id="42" creationId="{D9AE9EF8-0896-9E8F-47AE-F5F28F12CD77}"/>
          </ac:spMkLst>
        </pc:spChg>
        <pc:grpChg chg="add mod">
          <ac:chgData name="Dang Bui - Y17" userId="f1a0210a-e815-48d5-bc84-45b9da0d98b1" providerId="ADAL" clId="{B78773CC-D92B-4490-B4CC-6F8299A01825}" dt="2022-11-13T09:56:35.388" v="6275" actId="1076"/>
          <ac:grpSpMkLst>
            <pc:docMk/>
            <pc:sldMk cId="3246897483" sldId="415"/>
            <ac:grpSpMk id="4" creationId="{AD32E164-9042-66F9-2D3C-A7F620E89AED}"/>
          </ac:grpSpMkLst>
        </pc:grpChg>
      </pc:sldChg>
      <pc:sldChg chg="addSp delSp modSp new mod modNotesTx">
        <pc:chgData name="Dang Bui - Y17" userId="f1a0210a-e815-48d5-bc84-45b9da0d98b1" providerId="ADAL" clId="{B78773CC-D92B-4490-B4CC-6F8299A01825}" dt="2022-11-13T10:06:22.174" v="6859" actId="20577"/>
        <pc:sldMkLst>
          <pc:docMk/>
          <pc:sldMk cId="1839876633" sldId="416"/>
        </pc:sldMkLst>
        <pc:spChg chg="del">
          <ac:chgData name="Dang Bui - Y17" userId="f1a0210a-e815-48d5-bc84-45b9da0d98b1" providerId="ADAL" clId="{B78773CC-D92B-4490-B4CC-6F8299A01825}" dt="2022-11-13T10:00:16.485" v="6288" actId="478"/>
          <ac:spMkLst>
            <pc:docMk/>
            <pc:sldMk cId="1839876633" sldId="416"/>
            <ac:spMk id="2" creationId="{6129596F-51E9-120B-4A72-617F2848F4A8}"/>
          </ac:spMkLst>
        </pc:spChg>
        <pc:spChg chg="add mod">
          <ac:chgData name="Dang Bui - Y17" userId="f1a0210a-e815-48d5-bc84-45b9da0d98b1" providerId="ADAL" clId="{B78773CC-D92B-4490-B4CC-6F8299A01825}" dt="2022-11-13T10:01:20.411" v="6347" actId="1076"/>
          <ac:spMkLst>
            <pc:docMk/>
            <pc:sldMk cId="1839876633" sldId="416"/>
            <ac:spMk id="3" creationId="{FF80B338-0AE4-34B8-36DB-A5D607083030}"/>
          </ac:spMkLst>
        </pc:spChg>
        <pc:picChg chg="add mod">
          <ac:chgData name="Dang Bui - Y17" userId="f1a0210a-e815-48d5-bc84-45b9da0d98b1" providerId="ADAL" clId="{B78773CC-D92B-4490-B4CC-6F8299A01825}" dt="2022-11-13T10:02:11.171" v="6364" actId="14100"/>
          <ac:picMkLst>
            <pc:docMk/>
            <pc:sldMk cId="1839876633" sldId="416"/>
            <ac:picMk id="4" creationId="{02994948-4BA8-D73B-7ECD-3D297A02399E}"/>
          </ac:picMkLst>
        </pc:picChg>
        <pc:picChg chg="add mod">
          <ac:chgData name="Dang Bui - Y17" userId="f1a0210a-e815-48d5-bc84-45b9da0d98b1" providerId="ADAL" clId="{B78773CC-D92B-4490-B4CC-6F8299A01825}" dt="2022-11-13T10:02:20.355" v="6367" actId="14100"/>
          <ac:picMkLst>
            <pc:docMk/>
            <pc:sldMk cId="1839876633" sldId="416"/>
            <ac:picMk id="5" creationId="{75139C0F-540D-0401-F90F-5CD8D726321C}"/>
          </ac:picMkLst>
        </pc:picChg>
        <pc:picChg chg="add mod">
          <ac:chgData name="Dang Bui - Y17" userId="f1a0210a-e815-48d5-bc84-45b9da0d98b1" providerId="ADAL" clId="{B78773CC-D92B-4490-B4CC-6F8299A01825}" dt="2022-11-13T10:02:15.827" v="6366" actId="1076"/>
          <ac:picMkLst>
            <pc:docMk/>
            <pc:sldMk cId="1839876633" sldId="416"/>
            <ac:picMk id="6" creationId="{FEA89D75-CA77-B079-CDF8-C5DDFC9EFAA8}"/>
          </ac:picMkLst>
        </pc:picChg>
        <pc:picChg chg="add mod">
          <ac:chgData name="Dang Bui - Y17" userId="f1a0210a-e815-48d5-bc84-45b9da0d98b1" providerId="ADAL" clId="{B78773CC-D92B-4490-B4CC-6F8299A01825}" dt="2022-11-13T10:02:24.508" v="6369" actId="1076"/>
          <ac:picMkLst>
            <pc:docMk/>
            <pc:sldMk cId="1839876633" sldId="416"/>
            <ac:picMk id="7" creationId="{1F40073F-1CBA-09EC-54DB-F92F21253CD8}"/>
          </ac:picMkLst>
        </pc:picChg>
      </pc:sldChg>
      <pc:sldChg chg="addSp delSp modSp new mod modNotesTx">
        <pc:chgData name="Dang Bui - Y17" userId="f1a0210a-e815-48d5-bc84-45b9da0d98b1" providerId="ADAL" clId="{B78773CC-D92B-4490-B4CC-6F8299A01825}" dt="2022-11-13T10:09:51.029" v="7213" actId="20577"/>
        <pc:sldMkLst>
          <pc:docMk/>
          <pc:sldMk cId="2468276416" sldId="417"/>
        </pc:sldMkLst>
        <pc:spChg chg="del mod">
          <ac:chgData name="Dang Bui - Y17" userId="f1a0210a-e815-48d5-bc84-45b9da0d98b1" providerId="ADAL" clId="{B78773CC-D92B-4490-B4CC-6F8299A01825}" dt="2022-11-13T10:06:53.313" v="6861" actId="478"/>
          <ac:spMkLst>
            <pc:docMk/>
            <pc:sldMk cId="2468276416" sldId="417"/>
            <ac:spMk id="2" creationId="{FD22AFA0-C3F6-0647-9CCF-D36BA52023BA}"/>
          </ac:spMkLst>
        </pc:spChg>
        <pc:spChg chg="add mod">
          <ac:chgData name="Dang Bui - Y17" userId="f1a0210a-e815-48d5-bc84-45b9da0d98b1" providerId="ADAL" clId="{B78773CC-D92B-4490-B4CC-6F8299A01825}" dt="2022-11-13T10:07:56.414" v="6957" actId="20577"/>
          <ac:spMkLst>
            <pc:docMk/>
            <pc:sldMk cId="2468276416" sldId="417"/>
            <ac:spMk id="4" creationId="{A8798E3C-83B8-AA85-CFF5-035165C29AE3}"/>
          </ac:spMkLst>
        </pc:spChg>
        <pc:spChg chg="add mod">
          <ac:chgData name="Dang Bui - Y17" userId="f1a0210a-e815-48d5-bc84-45b9da0d98b1" providerId="ADAL" clId="{B78773CC-D92B-4490-B4CC-6F8299A01825}" dt="2022-11-13T10:09:08.872" v="7002" actId="113"/>
          <ac:spMkLst>
            <pc:docMk/>
            <pc:sldMk cId="2468276416" sldId="417"/>
            <ac:spMk id="7" creationId="{A8AF6D67-1E34-B24A-3157-E0579C0425A4}"/>
          </ac:spMkLst>
        </pc:spChg>
        <pc:spChg chg="add mod">
          <ac:chgData name="Dang Bui - Y17" userId="f1a0210a-e815-48d5-bc84-45b9da0d98b1" providerId="ADAL" clId="{B78773CC-D92B-4490-B4CC-6F8299A01825}" dt="2022-11-13T10:09:21.922" v="7032" actId="20577"/>
          <ac:spMkLst>
            <pc:docMk/>
            <pc:sldMk cId="2468276416" sldId="417"/>
            <ac:spMk id="8" creationId="{5F8B3FB4-7263-1181-E8B6-1DF032DCBB5F}"/>
          </ac:spMkLst>
        </pc:spChg>
        <pc:picChg chg="add del mod">
          <ac:chgData name="Dang Bui - Y17" userId="f1a0210a-e815-48d5-bc84-45b9da0d98b1" providerId="ADAL" clId="{B78773CC-D92B-4490-B4CC-6F8299A01825}" dt="2022-11-13T10:06:55.960" v="6863" actId="478"/>
          <ac:picMkLst>
            <pc:docMk/>
            <pc:sldMk cId="2468276416" sldId="417"/>
            <ac:picMk id="3" creationId="{353E051F-B10B-059D-4071-210F1117798A}"/>
          </ac:picMkLst>
        </pc:picChg>
        <pc:picChg chg="add mod">
          <ac:chgData name="Dang Bui - Y17" userId="f1a0210a-e815-48d5-bc84-45b9da0d98b1" providerId="ADAL" clId="{B78773CC-D92B-4490-B4CC-6F8299A01825}" dt="2022-11-13T10:08:32.228" v="6969" actId="14100"/>
          <ac:picMkLst>
            <pc:docMk/>
            <pc:sldMk cId="2468276416" sldId="417"/>
            <ac:picMk id="5" creationId="{777B5863-33A7-2330-DAD7-7B861E7FE6DA}"/>
          </ac:picMkLst>
        </pc:picChg>
        <pc:picChg chg="add mod">
          <ac:chgData name="Dang Bui - Y17" userId="f1a0210a-e815-48d5-bc84-45b9da0d98b1" providerId="ADAL" clId="{B78773CC-D92B-4490-B4CC-6F8299A01825}" dt="2022-11-13T10:08:34.076" v="6970" actId="14100"/>
          <ac:picMkLst>
            <pc:docMk/>
            <pc:sldMk cId="2468276416" sldId="417"/>
            <ac:picMk id="6" creationId="{A2DB649F-B7E7-442F-D808-5129216608F3}"/>
          </ac:picMkLst>
        </pc:picChg>
      </pc:sldChg>
      <pc:sldChg chg="addSp delSp modSp new mod modNotesTx">
        <pc:chgData name="Dang Bui - Y17" userId="f1a0210a-e815-48d5-bc84-45b9da0d98b1" providerId="ADAL" clId="{B78773CC-D92B-4490-B4CC-6F8299A01825}" dt="2022-11-13T10:13:28.834" v="7695" actId="20577"/>
        <pc:sldMkLst>
          <pc:docMk/>
          <pc:sldMk cId="1948214594" sldId="418"/>
        </pc:sldMkLst>
        <pc:spChg chg="del">
          <ac:chgData name="Dang Bui - Y17" userId="f1a0210a-e815-48d5-bc84-45b9da0d98b1" providerId="ADAL" clId="{B78773CC-D92B-4490-B4CC-6F8299A01825}" dt="2022-11-13T10:10:08.634" v="7214" actId="478"/>
          <ac:spMkLst>
            <pc:docMk/>
            <pc:sldMk cId="1948214594" sldId="418"/>
            <ac:spMk id="2" creationId="{BFB1D2FF-442B-CACB-73D8-E29AD1045BE8}"/>
          </ac:spMkLst>
        </pc:spChg>
        <pc:spChg chg="add mod">
          <ac:chgData name="Dang Bui - Y17" userId="f1a0210a-e815-48d5-bc84-45b9da0d98b1" providerId="ADAL" clId="{B78773CC-D92B-4490-B4CC-6F8299A01825}" dt="2022-11-13T10:10:19.283" v="7233" actId="1076"/>
          <ac:spMkLst>
            <pc:docMk/>
            <pc:sldMk cId="1948214594" sldId="418"/>
            <ac:spMk id="3" creationId="{46DEF766-3DC2-B213-F37A-2E5D9F2E56B3}"/>
          </ac:spMkLst>
        </pc:spChg>
        <pc:picChg chg="add mod">
          <ac:chgData name="Dang Bui - Y17" userId="f1a0210a-e815-48d5-bc84-45b9da0d98b1" providerId="ADAL" clId="{B78773CC-D92B-4490-B4CC-6F8299A01825}" dt="2022-11-13T10:10:40.356" v="7243" actId="1076"/>
          <ac:picMkLst>
            <pc:docMk/>
            <pc:sldMk cId="1948214594" sldId="418"/>
            <ac:picMk id="4" creationId="{EF9018A3-22A7-7BEE-63AA-799EFA9C22FB}"/>
          </ac:picMkLst>
        </pc:picChg>
        <pc:picChg chg="add del mod">
          <ac:chgData name="Dang Bui - Y17" userId="f1a0210a-e815-48d5-bc84-45b9da0d98b1" providerId="ADAL" clId="{B78773CC-D92B-4490-B4CC-6F8299A01825}" dt="2022-11-13T10:10:31.122" v="7238" actId="478"/>
          <ac:picMkLst>
            <pc:docMk/>
            <pc:sldMk cId="1948214594" sldId="418"/>
            <ac:picMk id="5" creationId="{1E13E47B-C8B6-7097-78BF-44C0B752D52F}"/>
          </ac:picMkLst>
        </pc:picChg>
        <pc:picChg chg="add mod">
          <ac:chgData name="Dang Bui - Y17" userId="f1a0210a-e815-48d5-bc84-45b9da0d98b1" providerId="ADAL" clId="{B78773CC-D92B-4490-B4CC-6F8299A01825}" dt="2022-11-13T10:10:41.884" v="7244" actId="1076"/>
          <ac:picMkLst>
            <pc:docMk/>
            <pc:sldMk cId="1948214594" sldId="418"/>
            <ac:picMk id="6" creationId="{6680BC87-B7CF-04ED-B2C9-695EFD078312}"/>
          </ac:picMkLst>
        </pc:picChg>
      </pc:sldChg>
      <pc:sldChg chg="addSp modSp new mod">
        <pc:chgData name="Dang Bui - Y17" userId="f1a0210a-e815-48d5-bc84-45b9da0d98b1" providerId="ADAL" clId="{B78773CC-D92B-4490-B4CC-6F8299A01825}" dt="2022-11-13T13:02:44.599" v="8962"/>
        <pc:sldMkLst>
          <pc:docMk/>
          <pc:sldMk cId="1990451758" sldId="419"/>
        </pc:sldMkLst>
        <pc:spChg chg="mod">
          <ac:chgData name="Dang Bui - Y17" userId="f1a0210a-e815-48d5-bc84-45b9da0d98b1" providerId="ADAL" clId="{B78773CC-D92B-4490-B4CC-6F8299A01825}" dt="2022-11-13T10:15:30.214" v="7802" actId="255"/>
          <ac:spMkLst>
            <pc:docMk/>
            <pc:sldMk cId="1990451758" sldId="419"/>
            <ac:spMk id="2" creationId="{F6400CC2-AF9E-C6F8-186B-0C6A99B99216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5" creationId="{CFD08977-AA1C-7EE6-B6C5-1A8A36F34BF0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6" creationId="{57EA8A05-7174-C526-7F55-B1BB9F2BF908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7" creationId="{708A7507-7BE4-7941-815B-2F85A123DAA3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8" creationId="{01B13A2C-225D-7210-31AF-D3B4E99CAC46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9" creationId="{D8036B77-8111-6B7F-235D-824F3234A22F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10" creationId="{EA291BA5-F9C9-54CD-5E5D-5B9EE979F68C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11" creationId="{094FBC93-FA49-42AA-28F1-7540E15B1FA5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12" creationId="{625F21BC-A7D0-9F95-DDF0-C050852EB321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13" creationId="{08AAEDC6-0FC7-0639-3FEC-1B26B669F572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14" creationId="{54C4CBF8-AC8D-B084-004D-192AFF13393C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15" creationId="{D6E1C0E6-98D6-59B8-0B39-EADADD0832A5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16" creationId="{CFD22392-9AF2-7ED4-7A98-F701B9DF836D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17" creationId="{1A8E8A4D-B4AD-6789-A0B3-C5EB5B15277B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18" creationId="{753A55EC-8529-498B-1EA9-9D300E978467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19" creationId="{E180594A-875D-8144-4220-5645737544AB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20" creationId="{5096C476-41C5-C50F-8EA7-A92DAB6A1146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21" creationId="{91441B3E-4B05-AA9B-2DAF-944B5AAA3259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22" creationId="{7CF5C492-9EBD-6ABB-8708-7B79BAC87D9D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23" creationId="{223BBCF2-CE73-2106-AEDB-072E86327C15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24" creationId="{3A6CB948-0FCE-7F16-AF83-FEC796473FFA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25" creationId="{2D81C79E-90F1-67D3-2D54-CB99E2A2A3AE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26" creationId="{F6DAE02D-D7DF-9D4E-2C67-3C7F2B6B1CB4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27" creationId="{518AF38D-EAC0-AA9F-CBC0-D74DF664C77B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28" creationId="{DAF5B06E-95AD-9E54-25A8-0304F413381D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29" creationId="{9B9888F3-29D1-D8D3-1D38-4889BC72A21E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30" creationId="{DB53BAB8-47E5-BC33-EBE5-32A865AEA87A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31" creationId="{0304AA25-5789-EC35-F1BD-B94E2EC5F58A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32" creationId="{31786AFD-B3E6-B8CD-67A4-D3C0531CEFFE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33" creationId="{54DD7AE1-A4D1-C7C8-EEA0-2E6407C27120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34" creationId="{C9524C2B-26BF-9391-FFB1-3CC225B6AB32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35" creationId="{10254B81-516A-7D6B-803D-65B070BFA4E2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36" creationId="{C8E3FE4E-5756-3512-64C2-F7303B36317F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37" creationId="{BCC95784-7A33-3179-9121-78DC92393E78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38" creationId="{5DC9DC22-7C14-7A42-7C42-236BEA99DD4F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39" creationId="{17E3B19B-A882-ED44-6B77-6C49C2FEE2E5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40" creationId="{87AF9824-CD2A-1EE6-1E71-A086B8CDF22B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41" creationId="{F1259E29-4D48-42F0-9439-63566143CD4D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42" creationId="{317134DA-F172-9E1D-13FD-A0CF15049965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43" creationId="{2FBE999B-B8FF-C6C7-ECC0-489E600032FE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44" creationId="{2F2FC0B4-57F5-5EB9-42B2-D49075248B56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45" creationId="{540CB93E-27DB-A5E7-DED8-D88A38AD0F0A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46" creationId="{B3B19979-313F-89C0-B1BE-8A407B153258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47" creationId="{070CA05D-A4EB-AA5B-5392-47078D4EF334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48" creationId="{9B85FC8A-C665-07BD-1E69-B1FCF4E54E64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49" creationId="{9B9C92BE-3A43-8CE3-9EEC-0721F7ACAA24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50" creationId="{D5F099F2-4810-A7A0-7665-98BAAC842E21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51" creationId="{78E30134-48CE-DA5A-9705-B127D66DAF60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52" creationId="{56501291-E7D9-07BA-0B78-D264B20E893B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53" creationId="{4D5C4A20-A52C-8F1D-EE1D-43AADD25C00F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54" creationId="{58BD16FE-0D4A-55B2-BEB6-6178B65B53B0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55" creationId="{CFBB43C7-1F69-F03D-4543-38BA84BCAB97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56" creationId="{948F9CB0-90FB-8FAC-4C64-6103C0605C9F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57" creationId="{7F41D2CA-0D59-5D50-2DBF-7A334B321ACE}"/>
          </ac:spMkLst>
        </pc:spChg>
        <pc:spChg chg="mod">
          <ac:chgData name="Dang Bui - Y17" userId="f1a0210a-e815-48d5-bc84-45b9da0d98b1" providerId="ADAL" clId="{B78773CC-D92B-4490-B4CC-6F8299A01825}" dt="2022-11-13T10:15:41.264" v="7803"/>
          <ac:spMkLst>
            <pc:docMk/>
            <pc:sldMk cId="1990451758" sldId="419"/>
            <ac:spMk id="58" creationId="{8A57B5A3-0DF5-8DD6-C1A4-0C082005A809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62" creationId="{918AE8E8-C205-1B95-83B6-2E27AEF3A6CD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63" creationId="{A362C8C0-1D15-AE18-4B11-A77E44F51C29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64" creationId="{9C1A952D-CFA9-D9A8-445E-A690B85E6E86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65" creationId="{E9806425-7D00-18A5-93F4-902080B8BB2C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66" creationId="{640EAEEC-640D-52CD-AB4A-B6A40D6FE1BE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67" creationId="{845BB5B3-05E1-D4AE-9E13-EE9A1E9D9CD4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68" creationId="{4FC7676D-438F-25EE-628D-EC50AF9CD9DE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69" creationId="{E1805FC5-9279-954C-568C-55EE45152E7D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70" creationId="{4ACFF802-C152-C6D6-1DB0-2708F87B0221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71" creationId="{315D6C65-1AA3-55A9-6C3A-56127870584E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72" creationId="{1EB20B79-7C59-AAC3-A7DC-6580FDE900AC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73" creationId="{0AFB7519-F403-78E1-7B1F-964CC5C606F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74" creationId="{78C34FF6-9D72-6DBD-AB46-049AB8FF11A6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75" creationId="{81FDB367-09FD-6972-C710-1C1F9A0A2D23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76" creationId="{0FA91A0D-0AD8-F05C-081A-FD06B979B019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77" creationId="{D301539A-5224-F0F7-C5C5-04808471DEDF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78" creationId="{E3715C61-BE4A-103D-10BC-044C335CDC03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79" creationId="{16A30ACB-A44E-443C-3550-9CEB25A9EE4D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80" creationId="{752DD0E8-AA4B-007F-C44A-3BC9FA115171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81" creationId="{9B715B38-303F-4707-D869-CD032D2AC8DC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82" creationId="{FEB0319C-FBBA-882A-DADD-DCAB15DF73D7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83" creationId="{836B3ACC-8256-4B8D-BB99-19E5A4CB5FF7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84" creationId="{0411FCAA-7A7B-D649-B1E9-36AFF08BA938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85" creationId="{3BAE8C85-FE38-60F9-AD08-3FB437C0F23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86" creationId="{7D9D04D0-A38E-E0AD-A587-9DF8271C2B74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87" creationId="{F1FA007E-C81E-D2B9-F336-5527D45CE9BD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88" creationId="{E313CECD-B39E-A608-516D-F79EB6F7D9E3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89" creationId="{4FCFDF51-8480-AA14-5FA9-422B0A81CB12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90" creationId="{1C2CF6A7-0052-1D66-E56F-33BF6EAB1FA8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91" creationId="{83929751-A2A1-77DD-798A-26321E5C2E73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92" creationId="{7C01AF04-1023-C343-7592-8B36402B81DB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93" creationId="{5155B39F-D294-B5FF-3665-1A5F9A16F09D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94" creationId="{640F61E6-6726-F45C-2961-17FD55162AEA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95" creationId="{61422A3A-B7AC-FE6D-DD96-4BCE9C44736A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96" creationId="{AE6C5664-54A6-7C3C-9788-79B8E7E2D4ED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97" creationId="{9E288FC3-10D0-92B5-4126-8AF8BA6D5AD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98" creationId="{9ADB83CA-24D9-78A4-493B-A65E3EAB7BDC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99" creationId="{7AD4A03A-620F-243D-02F1-520A69ACB971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00" creationId="{D8A4EFCF-9CEF-ED7E-4B76-CD3A3643ADEA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01" creationId="{6FECEAFA-BE97-C960-294B-F4B1BBDFCC10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02" creationId="{FBD2088F-4582-BC79-938D-66B60BFFD9E8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03" creationId="{ED6FC73A-9A78-ACF3-3124-430965707053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04" creationId="{FAE328E8-5E51-1092-85C2-5D485481285B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05" creationId="{47FA79A5-5744-3741-0993-783D9DCFCD84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06" creationId="{51B49F3C-29E5-691C-5C27-6B92F3197D0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07" creationId="{D55E64A4-1483-5391-0478-3EC726F80351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08" creationId="{E0DD6177-2FE4-8A26-6D04-8ECBB89D5C54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09" creationId="{A8130439-A767-9921-5729-C777AF0EA469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10" creationId="{723FC54E-356D-3415-CA2E-3B96DA44930D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11" creationId="{F83D0C7C-FE25-2A73-3A4D-E3D72C2244F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12" creationId="{EF9CF659-6B5F-946F-BE01-9846CE612E04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13" creationId="{A0797C04-0BDA-40F4-EA86-64FF6FFCBA24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14" creationId="{6673F001-464F-9142-D9CA-2D9F84488AFF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15" creationId="{0F1CF8E0-51E2-8D75-8DC2-A721C8EF4DD0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16" creationId="{067AE7CB-1D9A-9FE3-8188-7F44C7FD349A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17" creationId="{68B35C34-332F-9992-11F7-120090366602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18" creationId="{6DE0B1E0-5089-24C7-EAEE-030DD9060063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19" creationId="{39CA8D94-13EB-8069-D6AE-A7246072D64A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20" creationId="{22D86007-F256-5092-4ADC-A7CA5126D32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21" creationId="{08CB295E-D999-F61C-B429-CB56D8F6EF34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22" creationId="{D4593E54-6325-64F2-1E9A-17CFE185FD99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23" creationId="{01C67554-A9EC-6565-FA42-832189AD265C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24" creationId="{787C3DB5-E94E-747F-0BEE-0C00B47D4087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25" creationId="{446BC1F5-9B80-D616-396C-2852271DBD74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26" creationId="{48A66046-3E9D-5FF4-B2BB-ECBE3A76AC5B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27" creationId="{90FC298F-AF72-73D2-6E3A-11543CC4C2DC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28" creationId="{318A231F-2CD6-F036-8011-8A89F8C80408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29" creationId="{E42703BF-559B-0CB0-E704-9A3D4A37ABC6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30" creationId="{0079C0AF-E986-FA32-ADBF-C8450385EDA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31" creationId="{A9103E51-DD39-0ED5-7A89-BEA8E07C77C9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32" creationId="{ABF3E271-4FAA-BB43-B998-7CA855FBE691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33" creationId="{8396E675-6672-6A48-FB48-DB38CA7F9752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34" creationId="{DB7E37F8-BBB2-3EDB-7267-D71B86C02150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35" creationId="{EA166E95-3507-1922-D7FB-E67541DA3802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36" creationId="{D4F146FE-1B2C-F061-FB26-D71710EE8D2E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37" creationId="{BFEC1DA6-732A-6939-DF24-74D16C5B0F56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38" creationId="{B2232B78-BEE2-382E-72B0-93768EB3B07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39" creationId="{2EF9E5CA-D514-A5CE-6B2A-CAFCBB6D4150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40" creationId="{CC1EDE8E-0130-0A78-2181-51A3C579C544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41" creationId="{5F33BD44-F7EE-13BC-2212-A589ED91011C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42" creationId="{5EDC7861-B17C-8435-D4BD-6CBB6A1C317A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43" creationId="{F6E37261-6B12-1FA4-763D-3C7CEF755949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44" creationId="{51BBA577-4F61-68B6-A457-20E5D18B29A0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45" creationId="{DF932C16-CA82-F71D-825C-9343B30BEBC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46" creationId="{0420F77A-F278-B928-9B4A-7F4321D59050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47" creationId="{CE4F2B0A-0441-5C24-A4B3-14D1A6FE15A4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48" creationId="{8D8772C6-BC95-26BB-6EED-A5E0A4ED68D2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49" creationId="{7D4C4BCA-0F85-36CD-CD50-4257C2B4B4A2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50" creationId="{0206A4C0-D071-9C42-CECB-2B9A73CD61F1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51" creationId="{10B46651-1AC3-E987-E055-7D80D567B931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52" creationId="{431090E4-B509-79DA-01BF-50A38CA5E007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53" creationId="{D9172350-67EE-07E6-7233-5583B314CC6C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54" creationId="{190FD20E-6794-774F-4196-D66AEFA834D0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55" creationId="{B0D8016D-649F-5FD4-83A7-7A9E8D5D0AD6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56" creationId="{14E8C310-D33E-77BF-43E5-15A75AD5D59E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57" creationId="{9FA59610-BBAD-7F71-C697-2BE81B3F4D94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58" creationId="{94522435-A2CC-0A03-0A02-39F6E4A34A11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59" creationId="{D1F1B5CA-7657-8F39-D1CA-1B4AE3F4EBBE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60" creationId="{C691F138-F04C-67B5-3F26-05FE4F0D66C1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61" creationId="{5673DB2E-3342-8EA0-801B-63C2B77A622F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62" creationId="{98349E5B-947A-D0D6-7EC6-76110E36CA09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63" creationId="{D4D5C1D5-2E37-C8BD-0B84-208326FDD792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64" creationId="{650763B6-57BB-37E4-7938-3644DE08069A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65" creationId="{7FAF64B4-FF0C-5D56-DACC-ED776B00E71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66" creationId="{0113D58E-6783-DFF5-6498-C41C3BF5AD3A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67" creationId="{D5E4A835-1AF7-B9E9-6972-9E62C7E3B00B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68" creationId="{20C05563-7275-5FDE-0C0E-CE0412EA7FA7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69" creationId="{496E738D-CA71-AB5D-91AE-2FB60D88E78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70" creationId="{74A08117-A4DF-74E8-8D6F-6AB881F192C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71" creationId="{10E5C99C-E479-14FF-1655-D348D375B233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72" creationId="{DBFEB3CD-7D90-A6C8-5279-AFA66DD23A1C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73" creationId="{4C482793-8B2E-833D-2747-F40DBB614B22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74" creationId="{C58DF627-6922-84A8-5A50-C45E1996DA05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75" creationId="{FECA1FD2-03E6-F6C6-C10D-5757DD86F753}"/>
          </ac:spMkLst>
        </pc:spChg>
        <pc:spChg chg="mod">
          <ac:chgData name="Dang Bui - Y17" userId="f1a0210a-e815-48d5-bc84-45b9da0d98b1" providerId="ADAL" clId="{B78773CC-D92B-4490-B4CC-6F8299A01825}" dt="2022-11-13T10:15:56.108" v="7805"/>
          <ac:spMkLst>
            <pc:docMk/>
            <pc:sldMk cId="1990451758" sldId="419"/>
            <ac:spMk id="176" creationId="{894CBDF7-F322-A0DE-ED0B-A04F21CEFFFB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80" creationId="{95F725A4-721C-BF9B-8DE0-48B7004B9962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81" creationId="{77A8EA72-8377-1305-0166-16EFFA6E0CCE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82" creationId="{5A374793-7F37-96BF-1F2E-575486BA817A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83" creationId="{5FE77EEE-CB38-5B87-D999-A6CCD64648CB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84" creationId="{F0C1A30E-9148-6288-855E-CE88FB94FD34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85" creationId="{74D9A17B-8139-A074-2F6E-08D3ACF0FFA2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86" creationId="{1C7A1FEC-C344-8AE3-97FF-67FC3BE4258C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87" creationId="{E7B0AB66-45CC-6537-D632-D5BCC7470E66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88" creationId="{F40BA1C5-3CD3-18A5-CBF8-06FED234F62A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89" creationId="{A641AA0E-1415-5AD8-7CB9-8B5649CC41FB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90" creationId="{1B19923A-1D01-A91D-A083-D77B980CDECB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91" creationId="{91063825-8AEC-C288-8C9C-5B47FECE855A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92" creationId="{70CE8546-90E3-3B18-F836-B9D7733CDCA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93" creationId="{56E752D3-6961-E52C-3BA2-0385980018DF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94" creationId="{9DA9EF22-89FC-A1DC-C701-601BBB58C74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95" creationId="{33F690B7-F48E-4B86-7571-766B98EEC4A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96" creationId="{83C1C8F5-1911-6C30-FF12-D8599547A34A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97" creationId="{6868E356-95F4-65BB-D9E2-A45EA0110BD9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98" creationId="{DF408918-54A4-FFF6-17AC-74C87B1EE6D6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199" creationId="{725E77BE-EEAD-C8EC-24A5-4CD7F47E9B97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00" creationId="{C8C00B9B-2963-94B8-FF19-A6548C5D2F80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01" creationId="{086FF6A4-278A-99EE-F123-87513BD65124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02" creationId="{3B2C0575-F992-FBA3-9798-82211181D824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03" creationId="{BBD00911-72F9-E74E-D255-F08168577EDE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04" creationId="{58AA9613-3A2E-FAD9-FF7E-ADEA987B1AB0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05" creationId="{900F1737-0636-ABA9-9DBB-96A3A13C7C89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06" creationId="{DE858B42-DAA7-506A-660A-6275A1060A13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07" creationId="{4FE5101C-F3E9-BD7A-0DED-2757DE90726A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08" creationId="{6B26B762-655A-D980-7C44-EEA14377E09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09" creationId="{81080DE9-EFBF-AB6B-7209-0314EFC27D08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10" creationId="{271109FC-2E7C-17A3-EF0F-00CB26A08B5B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11" creationId="{E091CCB1-B11C-6D37-AF5E-962EB5711C6D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12" creationId="{CBAD4EDB-DF01-0930-99E6-9303361638DF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13" creationId="{75828489-9BD9-6410-E8AA-A2CCB498551C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14" creationId="{B1E6165A-65A9-0D67-68A9-44E3FC472FE4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15" creationId="{E6924BEB-6D53-19D9-95A3-FF80B910F6EA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16" creationId="{CDE1E30E-39B6-715F-657B-36ED0EC55F87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17" creationId="{6E7370BC-EBD2-CBD3-30AF-523A3CBED0D0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18" creationId="{5169C728-AFDD-F750-A14A-6E1BFE876732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19" creationId="{14D4D806-0237-6A22-5208-0C1EA52ADCC8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20" creationId="{91A01D01-D5EF-DA64-9976-B3FB117824A3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21" creationId="{131062F0-7D59-BF49-3D3A-0E832430E539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22" creationId="{4EF40A2A-CB29-CF3D-3C97-6BE41263C14F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23" creationId="{D0782D8F-FCE3-6334-C13A-54BACAD5B0B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24" creationId="{9F6CCD91-FA13-98B3-84B3-6C98378ABAC4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25" creationId="{EDB88F02-E397-0979-A9CB-9F690CF38126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26" creationId="{6CEC3F48-8D42-7214-5E9B-FBFB2EFED520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27" creationId="{ADF23FED-1293-2050-5E0C-0289D99AD39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28" creationId="{BAF4C7E7-47FB-C4C5-6054-41BB318FF1B3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29" creationId="{0C5A8104-7B7E-3CA4-C35F-DC7CE319DB6F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30" creationId="{DAC5C84E-ECE1-F8CC-04A7-B4795FA0FDBF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31" creationId="{BC886937-23AA-3A97-9075-1865462B7D5E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32" creationId="{F8FBD536-10E3-FD5A-3189-C20461FBC7F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33" creationId="{4F006005-A6C7-7A52-8C2A-B30F5AD79067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34" creationId="{0684E161-FFDA-D7B0-B363-15F9E7A89069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35" creationId="{B4F86F59-3C7F-CBCB-259E-5EA572E3BE0A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36" creationId="{D12F1D95-368B-0865-7450-4564C10951CC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37" creationId="{BC1FB1B6-29B4-7F92-9372-DC0543587A32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38" creationId="{472CEF18-3F3F-B99B-E50E-2926D3B3F8FE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39" creationId="{DE216D3F-47DE-6BA4-0A84-134246A314F2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40" creationId="{1084BE54-73E9-5B9D-8C74-BD2906AA8036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41" creationId="{C8344F6E-5781-E462-911C-A332A7BA39A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42" creationId="{2BB59AE3-BB61-67F0-26E2-C305E1752FCB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43" creationId="{9963C690-730A-6A8C-A6CC-77D904F4768B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44" creationId="{A51B9B4B-2802-5D43-BF15-3E30D85DD2F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45" creationId="{CDAA4C92-C4EF-FE9E-AA05-09BDA8609432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46" creationId="{447AFAA2-7C5C-E6DD-AA1F-794AF90BAD9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47" creationId="{9D7D4043-66F2-CE5E-CBEA-D0E38E08EAE4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48" creationId="{424C679F-A169-B133-7704-417CBCFA9FEC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49" creationId="{3C7E2D6A-8B6F-7368-7014-8E9865511F92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50" creationId="{B0109709-4765-BAEC-2348-B036C7E9F8E2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51" creationId="{4F2EF869-1F40-A93E-8765-FD597ADA337F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52" creationId="{C23B82F6-CF02-B20E-A996-4B8D141547B6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53" creationId="{7EFB852D-9F32-A614-6505-4D45B278A0ED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54" creationId="{9BA737E8-0130-1E28-6432-B7D63364BF22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55" creationId="{F4E1E5C5-3B47-F892-37C6-52AB6169B5FC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56" creationId="{113D7BEF-C340-1424-F49C-D23B41B5CF68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57" creationId="{6F4E7E55-954B-3ED7-2BA3-E38A93675767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58" creationId="{CA0048BC-6BBA-8776-A35B-9CB34E7CBFC6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59" creationId="{139E579F-A305-A7F3-1C29-90E1CA28C21D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60" creationId="{1A64605D-10D0-D966-D8F1-578EEDFF05CD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61" creationId="{7AF70BE6-6C07-48D1-0E73-8054561D55B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62" creationId="{B6BC4A1D-8402-84D8-7C92-34D2FEF58ED8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63" creationId="{C3154236-8709-0AD9-0142-5237C034543D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64" creationId="{D17CB283-A83B-F1C1-555D-9A7B59746047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65" creationId="{019D5F11-C279-DA73-084A-33C5E112642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66" creationId="{BCDA30BB-0B4D-9580-8685-F815045EE8F0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67" creationId="{EBE838D3-4C4C-DBB5-9C99-5B7ECE5B595A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68" creationId="{766F2B44-EAAE-CF21-C171-4CB0CE06BABF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69" creationId="{82F8E09D-BD69-4BB2-2DC0-5B238215BD8D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70" creationId="{5A191548-075A-0EB9-A912-5FDEA2341D75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71" creationId="{A49B8597-B703-E7F4-0604-ECB446F4DBC8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72" creationId="{FB909CFF-17ED-1901-4513-B506E1D7952C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73" creationId="{1ABFDAA2-A67B-8761-14E7-12B48A803C76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74" creationId="{66ECEC84-24A8-85BB-145B-B0FE050A286D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75" creationId="{7EB7F0E8-12FF-05B5-A26E-2F9784194593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76" creationId="{C1B4F49C-CFDE-8C62-79E9-235699169027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77" creationId="{5F9D413F-2A8A-E762-FA68-74D3C97E1957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78" creationId="{3FC2D974-50D6-3EB4-D4BD-A09C628B039E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79" creationId="{DC39C8CF-3EE6-72CB-43B7-4E08265D8C66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80" creationId="{78CA1E99-4ADF-A825-E3C0-B9E7C2E0E09F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81" creationId="{3D0C2ECB-1EC3-B99D-3247-07AE4E3E2D90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82" creationId="{C593C273-8180-85D5-CA31-4A2B260DD196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83" creationId="{613AF17B-C2D6-6AE6-2421-E21FAF063AC2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84" creationId="{B88D33F2-F4A6-069B-ED68-1952AE5CA9DE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85" creationId="{613564EF-9CA9-528D-6861-460D726D8823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86" creationId="{78807F5B-12E7-66E7-E604-8B298DF44999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87" creationId="{C47D0F53-B950-EC5D-8D55-B88287FD3099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88" creationId="{629243AC-930E-B9D9-3425-65080026BDAE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89" creationId="{EF0CE8AB-4394-5C1A-10A0-24A3687FB708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90" creationId="{7AB5DBC1-1B5C-A4AF-E942-7AE8C4A48327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91" creationId="{7A7840B3-53B8-F8D6-4FD9-CCAF5B2AF704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92" creationId="{3E77D3B4-6B8C-55AA-A2B3-E7F52C053311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93" creationId="{34AFCFAA-FF53-EC5D-1809-2A21EAF97E9C}"/>
          </ac:spMkLst>
        </pc:spChg>
        <pc:spChg chg="mod">
          <ac:chgData name="Dang Bui - Y17" userId="f1a0210a-e815-48d5-bc84-45b9da0d98b1" providerId="ADAL" clId="{B78773CC-D92B-4490-B4CC-6F8299A01825}" dt="2022-11-13T13:02:44.599" v="8962"/>
          <ac:spMkLst>
            <pc:docMk/>
            <pc:sldMk cId="1990451758" sldId="419"/>
            <ac:spMk id="294" creationId="{89468148-DBFE-D4A7-97F7-505A0C7407CA}"/>
          </ac:spMkLst>
        </pc:spChg>
        <pc:grpChg chg="add mod">
          <ac:chgData name="Dang Bui - Y17" userId="f1a0210a-e815-48d5-bc84-45b9da0d98b1" providerId="ADAL" clId="{B78773CC-D92B-4490-B4CC-6F8299A01825}" dt="2022-11-13T10:15:44.294" v="7804" actId="1076"/>
          <ac:grpSpMkLst>
            <pc:docMk/>
            <pc:sldMk cId="1990451758" sldId="419"/>
            <ac:grpSpMk id="3" creationId="{D3D04C36-2964-1224-5E55-6F5BC378AE67}"/>
          </ac:grpSpMkLst>
        </pc:grpChg>
        <pc:grpChg chg="mod">
          <ac:chgData name="Dang Bui - Y17" userId="f1a0210a-e815-48d5-bc84-45b9da0d98b1" providerId="ADAL" clId="{B78773CC-D92B-4490-B4CC-6F8299A01825}" dt="2022-11-13T10:15:41.264" v="7803"/>
          <ac:grpSpMkLst>
            <pc:docMk/>
            <pc:sldMk cId="1990451758" sldId="419"/>
            <ac:grpSpMk id="4" creationId="{BB69E50B-61E4-A030-1CC6-03BDEC6223A3}"/>
          </ac:grpSpMkLst>
        </pc:grpChg>
        <pc:grpChg chg="add mod">
          <ac:chgData name="Dang Bui - Y17" userId="f1a0210a-e815-48d5-bc84-45b9da0d98b1" providerId="ADAL" clId="{B78773CC-D92B-4490-B4CC-6F8299A01825}" dt="2022-11-13T10:15:57.687" v="7806" actId="1076"/>
          <ac:grpSpMkLst>
            <pc:docMk/>
            <pc:sldMk cId="1990451758" sldId="419"/>
            <ac:grpSpMk id="59" creationId="{84E683D5-66A1-DEF7-6793-EE18068AA8DE}"/>
          </ac:grpSpMkLst>
        </pc:grpChg>
        <pc:grpChg chg="mod">
          <ac:chgData name="Dang Bui - Y17" userId="f1a0210a-e815-48d5-bc84-45b9da0d98b1" providerId="ADAL" clId="{B78773CC-D92B-4490-B4CC-6F8299A01825}" dt="2022-11-13T10:15:56.108" v="7805"/>
          <ac:grpSpMkLst>
            <pc:docMk/>
            <pc:sldMk cId="1990451758" sldId="419"/>
            <ac:grpSpMk id="60" creationId="{F8FC1A92-5401-0A2B-2F0F-20BEE52D32FA}"/>
          </ac:grpSpMkLst>
        </pc:grpChg>
        <pc:grpChg chg="mod">
          <ac:chgData name="Dang Bui - Y17" userId="f1a0210a-e815-48d5-bc84-45b9da0d98b1" providerId="ADAL" clId="{B78773CC-D92B-4490-B4CC-6F8299A01825}" dt="2022-11-13T10:15:56.108" v="7805"/>
          <ac:grpSpMkLst>
            <pc:docMk/>
            <pc:sldMk cId="1990451758" sldId="419"/>
            <ac:grpSpMk id="61" creationId="{531ED49C-A1D3-96F9-8A89-E00F24C442A2}"/>
          </ac:grpSpMkLst>
        </pc:grpChg>
        <pc:grpChg chg="add mod">
          <ac:chgData name="Dang Bui - Y17" userId="f1a0210a-e815-48d5-bc84-45b9da0d98b1" providerId="ADAL" clId="{B78773CC-D92B-4490-B4CC-6F8299A01825}" dt="2022-11-13T13:02:44.599" v="8962"/>
          <ac:grpSpMkLst>
            <pc:docMk/>
            <pc:sldMk cId="1990451758" sldId="419"/>
            <ac:grpSpMk id="177" creationId="{30965342-5D2E-B445-FB9B-4F6D32CF213F}"/>
          </ac:grpSpMkLst>
        </pc:grpChg>
        <pc:grpChg chg="mod">
          <ac:chgData name="Dang Bui - Y17" userId="f1a0210a-e815-48d5-bc84-45b9da0d98b1" providerId="ADAL" clId="{B78773CC-D92B-4490-B4CC-6F8299A01825}" dt="2022-11-13T13:02:44.599" v="8962"/>
          <ac:grpSpMkLst>
            <pc:docMk/>
            <pc:sldMk cId="1990451758" sldId="419"/>
            <ac:grpSpMk id="178" creationId="{1312C3E4-6750-15E5-2CEE-E29E66235C0B}"/>
          </ac:grpSpMkLst>
        </pc:grpChg>
        <pc:grpChg chg="mod">
          <ac:chgData name="Dang Bui - Y17" userId="f1a0210a-e815-48d5-bc84-45b9da0d98b1" providerId="ADAL" clId="{B78773CC-D92B-4490-B4CC-6F8299A01825}" dt="2022-11-13T13:02:44.599" v="8962"/>
          <ac:grpSpMkLst>
            <pc:docMk/>
            <pc:sldMk cId="1990451758" sldId="419"/>
            <ac:grpSpMk id="179" creationId="{E0C3A272-208D-553C-24B9-6FC8A3071A30}"/>
          </ac:grpSpMkLst>
        </pc:grpChg>
      </pc:sldChg>
      <pc:sldChg chg="addSp modSp new mod">
        <pc:chgData name="Dang Bui - Y17" userId="f1a0210a-e815-48d5-bc84-45b9da0d98b1" providerId="ADAL" clId="{B78773CC-D92B-4490-B4CC-6F8299A01825}" dt="2022-11-13T14:06:30.791" v="13655" actId="20577"/>
        <pc:sldMkLst>
          <pc:docMk/>
          <pc:sldMk cId="947351605" sldId="420"/>
        </pc:sldMkLst>
        <pc:spChg chg="mod">
          <ac:chgData name="Dang Bui - Y17" userId="f1a0210a-e815-48d5-bc84-45b9da0d98b1" providerId="ADAL" clId="{B78773CC-D92B-4490-B4CC-6F8299A01825}" dt="2022-11-13T10:21:04.004" v="8410" actId="1076"/>
          <ac:spMkLst>
            <pc:docMk/>
            <pc:sldMk cId="947351605" sldId="420"/>
            <ac:spMk id="2" creationId="{6905CE2C-EA57-2FA4-ECAA-63F8593AE7D0}"/>
          </ac:spMkLst>
        </pc:spChg>
        <pc:spChg chg="add mod">
          <ac:chgData name="Dang Bui - Y17" userId="f1a0210a-e815-48d5-bc84-45b9da0d98b1" providerId="ADAL" clId="{B78773CC-D92B-4490-B4CC-6F8299A01825}" dt="2022-11-13T14:06:30.791" v="13655" actId="20577"/>
          <ac:spMkLst>
            <pc:docMk/>
            <pc:sldMk cId="947351605" sldId="420"/>
            <ac:spMk id="3" creationId="{F049365B-1379-44D5-0B33-1BB4C8C0E7F3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6" creationId="{65E97B78-86E4-6881-E38B-90D81525C36F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7" creationId="{D56B8E9C-3BDC-1A91-1971-A3EFDFF0507C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8" creationId="{7CC8E3F5-E16C-82AB-7D38-8242349F5575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9" creationId="{6847F2FA-9D51-F59D-8CB0-49D5796187D0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10" creationId="{9D6302CC-E991-89A0-CF90-B76239884DE0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11" creationId="{6485AD53-4408-A67F-CB6E-451484405888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12" creationId="{FE99389D-6019-6FE0-42D4-58003A1A2550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13" creationId="{5C75A857-1A9D-5E88-9473-838D3029D666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14" creationId="{7F03E98E-FAE8-F021-3450-07BE95295F3F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15" creationId="{70E89ECD-D79E-9577-6B29-4491C8394BCC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16" creationId="{BCAD1842-D64A-5AB2-943C-CD29EB16C19B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17" creationId="{1DEEDA35-9330-5F34-53FE-916DEB08EBE8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18" creationId="{893991F5-5029-DE9C-9A0E-170DEABA9C60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19" creationId="{E01F89DB-1893-9EA7-6519-2ABF2BE8C17A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20" creationId="{4A9F24BE-A65A-0BF8-8011-504C4DA3710A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21" creationId="{5D18B1D0-AAB1-3B5F-D2C4-A5D214C70C23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22" creationId="{EA41BED1-B2C4-8A6B-9D76-1185D84E175C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23" creationId="{7A05878B-478A-6604-C25C-8612A5CED0C4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24" creationId="{FE2BEFA9-B4D4-9922-800F-D7061D63E271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25" creationId="{D5DCCA9E-40A6-1404-DC41-E54D53A58EE8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26" creationId="{606766F0-477B-258B-4C6A-CBDDBB335FD3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27" creationId="{3DD2A58D-FD81-E55C-D526-69A74035ED42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28" creationId="{1AE0EB9A-E6EB-DA69-790F-B8E0B1B2195F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29" creationId="{8C61612A-1074-92DA-A2D3-E62F2972C772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30" creationId="{C17E56BC-99BE-E0A1-C68E-6FA08BCE8B79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31" creationId="{DEE41E5E-DFFD-E101-D2B5-5A7B6441A91A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32" creationId="{A76A229B-AD62-D68C-7269-DFB9CD404051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33" creationId="{34A16D00-9CFA-260E-4D4B-C953A83B0923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34" creationId="{E227C15E-0FC8-04A5-6677-F1D5712320AA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35" creationId="{F4983444-C7D4-5319-1216-B3988126A4C4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36" creationId="{0593266A-2FBB-FB08-150D-3B1B4F89938E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37" creationId="{3293F4C5-DB3E-4CA6-A52F-E5E92EAAAA49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38" creationId="{40C74372-DE47-385C-1A54-3EC6C50169E2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39" creationId="{BE97220B-7F08-39D8-4A58-2E8C30E9C371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40" creationId="{5C69F7D9-2141-0BAB-9795-8F267EA53039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41" creationId="{639EC858-C2B9-5FD0-04E7-1CFE46777FA5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42" creationId="{495FC368-5347-C77B-E864-1647A20E7418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43" creationId="{001EED12-57E6-6117-CC1F-D4F7CC9A7416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44" creationId="{EC949AAA-F897-92BD-77E6-557D8C5DC600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45" creationId="{A15F910D-D5D7-9D96-2C53-B0A47958FC3B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46" creationId="{935A1CB9-C786-9DCB-EB94-3981405108BD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47" creationId="{5330CF03-5D35-E738-E8F7-A1EA4C513919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48" creationId="{68CEC7B9-9A07-C5FF-6A48-546158C32625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49" creationId="{21497D11-20AF-4B90-AB59-46A82C05148B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50" creationId="{03C4C567-8871-615A-BD5E-24442FBF700D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51" creationId="{D35D3FF0-05BF-6510-944A-B643F9827048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52" creationId="{0225B845-E50E-D129-DEDD-6F53FC28A0B7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53" creationId="{1884D4BC-84E4-4D6D-3338-F74A4DCC0026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54" creationId="{06D121C6-6697-E68F-65EB-B3E64AC3B882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55" creationId="{B3B41E0C-57DA-5BB4-0FEF-B66AE185988E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56" creationId="{C935CD28-99AC-583C-6995-1EA2487FEEB2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57" creationId="{44B45C8F-192C-F017-548E-0DEBFA28AFE0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58" creationId="{E11A6D74-A9BE-1417-5083-082D78488E4F}"/>
          </ac:spMkLst>
        </pc:spChg>
        <pc:spChg chg="mod">
          <ac:chgData name="Dang Bui - Y17" userId="f1a0210a-e815-48d5-bc84-45b9da0d98b1" providerId="ADAL" clId="{B78773CC-D92B-4490-B4CC-6F8299A01825}" dt="2022-11-13T10:21:14.568" v="8412"/>
          <ac:spMkLst>
            <pc:docMk/>
            <pc:sldMk cId="947351605" sldId="420"/>
            <ac:spMk id="59" creationId="{30B098A6-6BA8-DFB1-930D-DAB2B533B12B}"/>
          </ac:spMkLst>
        </pc:spChg>
        <pc:grpChg chg="add mod">
          <ac:chgData name="Dang Bui - Y17" userId="f1a0210a-e815-48d5-bc84-45b9da0d98b1" providerId="ADAL" clId="{B78773CC-D92B-4490-B4CC-6F8299A01825}" dt="2022-11-13T10:21:14.568" v="8412"/>
          <ac:grpSpMkLst>
            <pc:docMk/>
            <pc:sldMk cId="947351605" sldId="420"/>
            <ac:grpSpMk id="4" creationId="{F10A5433-5726-B5A5-287D-94E9495D8E97}"/>
          </ac:grpSpMkLst>
        </pc:grpChg>
        <pc:grpChg chg="mod">
          <ac:chgData name="Dang Bui - Y17" userId="f1a0210a-e815-48d5-bc84-45b9da0d98b1" providerId="ADAL" clId="{B78773CC-D92B-4490-B4CC-6F8299A01825}" dt="2022-11-13T10:21:14.568" v="8412"/>
          <ac:grpSpMkLst>
            <pc:docMk/>
            <pc:sldMk cId="947351605" sldId="420"/>
            <ac:grpSpMk id="5" creationId="{675C2C35-C0C3-03E2-9D39-A855280AFC21}"/>
          </ac:grpSpMkLst>
        </pc:grpChg>
      </pc:sldChg>
      <pc:sldChg chg="addSp delSp modSp new del mod">
        <pc:chgData name="Dang Bui - Y17" userId="f1a0210a-e815-48d5-bc84-45b9da0d98b1" providerId="ADAL" clId="{B78773CC-D92B-4490-B4CC-6F8299A01825}" dt="2022-11-13T12:43:05.164" v="8426" actId="47"/>
        <pc:sldMkLst>
          <pc:docMk/>
          <pc:sldMk cId="1839770048" sldId="421"/>
        </pc:sldMkLst>
        <pc:spChg chg="del">
          <ac:chgData name="Dang Bui - Y17" userId="f1a0210a-e815-48d5-bc84-45b9da0d98b1" providerId="ADAL" clId="{B78773CC-D92B-4490-B4CC-6F8299A01825}" dt="2022-11-13T12:40:25.609" v="8413" actId="478"/>
          <ac:spMkLst>
            <pc:docMk/>
            <pc:sldMk cId="1839770048" sldId="421"/>
            <ac:spMk id="2" creationId="{4A8FCC02-6B75-BBCA-71EB-201903C089F7}"/>
          </ac:spMkLst>
        </pc:spChg>
        <pc:picChg chg="add mod modCrop">
          <ac:chgData name="Dang Bui - Y17" userId="f1a0210a-e815-48d5-bc84-45b9da0d98b1" providerId="ADAL" clId="{B78773CC-D92B-4490-B4CC-6F8299A01825}" dt="2022-11-13T12:42:24.583" v="8421" actId="14100"/>
          <ac:picMkLst>
            <pc:docMk/>
            <pc:sldMk cId="1839770048" sldId="421"/>
            <ac:picMk id="3" creationId="{D293261A-2B01-FAF2-9612-ABA9DAA143C5}"/>
          </ac:picMkLst>
        </pc:picChg>
      </pc:sldChg>
      <pc:sldChg chg="addSp modSp new mod">
        <pc:chgData name="Dang Bui - Y17" userId="f1a0210a-e815-48d5-bc84-45b9da0d98b1" providerId="ADAL" clId="{B78773CC-D92B-4490-B4CC-6F8299A01825}" dt="2022-11-13T12:43:29.402" v="8428" actId="1076"/>
        <pc:sldMkLst>
          <pc:docMk/>
          <pc:sldMk cId="1184860343" sldId="422"/>
        </pc:sldMkLst>
        <pc:spChg chg="add mod">
          <ac:chgData name="Dang Bui - Y17" userId="f1a0210a-e815-48d5-bc84-45b9da0d98b1" providerId="ADAL" clId="{B78773CC-D92B-4490-B4CC-6F8299A01825}" dt="2022-11-13T12:43:29.402" v="8428" actId="1076"/>
          <ac:spMkLst>
            <pc:docMk/>
            <pc:sldMk cId="1184860343" sldId="422"/>
            <ac:spMk id="4" creationId="{B1C320F9-90EE-045B-FB5F-C784BBAEFA1F}"/>
          </ac:spMkLst>
        </pc:spChg>
        <pc:picChg chg="add mod modCrop">
          <ac:chgData name="Dang Bui - Y17" userId="f1a0210a-e815-48d5-bc84-45b9da0d98b1" providerId="ADAL" clId="{B78773CC-D92B-4490-B4CC-6F8299A01825}" dt="2022-11-13T12:42:45.696" v="8425" actId="1076"/>
          <ac:picMkLst>
            <pc:docMk/>
            <pc:sldMk cId="1184860343" sldId="422"/>
            <ac:picMk id="3" creationId="{73626F70-D6F8-4CAC-5F62-BDCB5F90209D}"/>
          </ac:picMkLst>
        </pc:picChg>
      </pc:sldChg>
      <pc:sldChg chg="addSp delSp modSp new mod">
        <pc:chgData name="Dang Bui - Y17" userId="f1a0210a-e815-48d5-bc84-45b9da0d98b1" providerId="ADAL" clId="{B78773CC-D92B-4490-B4CC-6F8299A01825}" dt="2022-11-13T13:12:07.039" v="9444" actId="20577"/>
        <pc:sldMkLst>
          <pc:docMk/>
          <pc:sldMk cId="2109668662" sldId="423"/>
        </pc:sldMkLst>
        <pc:spChg chg="del mod">
          <ac:chgData name="Dang Bui - Y17" userId="f1a0210a-e815-48d5-bc84-45b9da0d98b1" providerId="ADAL" clId="{B78773CC-D92B-4490-B4CC-6F8299A01825}" dt="2022-11-13T12:57:56.219" v="8429" actId="478"/>
          <ac:spMkLst>
            <pc:docMk/>
            <pc:sldMk cId="2109668662" sldId="423"/>
            <ac:spMk id="2" creationId="{560B1845-FD32-F567-F650-005272E0A4FC}"/>
          </ac:spMkLst>
        </pc:spChg>
        <pc:spChg chg="add mod">
          <ac:chgData name="Dang Bui - Y17" userId="f1a0210a-e815-48d5-bc84-45b9da0d98b1" providerId="ADAL" clId="{B78773CC-D92B-4490-B4CC-6F8299A01825}" dt="2022-11-13T12:58:18.344" v="8443" actId="1076"/>
          <ac:spMkLst>
            <pc:docMk/>
            <pc:sldMk cId="2109668662" sldId="423"/>
            <ac:spMk id="4" creationId="{076E5782-06F9-FFAC-7175-9C6CD5709BA3}"/>
          </ac:spMkLst>
        </pc:spChg>
        <pc:spChg chg="add mod">
          <ac:chgData name="Dang Bui - Y17" userId="f1a0210a-e815-48d5-bc84-45b9da0d98b1" providerId="ADAL" clId="{B78773CC-D92B-4490-B4CC-6F8299A01825}" dt="2022-11-13T13:12:07.039" v="9444" actId="20577"/>
          <ac:spMkLst>
            <pc:docMk/>
            <pc:sldMk cId="2109668662" sldId="423"/>
            <ac:spMk id="5" creationId="{64CEC206-1FF9-558C-7B29-15150C735AE4}"/>
          </ac:spMkLst>
        </pc:spChg>
      </pc:sldChg>
      <pc:sldChg chg="addSp delSp modSp new mod">
        <pc:chgData name="Dang Bui - Y17" userId="f1a0210a-e815-48d5-bc84-45b9da0d98b1" providerId="ADAL" clId="{B78773CC-D92B-4490-B4CC-6F8299A01825}" dt="2022-11-13T13:02:58.260" v="8966" actId="1076"/>
        <pc:sldMkLst>
          <pc:docMk/>
          <pc:sldMk cId="3610242252" sldId="424"/>
        </pc:sldMkLst>
        <pc:spChg chg="mod">
          <ac:chgData name="Dang Bui - Y17" userId="f1a0210a-e815-48d5-bc84-45b9da0d98b1" providerId="ADAL" clId="{B78773CC-D92B-4490-B4CC-6F8299A01825}" dt="2022-11-13T13:00:27.328" v="8555" actId="1076"/>
          <ac:spMkLst>
            <pc:docMk/>
            <pc:sldMk cId="3610242252" sldId="424"/>
            <ac:spMk id="2" creationId="{6116D642-3374-85C8-34A1-D3C1857E6843}"/>
          </ac:spMkLst>
        </pc:spChg>
        <pc:spChg chg="add mod">
          <ac:chgData name="Dang Bui - Y17" userId="f1a0210a-e815-48d5-bc84-45b9da0d98b1" providerId="ADAL" clId="{B78773CC-D92B-4490-B4CC-6F8299A01825}" dt="2022-11-13T13:02:30.344" v="8959" actId="1076"/>
          <ac:spMkLst>
            <pc:docMk/>
            <pc:sldMk cId="3610242252" sldId="424"/>
            <ac:spMk id="3" creationId="{07EFDDB0-83A8-B2A4-A9CE-BB8C3166336C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7" creationId="{9F64F20D-9101-A309-BCFB-BB2D9385E49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8" creationId="{4531F26C-A6CA-577D-15E0-3CA2967AAF9D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9" creationId="{F69F8133-2C19-21C2-91AE-6EBBEFE391D1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0" creationId="{11B7F9C2-A629-F86D-A490-11BF9EEFF7EA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1" creationId="{30B779E0-C0EE-AD4E-2D9C-325DD383F87D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2" creationId="{791530B0-2CD9-DC0B-5CE2-83B1F61AB206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3" creationId="{D2D51DED-BB17-32A1-4E04-B49B7B9EA788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4" creationId="{6D6EF2FB-5011-32AD-CD81-D094094A3C9A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5" creationId="{AB083B94-BF42-53D4-5A61-79BBB314850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6" creationId="{CA402636-09B7-7F79-C4FE-B93EA9C0C4A5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7" creationId="{6A4C20E6-1CFE-957D-FB23-3B7F979AE983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8" creationId="{ABA18A45-EABE-C0E1-84FC-D5C60F5A23B3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9" creationId="{93D2E481-0314-7783-B6AF-DF21DC714D35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20" creationId="{5228F120-82F4-A382-E33C-A64C43B511A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21" creationId="{F3766C56-E409-FC74-D963-ACE49B2458EF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22" creationId="{9A58BCBB-04A0-5719-953C-C22BC193D3D5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23" creationId="{37B5C66F-B707-A3A5-9D22-AB9363FE08AE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24" creationId="{5DA32D98-F82B-C659-FED2-E285CB5B50C5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25" creationId="{D7B47084-8543-C034-6D5F-511D57891A72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26" creationId="{098E3C1C-1E57-4835-7EDB-A40525BC81F6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27" creationId="{BDF3BD68-BE18-E087-943B-EF41A562269A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28" creationId="{ED65FFFA-13B8-A971-D12F-E0898DC6B3E9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29" creationId="{E9BB4A01-DF92-0AA7-C678-DF9E8049D529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30" creationId="{AFA3C4CE-E210-FC6C-19FE-30C3BA1C0009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31" creationId="{466A0CE9-7EB3-A112-EE75-0A4CA4DE52BA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32" creationId="{B7D8EE5C-99CC-EEB0-ECAF-ED5C24AEC9BB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33" creationId="{278AB7F1-1C42-ADD2-14BF-2FCB4D41FD6B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34" creationId="{7B6EFDAB-1224-9CB1-DD3B-BABE7CE0836F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35" creationId="{0CAC1DB4-D59A-4475-B006-54186761096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36" creationId="{807283EB-1671-94DD-865F-9252D258EE9E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37" creationId="{E0F9A513-4FD6-31F7-A1B7-8FF8F796788B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38" creationId="{19E577CF-9D9C-1681-F1FF-CD7EAB1A34B3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39" creationId="{881ABFCB-5AB2-E3A1-2E98-B0DA9089462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40" creationId="{B2261347-6B2E-A6A1-2A9A-F87F5F4811C8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41" creationId="{686676F3-F0AB-8AAB-7010-515B42BDD2A8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42" creationId="{CA6289F9-E5F0-5B20-525B-1F820CE138CF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43" creationId="{B1B5B381-324F-7903-023D-3566A57382F9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44" creationId="{C0FDA351-5F69-B042-C491-ADB0C2697CC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45" creationId="{76D0C326-E2E7-E39E-1DA7-FE6E17CB4EA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46" creationId="{AA779E9F-CAE1-E912-CFA3-334233989543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47" creationId="{140D094C-C3D6-C25F-E68C-762778A1313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48" creationId="{0B09C248-4668-26EB-A896-265FE5A21E1C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49" creationId="{CB2D6D47-B367-F912-4B4C-ABDA0918E74A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50" creationId="{215A7BEE-6632-B732-9BDB-FF4226ECF95B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51" creationId="{082C101E-39A4-8A44-5A42-327DC2158E05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52" creationId="{F2779C8F-9B07-EB0D-B8D1-E79B577C2671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53" creationId="{2067F296-01BC-BB12-6EB1-99E76D617022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54" creationId="{995D8CE6-BCA3-BFDF-D29A-D61756EFB498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55" creationId="{E6B9DD50-DF2B-3A8F-9502-ED211786308C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56" creationId="{C9CDBC7B-CF62-7693-1160-2107B529C35E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57" creationId="{D0EBE4AF-1479-EEB2-0B3F-E96F13CFB17F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58" creationId="{931AA0BE-E81E-6A27-CC2B-65C834FFE6B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59" creationId="{6EE9F6F4-EB26-579E-349B-93203BB70B18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60" creationId="{EB356FE8-78FB-73C3-FBC2-699DE909FE8E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61" creationId="{AD3ACF94-999F-5E40-FFF2-651C303D5236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62" creationId="{0F7E931F-622F-150F-7C4F-423879923E4F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63" creationId="{4563DA37-8997-83DE-C542-8A99E20CB4DD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64" creationId="{DD9B4A80-B203-9462-3AC2-6A58C6589BEF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65" creationId="{8FE08DA0-E979-5EBB-C5EE-7F9043B0A7E3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66" creationId="{2C96F14B-E596-EF65-7EB6-F993EC4ED7AE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67" creationId="{45707DAB-F7C0-C5DE-8636-0412E54928F8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68" creationId="{8C3F9DE4-285B-E551-9C52-0B218AE23175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69" creationId="{17B4C4D9-77FE-DE57-3A6E-C923A5824C5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70" creationId="{33171374-F4D2-3FB0-F4E9-49BEDDC36C4D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71" creationId="{FA767CB5-909D-2A34-3D33-B96EC6E9CAFD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72" creationId="{84263956-EBF3-735E-205B-47A5FB11F8D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73" creationId="{26690673-C567-5BCB-2E4C-076017834CC6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74" creationId="{E3C0B0D9-5DF8-D644-7902-5384B445C5EA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75" creationId="{E4F1C24C-F0BF-9C22-5D09-6704C0F36030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76" creationId="{C9083C4C-2C23-5E3B-5F6F-3D06D45F90A9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77" creationId="{31DCB7E2-2F6E-2187-AD0E-FEF483634E89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78" creationId="{4322C6FF-57B1-3DF4-4C25-3E5B0EDA965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79" creationId="{2E9ECE3A-D622-1881-8874-0B6AE448B100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80" creationId="{53FE51C1-5CAE-F7D6-D343-541F58165B6F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81" creationId="{DAB46CE7-5C1C-52F6-0112-6B2D99F012ED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82" creationId="{3D962D2E-6A72-D1CC-3463-EA9CA8DD0BDF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83" creationId="{8BA7F044-7DA4-BF5E-E643-78FCA0242DA6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84" creationId="{677503B5-CFA8-C9CA-596D-31AAF4CAB46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85" creationId="{F5600ECE-CC7C-D80A-95B2-01C5C263442E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86" creationId="{70A0E410-D963-7C03-5FFF-EC446AD066E1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87" creationId="{F4352EE8-FA89-D802-8322-FCFA802E641E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88" creationId="{3E212A9E-AE6F-0F4D-86B0-29C7D865A47D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89" creationId="{8F43CC2F-6A16-F9F3-3B4E-AD28C2555019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90" creationId="{4A86FC48-26C7-29E4-E299-32B6377C6F4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91" creationId="{CA961EC6-B42D-30A8-07C1-0C5B43E34A7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92" creationId="{E63865A6-5832-913A-EB0C-927CF6FFD05F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93" creationId="{17D047E8-44DE-7142-90F3-E72AF0495C4D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94" creationId="{31E691A0-C8A5-C1F9-CE98-462AF8CF5CF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95" creationId="{FBF7D8DA-F55C-8007-9BC3-F315AAC04809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96" creationId="{0BDEEE52-02DC-83FD-C9B4-037E641FD420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97" creationId="{C97A14EB-FF73-B35C-5043-1066423A791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98" creationId="{987E5E50-17D0-AE6F-E7AB-E129242E3C3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99" creationId="{FF7D5A7F-0F8E-6138-6BB1-2EB5AE3561E1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00" creationId="{23743B95-A733-CF3D-2F44-9B871D78CB04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01" creationId="{1B59CE1E-5061-1A39-1A7A-E566E2875B23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02" creationId="{06EE0757-3174-7A3A-1D01-9C607E886251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03" creationId="{E61371A3-CEE9-5B79-2ECF-A5251F1B97E0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04" creationId="{BCB8C1A3-39EF-B9F8-9CF0-33F6F5369DA0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05" creationId="{D666EB9B-24BF-71A9-D200-DD32A86B019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06" creationId="{62D72380-7CA6-A312-EE23-AC12AB05714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07" creationId="{A93BAA7A-4AB2-EA07-65DC-FA615BF44AEC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08" creationId="{BDA93B4D-BA45-6DA5-D4C6-42C7FEE4920C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09" creationId="{E07904AA-B3FA-5B54-EAA0-C17638D7BC3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10" creationId="{9A5DEA7D-E578-7E38-56EF-229DB535525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11" creationId="{0586D8B8-2B02-FB8D-2E9B-DD41364220DF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12" creationId="{6C184C15-428D-8B79-2C52-819CADF33D5E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13" creationId="{F817C447-7895-FBBE-6BE7-191565EF3D4D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14" creationId="{1CE0A9AB-1877-E0F6-A2F8-53CF77277A6F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15" creationId="{F5D31AB6-AAFF-2F60-D0C8-C15DB6AA6A52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16" creationId="{C03994B1-39A7-478B-59DA-B743610796C3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17" creationId="{30C7B513-CF56-AF70-8832-61DA269FE09E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18" creationId="{F55FF4E4-006E-C0D0-804F-B30A04B7AE27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19" creationId="{A87A0DB7-6C46-B917-CC03-01B270CFCC05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20" creationId="{3694EF4A-A133-9136-E38D-E31E587E63D6}"/>
          </ac:spMkLst>
        </pc:spChg>
        <pc:spChg chg="mod">
          <ac:chgData name="Dang Bui - Y17" userId="f1a0210a-e815-48d5-bc84-45b9da0d98b1" providerId="ADAL" clId="{B78773CC-D92B-4490-B4CC-6F8299A01825}" dt="2022-11-13T13:02:39.013" v="8960"/>
          <ac:spMkLst>
            <pc:docMk/>
            <pc:sldMk cId="3610242252" sldId="424"/>
            <ac:spMk id="121" creationId="{62A3F57B-09D5-6DF6-EE3F-967A9345CAC8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25" creationId="{E79FE859-CD2D-F7C3-C462-96494BB8AC66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26" creationId="{142765A9-A91D-C542-3AE6-3C0C9A155066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27" creationId="{EA2A25CA-CDF8-BE34-2737-8A598E100CB1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28" creationId="{C084BB91-2BA3-F22B-3008-E922520EE1D9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29" creationId="{0B7F11B9-0BEB-6F6E-404D-EC1D1714E858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30" creationId="{0D98CA54-7689-5774-BBAA-0F71EC6CAFD1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31" creationId="{38E4858F-34E9-C76F-8813-A9AA7C4C6149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32" creationId="{51F81124-AE11-F8CB-7DF0-B2417699B5BE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33" creationId="{E2B615F4-3BC0-BBBB-4DD0-1C54B8BAA9DF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34" creationId="{00E06A9D-F989-8248-EC0F-41B95E01B47D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35" creationId="{CCF14205-F520-9DD0-6F1C-A9FD40DFBA53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36" creationId="{AB673EF3-8655-4D66-606C-B7DF36D91682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37" creationId="{183A7CFA-278E-6B26-994B-A0A11C63581B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38" creationId="{335A873D-3E5E-9EFC-E294-12D9203DB29E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39" creationId="{C5A02002-D7D2-9BD1-9FF6-7AD6FF7CE2C3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40" creationId="{9DF7F8BA-DAB3-6D51-211C-B6F835A80691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41" creationId="{247B5000-4A45-0FE1-CC95-466392CDC807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42" creationId="{6EEE32FA-7F0D-D556-1FDC-E7B018E12068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43" creationId="{F4BFAE86-F430-AAD6-1F53-18D74EF6EB4E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44" creationId="{3C4C2951-CABA-6A19-99A8-5EC2F9D61BD6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45" creationId="{DAE3A935-F52B-F595-3DFF-D5F7240943CA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46" creationId="{724D662A-7611-B456-DBD7-415FE326C172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47" creationId="{A0B7A657-5D72-C26C-0E5A-98B53FB672EF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48" creationId="{3AACF880-AD3F-9E1C-AF56-8E3A7BF799F8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49" creationId="{9608509E-E959-3FA2-16DC-BF47EB4A067B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50" creationId="{9164F793-D98A-C404-3614-3CBAE5C437C5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51" creationId="{2B4ACF9F-F893-8D3E-CB33-64865672BE2E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52" creationId="{0BA4B0B6-9455-9C2C-8F01-AF6B61B823EF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53" creationId="{B08D8FAE-32BC-9444-34DA-D21723D948E6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54" creationId="{EA8203D7-3260-1974-7B7A-637C25E39A51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55" creationId="{09CA1AAD-23F8-533E-4CBA-6574AC8B4624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56" creationId="{29325196-B57D-5923-B38F-AEA5E8F0D816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57" creationId="{EB9008C9-B596-08A6-1A2F-8E74C058D318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58" creationId="{35522888-9548-2EFC-3F1D-41C87FF7CB8C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59" creationId="{FA1D48A9-0F1F-9746-CCCC-4D52BAB17EF1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60" creationId="{81E26C55-6F2F-6F88-0E37-2B6E717DFDDF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61" creationId="{C26A53EE-F4B2-685A-B6E5-7DDFB2E3E321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62" creationId="{3481AD7B-6C59-1FF2-1EB0-274F6FAF0EE5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63" creationId="{E640B21B-94D8-95E3-6995-A83EDC40F0E7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64" creationId="{07167C70-859E-5495-8989-A2B5C656737D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65" creationId="{2EEAB952-C62F-AD1A-293C-356AFA2B8096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66" creationId="{84F9A93C-2717-0677-7181-2007A37432EC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67" creationId="{7B7758FE-F069-0970-C0B4-B2A64A9FD0F2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68" creationId="{06259836-728C-0215-5D54-37D16498E7C6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69" creationId="{3F76AD90-CE8A-D48A-2EF2-315F8E763F68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70" creationId="{9DBC074B-C139-EAE5-4AB6-EB83614341FA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71" creationId="{77EA934A-17DE-971A-DE07-4C809EF9C8F0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72" creationId="{9791F215-A2CE-6662-9D0E-70154B991ACE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73" creationId="{D93C0455-8625-272C-57BB-EC48BA6B050E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74" creationId="{270E82C9-6259-542D-3DEF-A88B8932A08F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75" creationId="{1CD7C26E-F899-3CF7-D9F1-402F217322EA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76" creationId="{5351980C-0D50-8591-7F9E-5E47D9C3FFD2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77" creationId="{56745DB3-3137-864E-35A9-606FDCD0BCB8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78" creationId="{DE408467-015F-546D-DFBA-057DEBAE630F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79" creationId="{8A8CEEC1-1866-951C-AFD1-D75EC84625AC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80" creationId="{5877A99B-402F-CFEE-3F36-26E6A64D5240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81" creationId="{583E7055-6187-D0C5-A154-F9693F0CEBA4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82" creationId="{6AF42D93-2073-C57B-92E6-1524EB0E7EE9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83" creationId="{C99E3EE8-10FE-1FE7-46D1-408CB259ED3D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84" creationId="{685895C0-2638-29F0-9A86-DC34895D781B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85" creationId="{1F47CC31-BABE-7505-3465-214072E8690D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86" creationId="{1B130CAA-E5EA-AC9E-9AA5-F5F1C06C1D10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87" creationId="{65EB57CF-ACC7-AFF6-5D01-5CF5C0E57A87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88" creationId="{2DFA95FE-64F1-0270-AA5A-219AFD162078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89" creationId="{9552C28C-E8EC-09AB-EB14-D8FEC60BF5BD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90" creationId="{28AC82A7-60CB-0503-2C52-290975B27CC4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91" creationId="{05CC0BD8-D301-67F4-2398-E85171EAC204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92" creationId="{07837B1A-88F6-881D-7764-67A4EE1A6208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93" creationId="{C2529F00-C130-88D6-B3C6-46044FDDA37C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94" creationId="{7DABD351-A0E3-7E4C-9649-F3F4145A81D6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95" creationId="{AA058CD4-7C93-C268-41E0-8449ACA5B7D5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96" creationId="{9FA8FA8D-5AA9-00B4-EDC2-0F2EBB944023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97" creationId="{8A7BC1E3-6685-311E-EA8C-AE34D63E33D5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98" creationId="{DAA2147B-25AF-E929-08F2-A5D01AA5FEB6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199" creationId="{2CBB0369-7022-7249-5EEA-1BFED7E969CD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00" creationId="{32647829-6199-27B8-767F-9E47CBD9668E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01" creationId="{68C6C469-0226-4B62-F6B0-DF68D2710381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02" creationId="{C0C9A20D-7B97-6511-5576-632483F1CD53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03" creationId="{93573D98-8AB5-2A40-D4FB-8A23F218812D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04" creationId="{61BA7AB3-4C85-3024-B1AB-61EDFA0FCE5E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05" creationId="{71CC31BC-B23A-A385-B728-8A2E89E0DFC8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06" creationId="{62747D3B-902F-6B6A-8CF7-8E718A3F1A37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07" creationId="{4D47ECF4-9031-0BCA-7D4F-2C21DDFC16B3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08" creationId="{AE6A9AD5-3F20-BA20-3282-9ED819352FA6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09" creationId="{70963FCA-841F-E327-F6CA-FCBC5C134E72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10" creationId="{1291AB7E-C7F7-0AF3-1A99-DBB813274D8B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11" creationId="{99C97998-858B-D14B-6E04-8BA837266C77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12" creationId="{6BD5B79F-0960-A299-D681-162D6DB3E9B6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13" creationId="{F481F31D-D8C9-6A9F-3899-90B9866F7E4A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14" creationId="{93CE32FB-C0C3-9B74-8C5B-E203F0E10E14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15" creationId="{EC1D51A0-86A4-169F-CF10-388DC4F5211C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16" creationId="{6029AA51-EF49-B48B-EA1A-37A11A3482B9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17" creationId="{38372B19-28BC-E97A-84E4-644687824D90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18" creationId="{D7D58830-824A-DD53-3FAF-E63A7818E03D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19" creationId="{C0A696D7-D243-5888-2F12-B0D30D3D925E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20" creationId="{357A5580-9CA6-21EF-3A3E-95B8F5D51B1A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21" creationId="{8DC1A0CC-36A5-E8E6-9000-0140B113AA87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22" creationId="{D782D5EC-8878-F623-EBA2-967534C57145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23" creationId="{D8DE131F-B591-1C04-225C-6FC9CADC8F42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24" creationId="{49848B8C-CCE5-D33A-F81B-D9C4C7C1B57D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25" creationId="{365A8870-8E2E-B294-E49F-4E75A03090BE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26" creationId="{2BBFB682-5F23-DD9B-3437-0F2F305EA655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27" creationId="{C2412529-D9C7-0940-6AAF-54C1A9A10825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28" creationId="{D34F47C6-2301-BE30-4424-797C59A120F4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29" creationId="{74C96F27-5245-6C19-8B9E-951447CB9883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30" creationId="{024651D8-D5B7-4FA2-376B-A392E6A377D3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31" creationId="{12BE5C0F-24B7-A9B8-C8B6-7E1E26A643B9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32" creationId="{D41C575C-0F9E-C6AB-FA32-EFC9BE65DF97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33" creationId="{942F8440-D645-B0AD-8303-868AC634067B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34" creationId="{6742E16A-8FA6-BC14-D0B9-A32E7A12A373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35" creationId="{A60094FD-7F39-2404-22DA-931E13A7EFCD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36" creationId="{1ECC53D0-4A39-E24B-B895-F2A5727C3B75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37" creationId="{4DD07690-2C1D-FCE7-0F47-ADC1C32DD304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38" creationId="{E0DEA39F-CEFA-34E4-EA03-EDFD322DCFF2}"/>
          </ac:spMkLst>
        </pc:spChg>
        <pc:spChg chg="mod">
          <ac:chgData name="Dang Bui - Y17" userId="f1a0210a-e815-48d5-bc84-45b9da0d98b1" providerId="ADAL" clId="{B78773CC-D92B-4490-B4CC-6F8299A01825}" dt="2022-11-13T13:02:47.775" v="8963"/>
          <ac:spMkLst>
            <pc:docMk/>
            <pc:sldMk cId="3610242252" sldId="424"/>
            <ac:spMk id="239" creationId="{F3D66C88-F1FE-36B9-044A-BB5CFD091602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42" creationId="{496810AF-C254-D900-2574-21428118873F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43" creationId="{21C9772C-BD67-600B-82F1-ACC2577D4BA6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44" creationId="{95437F93-21EB-2B80-BBB2-B8BFD80C3E74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45" creationId="{41AA34B1-5363-0184-7927-3843B013CB5B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46" creationId="{53CC5CDE-86AB-F7FA-2EFF-D867FEDEA333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47" creationId="{73A1C6AE-DBBC-A2B4-5A65-85FA2D4FF26A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48" creationId="{FF8EAD16-A877-9BD7-92CD-B6A1BA2608E7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49" creationId="{97806ADE-1475-261E-0649-DA15756FA202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50" creationId="{90699F41-802C-A040-6654-6A4F241A23FA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51" creationId="{42F36666-0D26-2721-F8B0-0456828CD402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52" creationId="{A2ABAFD3-5719-7387-205A-6710C327AC9E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53" creationId="{EE039255-FFDE-E085-7EE8-2396A38AFD36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54" creationId="{67A38668-D21C-A0C4-F6B1-833781E03DCE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55" creationId="{506DDAF2-C222-49AE-E6AE-C6035ED04F24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56" creationId="{46177D74-A250-5B6D-0C63-6B26F2852C09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57" creationId="{F0B4EE4E-B147-6854-FF42-6FB964492701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58" creationId="{23A02324-7B59-A491-9D1E-6BF663020061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59" creationId="{C50454B2-0AFE-B29E-3BA5-29975B460339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60" creationId="{DA21AF1E-8121-CCF5-4224-DC5B8F76DB5D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61" creationId="{DACF9234-B245-712B-829C-45403CF67CA0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62" creationId="{264F500C-E2D3-B974-E040-24836449E871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63" creationId="{7AC0A392-2C71-1C4B-D5A2-3834CF31AE37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64" creationId="{CACCFEA0-DCD3-8416-E7FF-87DC080F4558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65" creationId="{19F72861-A3A3-F445-3A8B-CB95BF7BAE3F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66" creationId="{8A85A89F-E63F-BF11-FFF4-DFFC2BA1FA2E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67" creationId="{4E4B1433-B31C-B4E6-A53A-6EE4F7F7A960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68" creationId="{1C3C96FE-F81C-1800-231C-E0BCFCB62D5A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69" creationId="{7E3E7879-F83B-0A7F-D4B8-A60072D8D9FC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70" creationId="{3022F5DD-40E4-B657-8A34-9FB10656AB51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71" creationId="{B644A3A2-BC77-F9B2-1F66-3A0A2E5D537F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72" creationId="{37C8F099-953F-0E64-B286-2FFDE628212B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73" creationId="{9B502C9D-6F01-BAD6-065E-D2E02DE48E23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74" creationId="{33DB7819-779F-E3C6-E2BD-211E76C67E0B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75" creationId="{C0258F63-840C-713A-C52A-7D302C01469A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76" creationId="{3C0592A7-AFDA-34B1-C9E2-6DA7E3CDD3F9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77" creationId="{83C24D00-1681-0A32-FE00-121B5E542F2F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78" creationId="{B51AE160-E1CB-5231-479B-033DD6330432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79" creationId="{77AF6073-417E-6534-8406-EE70995E54E4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80" creationId="{8765CBEA-F440-FC7F-A645-223624D4AC3A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81" creationId="{6DE47B63-8D18-8749-5766-1B68F1A87046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82" creationId="{7FDEA268-73F3-9F39-D95B-9FD046C87663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83" creationId="{0E8EC45D-0E20-5A9D-0E58-AAFD23E8772D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84" creationId="{65C28CD1-867A-709A-0568-564191923271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85" creationId="{A4DDA5A3-B9AE-5D3D-7079-13B866AF9222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86" creationId="{066E8D16-2EEE-B8D2-9B21-A2468A032471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87" creationId="{7D33411A-96BD-4E6C-6A56-82F4ABAF4C5A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88" creationId="{65380E72-8B80-86C2-98D1-E1AF6D17F9E2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89" creationId="{C28DFADF-7F18-E29D-A474-CA1441FA3AE4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90" creationId="{3F58F0C4-E31A-3A62-756A-B644F7AB1C75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91" creationId="{353C392E-D3F9-4064-2B35-8A6E7E9DEA08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92" creationId="{8D7FB94C-B35A-A616-ED33-CDCB4F753A23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93" creationId="{C34A2829-EA20-44CE-CB7B-1AA1EE15E4B1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94" creationId="{7772EA01-AE62-39F8-4AF2-195EDB5E5630}"/>
          </ac:spMkLst>
        </pc:spChg>
        <pc:spChg chg="mod">
          <ac:chgData name="Dang Bui - Y17" userId="f1a0210a-e815-48d5-bc84-45b9da0d98b1" providerId="ADAL" clId="{B78773CC-D92B-4490-B4CC-6F8299A01825}" dt="2022-11-13T13:02:54.168" v="8965"/>
          <ac:spMkLst>
            <pc:docMk/>
            <pc:sldMk cId="3610242252" sldId="424"/>
            <ac:spMk id="295" creationId="{06D42E30-A42D-1821-888D-C27350BFCAC2}"/>
          </ac:spMkLst>
        </pc:spChg>
        <pc:grpChg chg="add mod">
          <ac:chgData name="Dang Bui - Y17" userId="f1a0210a-e815-48d5-bc84-45b9da0d98b1" providerId="ADAL" clId="{B78773CC-D92B-4490-B4CC-6F8299A01825}" dt="2022-11-13T13:02:42.468" v="8961" actId="1076"/>
          <ac:grpSpMkLst>
            <pc:docMk/>
            <pc:sldMk cId="3610242252" sldId="424"/>
            <ac:grpSpMk id="4" creationId="{3E7B93DD-D5AC-9A19-8AEC-E857DBAD63C4}"/>
          </ac:grpSpMkLst>
        </pc:grpChg>
        <pc:grpChg chg="mod">
          <ac:chgData name="Dang Bui - Y17" userId="f1a0210a-e815-48d5-bc84-45b9da0d98b1" providerId="ADAL" clId="{B78773CC-D92B-4490-B4CC-6F8299A01825}" dt="2022-11-13T13:02:39.013" v="8960"/>
          <ac:grpSpMkLst>
            <pc:docMk/>
            <pc:sldMk cId="3610242252" sldId="424"/>
            <ac:grpSpMk id="5" creationId="{57C9B11F-77E1-AA13-E46C-12DFDED09DC5}"/>
          </ac:grpSpMkLst>
        </pc:grpChg>
        <pc:grpChg chg="mod">
          <ac:chgData name="Dang Bui - Y17" userId="f1a0210a-e815-48d5-bc84-45b9da0d98b1" providerId="ADAL" clId="{B78773CC-D92B-4490-B4CC-6F8299A01825}" dt="2022-11-13T13:02:39.013" v="8960"/>
          <ac:grpSpMkLst>
            <pc:docMk/>
            <pc:sldMk cId="3610242252" sldId="424"/>
            <ac:grpSpMk id="6" creationId="{EF3D4121-8EDE-49AE-04CF-F2A0A4357819}"/>
          </ac:grpSpMkLst>
        </pc:grpChg>
        <pc:grpChg chg="add del mod">
          <ac:chgData name="Dang Bui - Y17" userId="f1a0210a-e815-48d5-bc84-45b9da0d98b1" providerId="ADAL" clId="{B78773CC-D92B-4490-B4CC-6F8299A01825}" dt="2022-11-13T13:02:53.563" v="8964" actId="478"/>
          <ac:grpSpMkLst>
            <pc:docMk/>
            <pc:sldMk cId="3610242252" sldId="424"/>
            <ac:grpSpMk id="122" creationId="{0F90E3E5-C13A-D06D-DE98-44C685ED5372}"/>
          </ac:grpSpMkLst>
        </pc:grpChg>
        <pc:grpChg chg="mod">
          <ac:chgData name="Dang Bui - Y17" userId="f1a0210a-e815-48d5-bc84-45b9da0d98b1" providerId="ADAL" clId="{B78773CC-D92B-4490-B4CC-6F8299A01825}" dt="2022-11-13T13:02:47.775" v="8963"/>
          <ac:grpSpMkLst>
            <pc:docMk/>
            <pc:sldMk cId="3610242252" sldId="424"/>
            <ac:grpSpMk id="123" creationId="{7F9106C9-8C73-5504-D172-A09EA0C38D80}"/>
          </ac:grpSpMkLst>
        </pc:grpChg>
        <pc:grpChg chg="mod">
          <ac:chgData name="Dang Bui - Y17" userId="f1a0210a-e815-48d5-bc84-45b9da0d98b1" providerId="ADAL" clId="{B78773CC-D92B-4490-B4CC-6F8299A01825}" dt="2022-11-13T13:02:47.775" v="8963"/>
          <ac:grpSpMkLst>
            <pc:docMk/>
            <pc:sldMk cId="3610242252" sldId="424"/>
            <ac:grpSpMk id="124" creationId="{119A1024-A1A8-DE52-D47E-3F5B169E3F36}"/>
          </ac:grpSpMkLst>
        </pc:grpChg>
        <pc:grpChg chg="add mod">
          <ac:chgData name="Dang Bui - Y17" userId="f1a0210a-e815-48d5-bc84-45b9da0d98b1" providerId="ADAL" clId="{B78773CC-D92B-4490-B4CC-6F8299A01825}" dt="2022-11-13T13:02:58.260" v="8966" actId="1076"/>
          <ac:grpSpMkLst>
            <pc:docMk/>
            <pc:sldMk cId="3610242252" sldId="424"/>
            <ac:grpSpMk id="240" creationId="{F2745E99-A4E5-5854-01C7-079F857ED4CC}"/>
          </ac:grpSpMkLst>
        </pc:grpChg>
        <pc:grpChg chg="mod">
          <ac:chgData name="Dang Bui - Y17" userId="f1a0210a-e815-48d5-bc84-45b9da0d98b1" providerId="ADAL" clId="{B78773CC-D92B-4490-B4CC-6F8299A01825}" dt="2022-11-13T13:02:54.168" v="8965"/>
          <ac:grpSpMkLst>
            <pc:docMk/>
            <pc:sldMk cId="3610242252" sldId="424"/>
            <ac:grpSpMk id="241" creationId="{15D9BA60-DEA2-C357-C483-92921AE4459D}"/>
          </ac:grpSpMkLst>
        </pc:grpChg>
      </pc:sldChg>
      <pc:sldChg chg="addSp modSp new mod modNotesTx">
        <pc:chgData name="Dang Bui - Y17" userId="f1a0210a-e815-48d5-bc84-45b9da0d98b1" providerId="ADAL" clId="{B78773CC-D92B-4490-B4CC-6F8299A01825}" dt="2022-11-13T13:19:41.516" v="10180" actId="113"/>
        <pc:sldMkLst>
          <pc:docMk/>
          <pc:sldMk cId="1529801201" sldId="425"/>
        </pc:sldMkLst>
        <pc:spChg chg="mod">
          <ac:chgData name="Dang Bui - Y17" userId="f1a0210a-e815-48d5-bc84-45b9da0d98b1" providerId="ADAL" clId="{B78773CC-D92B-4490-B4CC-6F8299A01825}" dt="2022-11-13T13:13:51.569" v="9497" actId="1076"/>
          <ac:spMkLst>
            <pc:docMk/>
            <pc:sldMk cId="1529801201" sldId="425"/>
            <ac:spMk id="2" creationId="{983A658E-BEA6-0B28-400E-0611B72AC1A5}"/>
          </ac:spMkLst>
        </pc:spChg>
        <pc:spChg chg="add mod">
          <ac:chgData name="Dang Bui - Y17" userId="f1a0210a-e815-48d5-bc84-45b9da0d98b1" providerId="ADAL" clId="{B78773CC-D92B-4490-B4CC-6F8299A01825}" dt="2022-11-13T13:19:41.516" v="10180" actId="113"/>
          <ac:spMkLst>
            <pc:docMk/>
            <pc:sldMk cId="1529801201" sldId="425"/>
            <ac:spMk id="3" creationId="{C7233330-524C-37C0-EA7A-8F90B2C1B91B}"/>
          </ac:spMkLst>
        </pc:spChg>
      </pc:sldChg>
      <pc:sldChg chg="addSp modSp new mod">
        <pc:chgData name="Dang Bui - Y17" userId="f1a0210a-e815-48d5-bc84-45b9da0d98b1" providerId="ADAL" clId="{B78773CC-D92B-4490-B4CC-6F8299A01825}" dt="2022-11-13T13:20:59.800" v="10228" actId="1076"/>
        <pc:sldMkLst>
          <pc:docMk/>
          <pc:sldMk cId="3646572924" sldId="426"/>
        </pc:sldMkLst>
        <pc:spChg chg="mod">
          <ac:chgData name="Dang Bui - Y17" userId="f1a0210a-e815-48d5-bc84-45b9da0d98b1" providerId="ADAL" clId="{B78773CC-D92B-4490-B4CC-6F8299A01825}" dt="2022-11-13T13:20:24.361" v="10216" actId="1076"/>
          <ac:spMkLst>
            <pc:docMk/>
            <pc:sldMk cId="3646572924" sldId="426"/>
            <ac:spMk id="2" creationId="{2CB98898-CC87-25AF-8943-BE6D875CB121}"/>
          </ac:spMkLst>
        </pc:spChg>
        <pc:spChg chg="mod">
          <ac:chgData name="Dang Bui - Y17" userId="f1a0210a-e815-48d5-bc84-45b9da0d98b1" providerId="ADAL" clId="{B78773CC-D92B-4490-B4CC-6F8299A01825}" dt="2022-11-13T13:20:31.170" v="10217"/>
          <ac:spMkLst>
            <pc:docMk/>
            <pc:sldMk cId="3646572924" sldId="426"/>
            <ac:spMk id="7" creationId="{FDCD159F-2B2D-E1A2-DC16-6A89BAAC8AB9}"/>
          </ac:spMkLst>
        </pc:spChg>
        <pc:spChg chg="mod">
          <ac:chgData name="Dang Bui - Y17" userId="f1a0210a-e815-48d5-bc84-45b9da0d98b1" providerId="ADAL" clId="{B78773CC-D92B-4490-B4CC-6F8299A01825}" dt="2022-11-13T13:20:31.170" v="10217"/>
          <ac:spMkLst>
            <pc:docMk/>
            <pc:sldMk cId="3646572924" sldId="426"/>
            <ac:spMk id="8" creationId="{26536D7B-71BC-69C5-4B82-6E4100B0906E}"/>
          </ac:spMkLst>
        </pc:spChg>
        <pc:spChg chg="add mod">
          <ac:chgData name="Dang Bui - Y17" userId="f1a0210a-e815-48d5-bc84-45b9da0d98b1" providerId="ADAL" clId="{B78773CC-D92B-4490-B4CC-6F8299A01825}" dt="2022-11-13T13:20:59.800" v="10228" actId="1076"/>
          <ac:spMkLst>
            <pc:docMk/>
            <pc:sldMk cId="3646572924" sldId="426"/>
            <ac:spMk id="10" creationId="{941E9F14-9BB0-6F64-3994-F4FA9D864293}"/>
          </ac:spMkLst>
        </pc:spChg>
        <pc:grpChg chg="add mod">
          <ac:chgData name="Dang Bui - Y17" userId="f1a0210a-e815-48d5-bc84-45b9da0d98b1" providerId="ADAL" clId="{B78773CC-D92B-4490-B4CC-6F8299A01825}" dt="2022-11-13T13:20:38.865" v="10221" actId="14100"/>
          <ac:grpSpMkLst>
            <pc:docMk/>
            <pc:sldMk cId="3646572924" sldId="426"/>
            <ac:grpSpMk id="3" creationId="{A27F7976-4423-EA41-5F65-AAD7AF316F0E}"/>
          </ac:grpSpMkLst>
        </pc:grpChg>
        <pc:picChg chg="mod">
          <ac:chgData name="Dang Bui - Y17" userId="f1a0210a-e815-48d5-bc84-45b9da0d98b1" providerId="ADAL" clId="{B78773CC-D92B-4490-B4CC-6F8299A01825}" dt="2022-11-13T13:20:31.170" v="10217"/>
          <ac:picMkLst>
            <pc:docMk/>
            <pc:sldMk cId="3646572924" sldId="426"/>
            <ac:picMk id="4" creationId="{6054DAD1-EE57-329E-6586-C9A432EB1D75}"/>
          </ac:picMkLst>
        </pc:picChg>
        <pc:picChg chg="mod">
          <ac:chgData name="Dang Bui - Y17" userId="f1a0210a-e815-48d5-bc84-45b9da0d98b1" providerId="ADAL" clId="{B78773CC-D92B-4490-B4CC-6F8299A01825}" dt="2022-11-13T13:20:31.170" v="10217"/>
          <ac:picMkLst>
            <pc:docMk/>
            <pc:sldMk cId="3646572924" sldId="426"/>
            <ac:picMk id="5" creationId="{89434116-4CD7-2C63-1E97-701B31CE0F6C}"/>
          </ac:picMkLst>
        </pc:picChg>
        <pc:picChg chg="mod">
          <ac:chgData name="Dang Bui - Y17" userId="f1a0210a-e815-48d5-bc84-45b9da0d98b1" providerId="ADAL" clId="{B78773CC-D92B-4490-B4CC-6F8299A01825}" dt="2022-11-13T13:20:31.170" v="10217"/>
          <ac:picMkLst>
            <pc:docMk/>
            <pc:sldMk cId="3646572924" sldId="426"/>
            <ac:picMk id="6" creationId="{E59F64B1-A893-31BD-1F47-6534CB111A3E}"/>
          </ac:picMkLst>
        </pc:picChg>
        <pc:picChg chg="add mod">
          <ac:chgData name="Dang Bui - Y17" userId="f1a0210a-e815-48d5-bc84-45b9da0d98b1" providerId="ADAL" clId="{B78773CC-D92B-4490-B4CC-6F8299A01825}" dt="2022-11-13T13:20:51.049" v="10225" actId="1076"/>
          <ac:picMkLst>
            <pc:docMk/>
            <pc:sldMk cId="3646572924" sldId="426"/>
            <ac:picMk id="9" creationId="{630F4C0F-FCF9-4C98-5614-9AA4112E07AE}"/>
          </ac:picMkLst>
        </pc:picChg>
      </pc:sldChg>
      <pc:sldChg chg="addSp modSp new mod modAnim modNotesTx">
        <pc:chgData name="Dang Bui - Y17" userId="f1a0210a-e815-48d5-bc84-45b9da0d98b1" providerId="ADAL" clId="{B78773CC-D92B-4490-B4CC-6F8299A01825}" dt="2022-11-13T13:30:18.847" v="11303" actId="20577"/>
        <pc:sldMkLst>
          <pc:docMk/>
          <pc:sldMk cId="2640014222" sldId="427"/>
        </pc:sldMkLst>
        <pc:spChg chg="mod">
          <ac:chgData name="Dang Bui - Y17" userId="f1a0210a-e815-48d5-bc84-45b9da0d98b1" providerId="ADAL" clId="{B78773CC-D92B-4490-B4CC-6F8299A01825}" dt="2022-11-13T13:29:10.041" v="11216" actId="1076"/>
          <ac:spMkLst>
            <pc:docMk/>
            <pc:sldMk cId="2640014222" sldId="427"/>
            <ac:spMk id="2" creationId="{4497AFDA-3BF5-42C1-880A-72F28CD7535B}"/>
          </ac:spMkLst>
        </pc:spChg>
        <pc:spChg chg="add mod">
          <ac:chgData name="Dang Bui - Y17" userId="f1a0210a-e815-48d5-bc84-45b9da0d98b1" providerId="ADAL" clId="{B78773CC-D92B-4490-B4CC-6F8299A01825}" dt="2022-11-13T13:30:18.847" v="11303" actId="20577"/>
          <ac:spMkLst>
            <pc:docMk/>
            <pc:sldMk cId="2640014222" sldId="427"/>
            <ac:spMk id="3" creationId="{A8F4BA81-A233-A8E7-D811-6231BF2E9B65}"/>
          </ac:spMkLst>
        </pc:spChg>
        <pc:picChg chg="add mod">
          <ac:chgData name="Dang Bui - Y17" userId="f1a0210a-e815-48d5-bc84-45b9da0d98b1" providerId="ADAL" clId="{B78773CC-D92B-4490-B4CC-6F8299A01825}" dt="2022-11-13T13:29:14.529" v="11217" actId="1076"/>
          <ac:picMkLst>
            <pc:docMk/>
            <pc:sldMk cId="2640014222" sldId="427"/>
            <ac:picMk id="4" creationId="{49B70FFE-2A84-0DD8-26F5-B55B222FFB57}"/>
          </ac:picMkLst>
        </pc:picChg>
      </pc:sldChg>
      <pc:sldChg chg="addSp modSp new mod modAnim modNotesTx">
        <pc:chgData name="Dang Bui - Y17" userId="f1a0210a-e815-48d5-bc84-45b9da0d98b1" providerId="ADAL" clId="{B78773CC-D92B-4490-B4CC-6F8299A01825}" dt="2022-11-13T13:39:04.173" v="12041" actId="20577"/>
        <pc:sldMkLst>
          <pc:docMk/>
          <pc:sldMk cId="2046364781" sldId="428"/>
        </pc:sldMkLst>
        <pc:spChg chg="mod">
          <ac:chgData name="Dang Bui - Y17" userId="f1a0210a-e815-48d5-bc84-45b9da0d98b1" providerId="ADAL" clId="{B78773CC-D92B-4490-B4CC-6F8299A01825}" dt="2022-11-13T13:32:01.552" v="11308" actId="1076"/>
          <ac:spMkLst>
            <pc:docMk/>
            <pc:sldMk cId="2046364781" sldId="428"/>
            <ac:spMk id="2" creationId="{88E29BE0-3CA3-7F78-8F00-7D5B6728F55E}"/>
          </ac:spMkLst>
        </pc:spChg>
        <pc:spChg chg="add mod">
          <ac:chgData name="Dang Bui - Y17" userId="f1a0210a-e815-48d5-bc84-45b9da0d98b1" providerId="ADAL" clId="{B78773CC-D92B-4490-B4CC-6F8299A01825}" dt="2022-11-13T13:39:04.173" v="12041" actId="20577"/>
          <ac:spMkLst>
            <pc:docMk/>
            <pc:sldMk cId="2046364781" sldId="428"/>
            <ac:spMk id="3" creationId="{DE78554C-2E88-27EF-70B7-F7B5CC28B971}"/>
          </ac:spMkLst>
        </pc:spChg>
        <pc:picChg chg="add mod">
          <ac:chgData name="Dang Bui - Y17" userId="f1a0210a-e815-48d5-bc84-45b9da0d98b1" providerId="ADAL" clId="{B78773CC-D92B-4490-B4CC-6F8299A01825}" dt="2022-11-13T13:37:06.537" v="11984" actId="1076"/>
          <ac:picMkLst>
            <pc:docMk/>
            <pc:sldMk cId="2046364781" sldId="428"/>
            <ac:picMk id="4" creationId="{E753D88F-027D-0533-2716-7EFE2A8DA95D}"/>
          </ac:picMkLst>
        </pc:picChg>
      </pc:sldChg>
      <pc:sldChg chg="addSp modSp new mod modNotesTx">
        <pc:chgData name="Dang Bui - Y17" userId="f1a0210a-e815-48d5-bc84-45b9da0d98b1" providerId="ADAL" clId="{B78773CC-D92B-4490-B4CC-6F8299A01825}" dt="2022-11-13T13:44:50.623" v="13219" actId="20577"/>
        <pc:sldMkLst>
          <pc:docMk/>
          <pc:sldMk cId="3898921139" sldId="429"/>
        </pc:sldMkLst>
        <pc:spChg chg="mod">
          <ac:chgData name="Dang Bui - Y17" userId="f1a0210a-e815-48d5-bc84-45b9da0d98b1" providerId="ADAL" clId="{B78773CC-D92B-4490-B4CC-6F8299A01825}" dt="2022-11-13T13:38:48.841" v="12029" actId="1076"/>
          <ac:spMkLst>
            <pc:docMk/>
            <pc:sldMk cId="3898921139" sldId="429"/>
            <ac:spMk id="2" creationId="{857B431A-383A-6496-EC43-63D8E657215A}"/>
          </ac:spMkLst>
        </pc:spChg>
        <pc:spChg chg="add mod">
          <ac:chgData name="Dang Bui - Y17" userId="f1a0210a-e815-48d5-bc84-45b9da0d98b1" providerId="ADAL" clId="{B78773CC-D92B-4490-B4CC-6F8299A01825}" dt="2022-11-13T13:41:59.424" v="12615" actId="20577"/>
          <ac:spMkLst>
            <pc:docMk/>
            <pc:sldMk cId="3898921139" sldId="429"/>
            <ac:spMk id="3" creationId="{5AB217B6-A42D-5562-CA6F-0CEC8DD5DE6F}"/>
          </ac:spMkLst>
        </pc:spChg>
      </pc:sldChg>
      <pc:sldChg chg="addSp delSp modSp new mod modNotesTx">
        <pc:chgData name="Dang Bui - Y17" userId="f1a0210a-e815-48d5-bc84-45b9da0d98b1" providerId="ADAL" clId="{B78773CC-D92B-4490-B4CC-6F8299A01825}" dt="2022-11-13T14:08:53.324" v="13657"/>
        <pc:sldMkLst>
          <pc:docMk/>
          <pc:sldMk cId="527814898" sldId="430"/>
        </pc:sldMkLst>
        <pc:spChg chg="mod">
          <ac:chgData name="Dang Bui - Y17" userId="f1a0210a-e815-48d5-bc84-45b9da0d98b1" providerId="ADAL" clId="{B78773CC-D92B-4490-B4CC-6F8299A01825}" dt="2022-11-13T13:45:12.970" v="13259" actId="1076"/>
          <ac:spMkLst>
            <pc:docMk/>
            <pc:sldMk cId="527814898" sldId="430"/>
            <ac:spMk id="2" creationId="{C26781AE-A326-D9FF-8E07-C35C327777F2}"/>
          </ac:spMkLst>
        </pc:spChg>
        <pc:spChg chg="add mod">
          <ac:chgData name="Dang Bui - Y17" userId="f1a0210a-e815-48d5-bc84-45b9da0d98b1" providerId="ADAL" clId="{B78773CC-D92B-4490-B4CC-6F8299A01825}" dt="2022-11-13T13:46:30.094" v="13437" actId="20577"/>
          <ac:spMkLst>
            <pc:docMk/>
            <pc:sldMk cId="527814898" sldId="430"/>
            <ac:spMk id="3" creationId="{FD1915EB-3339-D8C5-5DA6-55B6C90C0AFE}"/>
          </ac:spMkLst>
        </pc:spChg>
        <pc:spChg chg="add del mod">
          <ac:chgData name="Dang Bui - Y17" userId="f1a0210a-e815-48d5-bc84-45b9da0d98b1" providerId="ADAL" clId="{B78773CC-D92B-4490-B4CC-6F8299A01825}" dt="2022-11-13T14:08:53.324" v="13657"/>
          <ac:spMkLst>
            <pc:docMk/>
            <pc:sldMk cId="527814898" sldId="430"/>
            <ac:spMk id="4" creationId="{5A36F6F1-6C19-D21A-A890-1065189CE6E9}"/>
          </ac:spMkLst>
        </pc:spChg>
      </pc:sldChg>
      <pc:sldMasterChg chg="delSldLayout">
        <pc:chgData name="Dang Bui - Y17" userId="f1a0210a-e815-48d5-bc84-45b9da0d98b1" providerId="ADAL" clId="{B78773CC-D92B-4490-B4CC-6F8299A01825}" dt="2022-11-13T09:13:33.713" v="6149" actId="47"/>
        <pc:sldMasterMkLst>
          <pc:docMk/>
          <pc:sldMasterMk cId="0" sldId="2147483679"/>
        </pc:sldMasterMkLst>
        <pc:sldLayoutChg chg="del">
          <pc:chgData name="Dang Bui - Y17" userId="f1a0210a-e815-48d5-bc84-45b9da0d98b1" providerId="ADAL" clId="{B78773CC-D92B-4490-B4CC-6F8299A01825}" dt="2022-11-13T09:13:25.725" v="6117" actId="47"/>
          <pc:sldLayoutMkLst>
            <pc:docMk/>
            <pc:sldMasterMk cId="0" sldId="2147483679"/>
            <pc:sldLayoutMk cId="0" sldId="2147483654"/>
          </pc:sldLayoutMkLst>
        </pc:sldLayoutChg>
        <pc:sldLayoutChg chg="del">
          <pc:chgData name="Dang Bui - Y17" userId="f1a0210a-e815-48d5-bc84-45b9da0d98b1" providerId="ADAL" clId="{B78773CC-D92B-4490-B4CC-6F8299A01825}" dt="2022-11-13T09:13:33.713" v="6149" actId="47"/>
          <pc:sldLayoutMkLst>
            <pc:docMk/>
            <pc:sldMasterMk cId="0" sldId="2147483679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34626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194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da06d9ad0_0_1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da06d9ad0_0_1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9909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da06d9ad0_0_1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da06d9ad0_0_1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692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da06d9ad0_0_1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da06d9ad0_0_1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0866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da06d9ad0_0_1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da06d9ad0_0_1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2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1da06d9ad0_0_18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1da06d9ad0_0_18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517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1da06d9ad0_0_18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1da06d9ad0_0_18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762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1da06d9ad0_0_18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1da06d9ad0_0_18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628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1da06d9ad0_0_18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1da06d9ad0_0_18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161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1da06d9ad0_0_18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1da06d9ad0_0_18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29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9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a6bc3c44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a6bc3c44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536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5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66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73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42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053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43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57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4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96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Nếu</a:t>
            </a:r>
            <a:r>
              <a:rPr lang="en-US" dirty="0"/>
              <a:t> SA </a:t>
            </a:r>
            <a:r>
              <a:rPr lang="en-US" dirty="0" err="1"/>
              <a:t>thấy</a:t>
            </a:r>
            <a:r>
              <a:rPr lang="en-US" dirty="0"/>
              <a:t> sang </a:t>
            </a:r>
            <a:r>
              <a:rPr lang="en-US" dirty="0" err="1"/>
              <a:t>thương</a:t>
            </a:r>
            <a:r>
              <a:rPr lang="en-US" dirty="0"/>
              <a:t> or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tang </a:t>
            </a:r>
            <a:r>
              <a:rPr lang="en-US" dirty="0">
                <a:sym typeface="Wingdings" panose="05000000000000000000" pitchFamily="2" charset="2"/>
              </a:rPr>
              <a:t> CLVT/CHT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1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a6bc3c44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1a6bc3c44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626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11da06d9ad0_0_17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11da06d9ad0_0_17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78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a6bc3c44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a6bc3c44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297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a6bc3c44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a6bc3c44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574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da06d9ad0_0_1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da06d9ad0_0_1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4514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da06d9ad0_0_1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da06d9ad0_0_1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1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da06d9ad0_0_1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da06d9ad0_0_1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6973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da06d9ad0_0_1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da06d9ad0_0_1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473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3825" y="1121925"/>
            <a:ext cx="59373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47600" y="3679425"/>
            <a:ext cx="370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97" flipH="1">
            <a:off x="3608613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539073" flipH="1">
            <a:off x="7697179" y="3559489"/>
            <a:ext cx="1004613" cy="2555391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85115" y="349850"/>
            <a:ext cx="779385" cy="730013"/>
            <a:chOff x="7985115" y="197450"/>
            <a:chExt cx="779385" cy="730013"/>
          </a:xfrm>
        </p:grpSpPr>
        <p:sp>
          <p:nvSpPr>
            <p:cNvPr id="14" name="Google Shape;14;p2"/>
            <p:cNvSpPr/>
            <p:nvPr/>
          </p:nvSpPr>
          <p:spPr>
            <a:xfrm>
              <a:off x="8303088" y="19745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85115" y="60036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30900" y="593863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/>
          <p:nvPr/>
        </p:nvSpPr>
        <p:spPr>
          <a:xfrm rot="5400097" flipH="1">
            <a:off x="1179888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"/>
          <p:cNvSpPr/>
          <p:nvPr/>
        </p:nvSpPr>
        <p:spPr>
          <a:xfrm rot="-5539073" flipH="1">
            <a:off x="7697179" y="3559489"/>
            <a:ext cx="1004613" cy="2555391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-48150" y="4166019"/>
            <a:ext cx="1667050" cy="1020250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7345465" y="319839"/>
            <a:ext cx="1438250" cy="824424"/>
            <a:chOff x="7345465" y="319839"/>
            <a:chExt cx="1438250" cy="824424"/>
          </a:xfrm>
        </p:grpSpPr>
        <p:sp>
          <p:nvSpPr>
            <p:cNvPr id="335" name="Google Shape;335;p30"/>
            <p:cNvSpPr/>
            <p:nvPr/>
          </p:nvSpPr>
          <p:spPr>
            <a:xfrm flipH="1">
              <a:off x="8528115" y="8886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8167713" y="3198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flipH="1">
              <a:off x="7345465" y="618750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0"/>
          <p:cNvSpPr/>
          <p:nvPr/>
        </p:nvSpPr>
        <p:spPr>
          <a:xfrm flipH="1">
            <a:off x="252815" y="744525"/>
            <a:ext cx="333600" cy="333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0"/>
          <p:cNvSpPr/>
          <p:nvPr/>
        </p:nvSpPr>
        <p:spPr>
          <a:xfrm flipH="1">
            <a:off x="6051015" y="4768813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713100" y="1473850"/>
            <a:ext cx="49989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8"/>
          <p:cNvSpPr/>
          <p:nvPr/>
        </p:nvSpPr>
        <p:spPr>
          <a:xfrm rot="-5400097">
            <a:off x="4029026" y="-1125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302290" y="295539"/>
            <a:ext cx="1133450" cy="960499"/>
            <a:chOff x="2053040" y="1514514"/>
            <a:chExt cx="1133450" cy="960499"/>
          </a:xfrm>
        </p:grpSpPr>
        <p:sp>
          <p:nvSpPr>
            <p:cNvPr id="67" name="Google Shape;67;p8"/>
            <p:cNvSpPr/>
            <p:nvPr/>
          </p:nvSpPr>
          <p:spPr>
            <a:xfrm flipH="1">
              <a:off x="2930890" y="221941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flipH="1">
              <a:off x="2926088" y="151451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flipH="1">
              <a:off x="2053040" y="183097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rot="97" flipH="1">
            <a:off x="-213124" y="2571754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flipH="1">
            <a:off x="3131459" y="4329567"/>
            <a:ext cx="728260" cy="426814"/>
            <a:chOff x="5522334" y="4134517"/>
            <a:chExt cx="728260" cy="426814"/>
          </a:xfrm>
        </p:grpSpPr>
        <p:sp>
          <p:nvSpPr>
            <p:cNvPr id="72" name="Google Shape;72;p8"/>
            <p:cNvSpPr/>
            <p:nvPr/>
          </p:nvSpPr>
          <p:spPr>
            <a:xfrm>
              <a:off x="5994994" y="4134517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22334" y="44041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/>
          <p:nvPr/>
        </p:nvSpPr>
        <p:spPr>
          <a:xfrm rot="-5400000">
            <a:off x="6333918" y="2333417"/>
            <a:ext cx="2474718" cy="3145447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90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FFB8-307C-B05E-F4B6-CBC6379CB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71AC9-D70D-A14B-FF4B-0AAA45214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81E3A-A899-BCD3-0E01-812411C29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D1C6-CF31-96CF-6A27-8BF17A78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26475-0FC1-A375-A310-D6201B5A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23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F1C3-4D78-0262-E094-E6FF0A4A7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96722-40CE-3704-C932-2E81AAC29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44B5-F947-B96F-873F-D6FDD46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03E7D-518F-78A8-1C2C-49A44BBA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5E3C-D277-88E7-0235-696C046F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50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7022-F17F-1D2B-0DAF-8D938FB0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A5536-CBDD-C164-1803-A41E8B19F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C6ED7-5464-B421-D4B8-80B8D650B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2ECA1-45EA-3803-7E8E-3ABAEEC3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E876E-C99F-96E6-E6D4-F352EB34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49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6582-0056-F013-39E4-913CF959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315E0-C49D-160A-9133-7CA6E1567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A2368-C2DB-BE21-8A7D-7F595A9DC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AC156-73F0-0859-F76A-D1D311A0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37452-F329-5A85-BA32-DDD586DA2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5B28F-0D14-8290-C244-205F9834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47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EDE2-A308-7990-D830-6D372512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EE9C-3C16-9797-D137-7EA4F89F5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A3D85-70D0-5899-E1FE-BC039E28A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BEBB6-E977-5F09-4E12-BC8D244DB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FADC3-4218-D08C-FE7E-BC074283E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8A51A-B71E-90F4-2A03-8B03D7A1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9777F-90A3-80E3-D2C5-B76EDC6B3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D6B68-2BCB-1670-9FA0-F568BB2D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46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B2F8-3A15-A35B-E835-C5CA379B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18050-3A0A-9DA0-CE4C-1E118D58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7700D-9E1A-7748-F82A-91B07B27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001FA-1EAE-D82A-46BE-7CF49DDC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73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52AAB-4D5E-8397-CD02-F46D7659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48F99-FC4A-0032-DC50-9E5A2DBD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A718E-A72D-45EC-9D92-93D9F53D5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845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6C99-EC64-276E-52B6-301A3D07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0CF7-DB01-81A1-E5CD-FA8F29475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008BD-C880-04CE-FB86-C34C58A11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8511E-6D22-EDAD-0E79-5E377AF0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6122A-2BE6-94BD-6F03-4D9FA1D6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08117-C0A2-13A0-49B8-53AE496E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05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00000" y="2448075"/>
            <a:ext cx="401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2478150" y="1505808"/>
            <a:ext cx="8634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00000" y="3481733"/>
            <a:ext cx="4019700" cy="2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 rot="5400097" flipH="1">
            <a:off x="838163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57500" y="4476163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5400000">
            <a:off x="6333918" y="2333417"/>
            <a:ext cx="2474718" cy="3145447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715D-95BF-FD74-4CC1-444BFBD2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E59399-379E-5DC7-F743-B9BE7A23B8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3AFD-309C-7F35-7233-01CF97A05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17148-4565-B6C7-E5D8-D23D329B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40F7-0FF8-F0EF-60A5-D98AEB854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978CB-B93C-29F9-25DA-270DED8D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46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E44-B113-2DFD-92DF-F56AA9A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2FF44-E474-F813-601E-9F1FA312A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485D2-A1A9-7EE2-0BF7-F12714FB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625BE-E430-673E-4C2D-9AA72387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A02E6-A1D1-7AB2-6721-A8FEC050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73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5D3909-79A3-87F7-2923-4B3B3953A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9A056-68D8-4BE8-3EEC-4F2D3B31E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00032-EB3C-6551-EA5C-10EAC279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B25-4B8B-DBF7-0E0A-CF3C4A12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6E343-2DD6-31A7-CEF9-4626B0B7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7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846064" y="1295248"/>
            <a:ext cx="458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3846075" y="1944152"/>
            <a:ext cx="4585500" cy="19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/>
          <p:nvPr/>
        </p:nvSpPr>
        <p:spPr>
          <a:xfrm rot="-5400000">
            <a:off x="424200" y="-424200"/>
            <a:ext cx="1041597" cy="1889994"/>
          </a:xfrm>
          <a:custGeom>
            <a:avLst/>
            <a:gdLst/>
            <a:ahLst/>
            <a:cxnLst/>
            <a:rect l="l" t="t" r="r" b="b"/>
            <a:pathLst>
              <a:path w="21053" h="38201" extrusionOk="0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5833390" y="303263"/>
            <a:ext cx="1393475" cy="827101"/>
            <a:chOff x="6005240" y="371688"/>
            <a:chExt cx="1393475" cy="827101"/>
          </a:xfrm>
        </p:grpSpPr>
        <p:sp>
          <p:nvSpPr>
            <p:cNvPr id="58" name="Google Shape;58;p7"/>
            <p:cNvSpPr/>
            <p:nvPr/>
          </p:nvSpPr>
          <p:spPr>
            <a:xfrm flipH="1">
              <a:off x="6005240" y="410688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flipH="1">
              <a:off x="6649400" y="104158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flipH="1">
              <a:off x="7065115" y="371688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7"/>
          <p:cNvSpPr/>
          <p:nvPr/>
        </p:nvSpPr>
        <p:spPr>
          <a:xfrm rot="-10799903" flipH="1">
            <a:off x="8202990" y="-51596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5400000" flipH="1">
            <a:off x="335368" y="2333417"/>
            <a:ext cx="2474718" cy="3145447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6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1216200" y="2243213"/>
            <a:ext cx="4038600" cy="13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1216200" y="1551513"/>
            <a:ext cx="40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 flipH="1">
            <a:off x="-48150" y="0"/>
            <a:ext cx="1041597" cy="1889994"/>
          </a:xfrm>
          <a:custGeom>
            <a:avLst/>
            <a:gdLst/>
            <a:ahLst/>
            <a:cxnLst/>
            <a:rect l="l" t="t" r="r" b="b"/>
            <a:pathLst>
              <a:path w="21053" h="38201" extrusionOk="0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-48150" y="4166019"/>
            <a:ext cx="1667050" cy="1020250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-5400000">
            <a:off x="6399993" y="2333417"/>
            <a:ext cx="2474718" cy="3145447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170154" y="52603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/>
          </p:nvPr>
        </p:nvSpPr>
        <p:spPr>
          <a:xfrm>
            <a:off x="3047615" y="1861171"/>
            <a:ext cx="21018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2274534" y="2144596"/>
            <a:ext cx="6285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3047625" y="2234676"/>
            <a:ext cx="2101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/>
          </p:nvPr>
        </p:nvSpPr>
        <p:spPr>
          <a:xfrm>
            <a:off x="6328515" y="1862671"/>
            <a:ext cx="2104800" cy="37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 hasCustomPrompt="1"/>
          </p:nvPr>
        </p:nvSpPr>
        <p:spPr>
          <a:xfrm>
            <a:off x="5560742" y="2144596"/>
            <a:ext cx="6285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6328525" y="2234676"/>
            <a:ext cx="2101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/>
          </p:nvPr>
        </p:nvSpPr>
        <p:spPr>
          <a:xfrm>
            <a:off x="3047615" y="3300150"/>
            <a:ext cx="2101800" cy="37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8" hasCustomPrompt="1"/>
          </p:nvPr>
        </p:nvSpPr>
        <p:spPr>
          <a:xfrm>
            <a:off x="2274539" y="3587475"/>
            <a:ext cx="6285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3047625" y="3667850"/>
            <a:ext cx="2101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3"/>
          </p:nvPr>
        </p:nvSpPr>
        <p:spPr>
          <a:xfrm>
            <a:off x="6328515" y="3300149"/>
            <a:ext cx="2104800" cy="37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4" hasCustomPrompt="1"/>
          </p:nvPr>
        </p:nvSpPr>
        <p:spPr>
          <a:xfrm>
            <a:off x="5560742" y="3587475"/>
            <a:ext cx="6285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6328525" y="3667850"/>
            <a:ext cx="2101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/>
          <p:nvPr/>
        </p:nvSpPr>
        <p:spPr>
          <a:xfrm rot="5400097" flipH="1">
            <a:off x="7270613" y="-10767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8371786" y="847317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 rot="5539093">
            <a:off x="639570" y="3325656"/>
            <a:ext cx="1080858" cy="2749388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3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"/>
          </p:nvPr>
        </p:nvSpPr>
        <p:spPr>
          <a:xfrm>
            <a:off x="713100" y="1230913"/>
            <a:ext cx="7717800" cy="3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/>
          <p:nvPr/>
        </p:nvSpPr>
        <p:spPr>
          <a:xfrm rot="5400000" flipH="1">
            <a:off x="7751375" y="-481500"/>
            <a:ext cx="1041597" cy="1889994"/>
          </a:xfrm>
          <a:custGeom>
            <a:avLst/>
            <a:gdLst/>
            <a:ahLst/>
            <a:cxnLst/>
            <a:rect l="l" t="t" r="r" b="b"/>
            <a:pathLst>
              <a:path w="21053" h="38201" extrusionOk="0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-48150" y="4166019"/>
            <a:ext cx="1667050" cy="1020250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3"/>
          <p:cNvGrpSpPr/>
          <p:nvPr/>
        </p:nvGrpSpPr>
        <p:grpSpPr>
          <a:xfrm>
            <a:off x="228175" y="151988"/>
            <a:ext cx="780890" cy="671701"/>
            <a:chOff x="228175" y="151988"/>
            <a:chExt cx="780890" cy="671701"/>
          </a:xfrm>
        </p:grpSpPr>
        <p:sp>
          <p:nvSpPr>
            <p:cNvPr id="264" name="Google Shape;264;p23"/>
            <p:cNvSpPr/>
            <p:nvPr/>
          </p:nvSpPr>
          <p:spPr>
            <a:xfrm flipH="1">
              <a:off x="753465" y="151988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 flipH="1">
              <a:off x="228175" y="66648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3"/>
          <p:cNvSpPr/>
          <p:nvPr/>
        </p:nvSpPr>
        <p:spPr>
          <a:xfrm rot="-5399903" flipH="1">
            <a:off x="7400263" y="3384754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5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rot="-5400097">
            <a:off x="7116338" y="-10588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27"/>
          <p:cNvGrpSpPr/>
          <p:nvPr/>
        </p:nvGrpSpPr>
        <p:grpSpPr>
          <a:xfrm>
            <a:off x="8197384" y="4352980"/>
            <a:ext cx="693510" cy="555889"/>
            <a:chOff x="8197384" y="4352980"/>
            <a:chExt cx="693510" cy="555889"/>
          </a:xfrm>
        </p:grpSpPr>
        <p:sp>
          <p:nvSpPr>
            <p:cNvPr id="304" name="Google Shape;304;p27"/>
            <p:cNvSpPr/>
            <p:nvPr/>
          </p:nvSpPr>
          <p:spPr>
            <a:xfrm>
              <a:off x="8635294" y="435298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8197384" y="475166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27"/>
          <p:cNvSpPr/>
          <p:nvPr/>
        </p:nvSpPr>
        <p:spPr>
          <a:xfrm rot="-5400000" flipH="1">
            <a:off x="158827" y="3940677"/>
            <a:ext cx="919700" cy="1668811"/>
          </a:xfrm>
          <a:custGeom>
            <a:avLst/>
            <a:gdLst/>
            <a:ahLst/>
            <a:cxnLst/>
            <a:rect l="l" t="t" r="r" b="b"/>
            <a:pathLst>
              <a:path w="21053" h="38201" extrusionOk="0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27"/>
          <p:cNvGrpSpPr/>
          <p:nvPr/>
        </p:nvGrpSpPr>
        <p:grpSpPr>
          <a:xfrm>
            <a:off x="149165" y="183525"/>
            <a:ext cx="797385" cy="863225"/>
            <a:chOff x="149165" y="183525"/>
            <a:chExt cx="797385" cy="863225"/>
          </a:xfrm>
        </p:grpSpPr>
        <p:sp>
          <p:nvSpPr>
            <p:cNvPr id="308" name="Google Shape;308;p27"/>
            <p:cNvSpPr/>
            <p:nvPr/>
          </p:nvSpPr>
          <p:spPr>
            <a:xfrm flipH="1">
              <a:off x="278465" y="79115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 flipH="1">
              <a:off x="789350" y="27171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 flipH="1">
              <a:off x="149165" y="18352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4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rot="10800000" flipH="1">
            <a:off x="-70168" y="-57595"/>
            <a:ext cx="1975954" cy="1209302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 rot="5539093">
            <a:off x="7208145" y="3351318"/>
            <a:ext cx="1080858" cy="2749388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7677240" y="252364"/>
            <a:ext cx="1088500" cy="875336"/>
            <a:chOff x="7677240" y="252364"/>
            <a:chExt cx="1088500" cy="875336"/>
          </a:xfrm>
        </p:grpSpPr>
        <p:sp>
          <p:nvSpPr>
            <p:cNvPr id="326" name="Google Shape;326;p29"/>
            <p:cNvSpPr/>
            <p:nvPr/>
          </p:nvSpPr>
          <p:spPr>
            <a:xfrm flipH="1">
              <a:off x="8510140" y="87210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 flipH="1">
              <a:off x="8559350" y="25236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7677240" y="538500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9"/>
          <p:cNvSpPr/>
          <p:nvPr/>
        </p:nvSpPr>
        <p:spPr>
          <a:xfrm flipH="1">
            <a:off x="265265" y="4603975"/>
            <a:ext cx="333600" cy="333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03950"/>
            <a:ext cx="7717800" cy="3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B92A2-A478-51BC-A9BD-34E7802CC6B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5634" y="184534"/>
            <a:ext cx="963563" cy="96356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9" r:id="rId7"/>
    <p:sldLayoutId id="2147483673" r:id="rId8"/>
    <p:sldLayoutId id="2147483675" r:id="rId9"/>
    <p:sldLayoutId id="2147483676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87802-2679-AE48-6682-C3295C3D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95666-209B-56D9-4BCD-44275C607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08AC8-4F98-6E8F-758E-33CBF620C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D572D-E9CF-4D8C-80B7-5E0DB730B03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2C06A-5087-233E-1D2E-B3F48990C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7858A-E22B-55DF-5255-41423DBF1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DE180-1EEE-4B79-8D49-551A6A60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0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/>
          <p:nvPr/>
        </p:nvSpPr>
        <p:spPr>
          <a:xfrm rot="5400000" flipH="1">
            <a:off x="335368" y="2333417"/>
            <a:ext cx="2474718" cy="3145447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3833246" y="3180306"/>
            <a:ext cx="3144886" cy="129544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ctrTitle"/>
          </p:nvPr>
        </p:nvSpPr>
        <p:spPr>
          <a:xfrm>
            <a:off x="1377184" y="945051"/>
            <a:ext cx="6975086" cy="19064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4800" dirty="0"/>
              <a:t>UNG THƯ TẾ BÀO GAN</a:t>
            </a:r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"/>
          </p:nvPr>
        </p:nvSpPr>
        <p:spPr>
          <a:xfrm>
            <a:off x="4352308" y="3687519"/>
            <a:ext cx="2300277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400" i="1" dirty="0">
                <a:solidFill>
                  <a:srgbClr val="002060"/>
                </a:solidFill>
              </a:rPr>
              <a:t>Nhóm thực hiện: </a:t>
            </a:r>
          </a:p>
          <a:p>
            <a:pPr marL="0" indent="0" algn="l"/>
            <a:r>
              <a:rPr lang="en" sz="1400" i="1" dirty="0">
                <a:solidFill>
                  <a:srgbClr val="002060"/>
                </a:solidFill>
              </a:rPr>
              <a:t>1. Bùi Hải Đăng</a:t>
            </a:r>
          </a:p>
          <a:p>
            <a:pPr marL="0" indent="0" algn="l"/>
            <a:r>
              <a:rPr lang="en" sz="1400" i="1" dirty="0">
                <a:solidFill>
                  <a:srgbClr val="002060"/>
                </a:solidFill>
              </a:rPr>
              <a:t>2. Phan Trần Tuệ Hằng</a:t>
            </a:r>
          </a:p>
          <a:p>
            <a:pPr marL="0" indent="0" algn="l"/>
            <a:r>
              <a:rPr lang="en" sz="1400" i="1" dirty="0">
                <a:solidFill>
                  <a:srgbClr val="002060"/>
                </a:solidFill>
              </a:rPr>
              <a:t>3. Nguyễn Đức Huy</a:t>
            </a:r>
          </a:p>
          <a:p>
            <a:pPr marL="0" indent="0" algn="l"/>
            <a:r>
              <a:rPr lang="en" sz="1400" i="1" dirty="0">
                <a:solidFill>
                  <a:srgbClr val="002060"/>
                </a:solidFill>
              </a:rPr>
              <a:t>4. Nguyễn Thành Luật</a:t>
            </a:r>
          </a:p>
        </p:txBody>
      </p:sp>
      <p:grpSp>
        <p:nvGrpSpPr>
          <p:cNvPr id="354" name="Google Shape;354;p34"/>
          <p:cNvGrpSpPr/>
          <p:nvPr/>
        </p:nvGrpSpPr>
        <p:grpSpPr>
          <a:xfrm>
            <a:off x="147372" y="749788"/>
            <a:ext cx="1533335" cy="936901"/>
            <a:chOff x="499303" y="1126051"/>
            <a:chExt cx="1533335" cy="936901"/>
          </a:xfrm>
        </p:grpSpPr>
        <p:sp>
          <p:nvSpPr>
            <p:cNvPr id="355" name="Google Shape;355;p34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4"/>
          <p:cNvGrpSpPr/>
          <p:nvPr/>
        </p:nvGrpSpPr>
        <p:grpSpPr>
          <a:xfrm>
            <a:off x="458851" y="1996146"/>
            <a:ext cx="2311606" cy="2839527"/>
            <a:chOff x="458851" y="1996146"/>
            <a:chExt cx="2311606" cy="2839527"/>
          </a:xfrm>
        </p:grpSpPr>
        <p:sp>
          <p:nvSpPr>
            <p:cNvPr id="359" name="Google Shape;359;p34"/>
            <p:cNvSpPr/>
            <p:nvPr/>
          </p:nvSpPr>
          <p:spPr>
            <a:xfrm>
              <a:off x="2314403" y="3182323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5150" y="0"/>
                  </a:moveTo>
                  <a:lnTo>
                    <a:pt x="0" y="2932"/>
                  </a:lnTo>
                  <a:lnTo>
                    <a:pt x="0" y="72174"/>
                  </a:lnTo>
                  <a:lnTo>
                    <a:pt x="5150" y="69164"/>
                  </a:lnTo>
                  <a:lnTo>
                    <a:pt x="5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2232738" y="3182323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0" y="0"/>
                  </a:moveTo>
                  <a:lnTo>
                    <a:pt x="0" y="69164"/>
                  </a:lnTo>
                  <a:lnTo>
                    <a:pt x="5150" y="72174"/>
                  </a:lnTo>
                  <a:lnTo>
                    <a:pt x="5150" y="2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2226458" y="4598163"/>
              <a:ext cx="198513" cy="98147"/>
            </a:xfrm>
            <a:custGeom>
              <a:avLst/>
              <a:gdLst/>
              <a:ahLst/>
              <a:cxnLst/>
              <a:rect l="l" t="t" r="r" b="b"/>
              <a:pathLst>
                <a:path w="12518" h="6189" extrusionOk="0">
                  <a:moveTo>
                    <a:pt x="0" y="1"/>
                  </a:moveTo>
                  <a:cubicBezTo>
                    <a:pt x="0" y="1"/>
                    <a:pt x="2060" y="3962"/>
                    <a:pt x="4358" y="5309"/>
                  </a:cubicBezTo>
                  <a:cubicBezTo>
                    <a:pt x="5625" y="6033"/>
                    <a:pt x="7669" y="6189"/>
                    <a:pt x="9306" y="6189"/>
                  </a:cubicBezTo>
                  <a:cubicBezTo>
                    <a:pt x="10534" y="6189"/>
                    <a:pt x="11533" y="6101"/>
                    <a:pt x="11805" y="6101"/>
                  </a:cubicBezTo>
                  <a:cubicBezTo>
                    <a:pt x="12518" y="6101"/>
                    <a:pt x="11329" y="239"/>
                    <a:pt x="11329" y="239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2172258" y="4605410"/>
              <a:ext cx="271572" cy="157076"/>
            </a:xfrm>
            <a:custGeom>
              <a:avLst/>
              <a:gdLst/>
              <a:ahLst/>
              <a:cxnLst/>
              <a:rect l="l" t="t" r="r" b="b"/>
              <a:pathLst>
                <a:path w="17125" h="9905" extrusionOk="0">
                  <a:moveTo>
                    <a:pt x="17045" y="7070"/>
                  </a:moveTo>
                  <a:lnTo>
                    <a:pt x="17045" y="7085"/>
                  </a:lnTo>
                  <a:lnTo>
                    <a:pt x="17045" y="7085"/>
                  </a:lnTo>
                  <a:cubicBezTo>
                    <a:pt x="17077" y="7107"/>
                    <a:pt x="17104" y="7129"/>
                    <a:pt x="17124" y="7150"/>
                  </a:cubicBezTo>
                  <a:lnTo>
                    <a:pt x="17045" y="7070"/>
                  </a:lnTo>
                  <a:close/>
                  <a:moveTo>
                    <a:pt x="1728" y="0"/>
                  </a:moveTo>
                  <a:cubicBezTo>
                    <a:pt x="552" y="0"/>
                    <a:pt x="1" y="904"/>
                    <a:pt x="1834" y="3822"/>
                  </a:cubicBezTo>
                  <a:cubicBezTo>
                    <a:pt x="2626" y="5090"/>
                    <a:pt x="9756" y="7783"/>
                    <a:pt x="9756" y="7783"/>
                  </a:cubicBezTo>
                  <a:cubicBezTo>
                    <a:pt x="9756" y="7783"/>
                    <a:pt x="9598" y="8655"/>
                    <a:pt x="9994" y="8734"/>
                  </a:cubicBezTo>
                  <a:cubicBezTo>
                    <a:pt x="10073" y="8734"/>
                    <a:pt x="13084" y="9843"/>
                    <a:pt x="13163" y="9843"/>
                  </a:cubicBezTo>
                  <a:cubicBezTo>
                    <a:pt x="13382" y="9885"/>
                    <a:pt x="13593" y="9904"/>
                    <a:pt x="13795" y="9904"/>
                  </a:cubicBezTo>
                  <a:cubicBezTo>
                    <a:pt x="15494" y="9904"/>
                    <a:pt x="16570" y="8576"/>
                    <a:pt x="16570" y="8576"/>
                  </a:cubicBezTo>
                  <a:lnTo>
                    <a:pt x="17045" y="7229"/>
                  </a:lnTo>
                  <a:lnTo>
                    <a:pt x="17045" y="7085"/>
                  </a:lnTo>
                  <a:lnTo>
                    <a:pt x="17045" y="7085"/>
                  </a:lnTo>
                  <a:cubicBezTo>
                    <a:pt x="16706" y="6846"/>
                    <a:pt x="15740" y="6516"/>
                    <a:pt x="14510" y="6516"/>
                  </a:cubicBezTo>
                  <a:cubicBezTo>
                    <a:pt x="14034" y="6516"/>
                    <a:pt x="13084" y="6199"/>
                    <a:pt x="11895" y="5723"/>
                  </a:cubicBezTo>
                  <a:cubicBezTo>
                    <a:pt x="11658" y="5644"/>
                    <a:pt x="11420" y="5486"/>
                    <a:pt x="11103" y="5327"/>
                  </a:cubicBezTo>
                  <a:cubicBezTo>
                    <a:pt x="9281" y="4535"/>
                    <a:pt x="7142" y="3347"/>
                    <a:pt x="6112" y="2475"/>
                  </a:cubicBezTo>
                  <a:cubicBezTo>
                    <a:pt x="5874" y="2238"/>
                    <a:pt x="5637" y="2079"/>
                    <a:pt x="5557" y="1841"/>
                  </a:cubicBezTo>
                  <a:cubicBezTo>
                    <a:pt x="5139" y="1131"/>
                    <a:pt x="3043" y="0"/>
                    <a:pt x="1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2181234" y="4593818"/>
              <a:ext cx="262596" cy="148274"/>
            </a:xfrm>
            <a:custGeom>
              <a:avLst/>
              <a:gdLst/>
              <a:ahLst/>
              <a:cxnLst/>
              <a:rect l="l" t="t" r="r" b="b"/>
              <a:pathLst>
                <a:path w="16559" h="9350" extrusionOk="0">
                  <a:moveTo>
                    <a:pt x="3260" y="0"/>
                  </a:moveTo>
                  <a:cubicBezTo>
                    <a:pt x="2339" y="0"/>
                    <a:pt x="1523" y="74"/>
                    <a:pt x="1189" y="275"/>
                  </a:cubicBezTo>
                  <a:cubicBezTo>
                    <a:pt x="0" y="988"/>
                    <a:pt x="396" y="2572"/>
                    <a:pt x="1426" y="4236"/>
                  </a:cubicBezTo>
                  <a:cubicBezTo>
                    <a:pt x="2377" y="5821"/>
                    <a:pt x="8398" y="8435"/>
                    <a:pt x="11805" y="9069"/>
                  </a:cubicBezTo>
                  <a:cubicBezTo>
                    <a:pt x="12042" y="9148"/>
                    <a:pt x="12359" y="9227"/>
                    <a:pt x="12518" y="9307"/>
                  </a:cubicBezTo>
                  <a:cubicBezTo>
                    <a:pt x="12761" y="9336"/>
                    <a:pt x="12999" y="9349"/>
                    <a:pt x="13229" y="9349"/>
                  </a:cubicBezTo>
                  <a:cubicBezTo>
                    <a:pt x="14870" y="9349"/>
                    <a:pt x="16132" y="8655"/>
                    <a:pt x="16479" y="7960"/>
                  </a:cubicBezTo>
                  <a:cubicBezTo>
                    <a:pt x="16479" y="7960"/>
                    <a:pt x="16479" y="7881"/>
                    <a:pt x="16558" y="7881"/>
                  </a:cubicBezTo>
                  <a:cubicBezTo>
                    <a:pt x="16558" y="7722"/>
                    <a:pt x="16558" y="7643"/>
                    <a:pt x="16558" y="7564"/>
                  </a:cubicBezTo>
                  <a:cubicBezTo>
                    <a:pt x="16558" y="6564"/>
                    <a:pt x="16110" y="2800"/>
                    <a:pt x="14996" y="2800"/>
                  </a:cubicBezTo>
                  <a:cubicBezTo>
                    <a:pt x="14963" y="2800"/>
                    <a:pt x="14929" y="2803"/>
                    <a:pt x="14894" y="2810"/>
                  </a:cubicBezTo>
                  <a:cubicBezTo>
                    <a:pt x="14736" y="2889"/>
                    <a:pt x="14657" y="2889"/>
                    <a:pt x="14578" y="2969"/>
                  </a:cubicBezTo>
                  <a:cubicBezTo>
                    <a:pt x="14198" y="3348"/>
                    <a:pt x="14255" y="4162"/>
                    <a:pt x="12525" y="4162"/>
                  </a:cubicBezTo>
                  <a:cubicBezTo>
                    <a:pt x="12447" y="4162"/>
                    <a:pt x="12365" y="4160"/>
                    <a:pt x="12280" y="4157"/>
                  </a:cubicBezTo>
                  <a:cubicBezTo>
                    <a:pt x="11646" y="4157"/>
                    <a:pt x="11012" y="4078"/>
                    <a:pt x="10299" y="3998"/>
                  </a:cubicBezTo>
                  <a:cubicBezTo>
                    <a:pt x="8477" y="3761"/>
                    <a:pt x="4754" y="2493"/>
                    <a:pt x="4120" y="1067"/>
                  </a:cubicBezTo>
                  <a:cubicBezTo>
                    <a:pt x="3645" y="196"/>
                    <a:pt x="5942" y="592"/>
                    <a:pt x="6417" y="354"/>
                  </a:cubicBezTo>
                  <a:cubicBezTo>
                    <a:pt x="6497" y="354"/>
                    <a:pt x="6576" y="354"/>
                    <a:pt x="6655" y="275"/>
                  </a:cubicBezTo>
                  <a:cubicBezTo>
                    <a:pt x="5969" y="138"/>
                    <a:pt x="4517" y="0"/>
                    <a:pt x="3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2207604" y="3478808"/>
              <a:ext cx="414629" cy="1158301"/>
            </a:xfrm>
            <a:custGeom>
              <a:avLst/>
              <a:gdLst/>
              <a:ahLst/>
              <a:cxnLst/>
              <a:rect l="l" t="t" r="r" b="b"/>
              <a:pathLst>
                <a:path w="26146" h="73041" extrusionOk="0">
                  <a:moveTo>
                    <a:pt x="26145" y="0"/>
                  </a:moveTo>
                  <a:lnTo>
                    <a:pt x="1902" y="7448"/>
                  </a:lnTo>
                  <a:cubicBezTo>
                    <a:pt x="1902" y="7448"/>
                    <a:pt x="1" y="17985"/>
                    <a:pt x="476" y="26382"/>
                  </a:cubicBezTo>
                  <a:cubicBezTo>
                    <a:pt x="1189" y="38425"/>
                    <a:pt x="1744" y="44921"/>
                    <a:pt x="3645" y="48645"/>
                  </a:cubicBezTo>
                  <a:cubicBezTo>
                    <a:pt x="6735" y="54666"/>
                    <a:pt x="5309" y="70590"/>
                    <a:pt x="5309" y="70590"/>
                  </a:cubicBezTo>
                  <a:cubicBezTo>
                    <a:pt x="5309" y="70669"/>
                    <a:pt x="5388" y="70669"/>
                    <a:pt x="5388" y="70669"/>
                  </a:cubicBezTo>
                  <a:cubicBezTo>
                    <a:pt x="6022" y="71224"/>
                    <a:pt x="7131" y="71620"/>
                    <a:pt x="8953" y="72333"/>
                  </a:cubicBezTo>
                  <a:cubicBezTo>
                    <a:pt x="9112" y="72333"/>
                    <a:pt x="9191" y="72412"/>
                    <a:pt x="9270" y="72491"/>
                  </a:cubicBezTo>
                  <a:cubicBezTo>
                    <a:pt x="10094" y="72766"/>
                    <a:pt x="12184" y="73040"/>
                    <a:pt x="13790" y="73040"/>
                  </a:cubicBezTo>
                  <a:cubicBezTo>
                    <a:pt x="14965" y="73040"/>
                    <a:pt x="15879" y="72893"/>
                    <a:pt x="15846" y="72491"/>
                  </a:cubicBezTo>
                  <a:cubicBezTo>
                    <a:pt x="15054" y="61638"/>
                    <a:pt x="16797" y="61796"/>
                    <a:pt x="16559" y="57518"/>
                  </a:cubicBezTo>
                  <a:cubicBezTo>
                    <a:pt x="16400" y="53240"/>
                    <a:pt x="15529" y="49675"/>
                    <a:pt x="15291" y="47535"/>
                  </a:cubicBezTo>
                  <a:cubicBezTo>
                    <a:pt x="15054" y="45872"/>
                    <a:pt x="16559" y="19807"/>
                    <a:pt x="16559" y="19807"/>
                  </a:cubicBezTo>
                  <a:cubicBezTo>
                    <a:pt x="16559" y="19807"/>
                    <a:pt x="24481" y="15291"/>
                    <a:pt x="24164" y="12122"/>
                  </a:cubicBezTo>
                  <a:cubicBezTo>
                    <a:pt x="23689" y="7765"/>
                    <a:pt x="26145" y="1"/>
                    <a:pt x="26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660907" y="2933566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0" y="1"/>
                  </a:moveTo>
                  <a:lnTo>
                    <a:pt x="0" y="69164"/>
                  </a:lnTo>
                  <a:lnTo>
                    <a:pt x="5150" y="72175"/>
                  </a:lnTo>
                  <a:lnTo>
                    <a:pt x="5150" y="30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1766646" y="3511474"/>
              <a:ext cx="80433" cy="1143315"/>
            </a:xfrm>
            <a:custGeom>
              <a:avLst/>
              <a:gdLst/>
              <a:ahLst/>
              <a:cxnLst/>
              <a:rect l="l" t="t" r="r" b="b"/>
              <a:pathLst>
                <a:path w="5072" h="72096" extrusionOk="0">
                  <a:moveTo>
                    <a:pt x="5071" y="0"/>
                  </a:moveTo>
                  <a:lnTo>
                    <a:pt x="1" y="2932"/>
                  </a:lnTo>
                  <a:lnTo>
                    <a:pt x="1" y="72095"/>
                  </a:lnTo>
                  <a:lnTo>
                    <a:pt x="5071" y="69164"/>
                  </a:lnTo>
                  <a:lnTo>
                    <a:pt x="50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1684997" y="3511474"/>
              <a:ext cx="81670" cy="1143315"/>
            </a:xfrm>
            <a:custGeom>
              <a:avLst/>
              <a:gdLst/>
              <a:ahLst/>
              <a:cxnLst/>
              <a:rect l="l" t="t" r="r" b="b"/>
              <a:pathLst>
                <a:path w="5150" h="72096" extrusionOk="0">
                  <a:moveTo>
                    <a:pt x="0" y="0"/>
                  </a:moveTo>
                  <a:lnTo>
                    <a:pt x="0" y="69164"/>
                  </a:lnTo>
                  <a:lnTo>
                    <a:pt x="5150" y="72095"/>
                  </a:lnTo>
                  <a:lnTo>
                    <a:pt x="5150" y="2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42775" y="2933569"/>
              <a:ext cx="81686" cy="1144568"/>
            </a:xfrm>
            <a:custGeom>
              <a:avLst/>
              <a:gdLst/>
              <a:ahLst/>
              <a:cxnLst/>
              <a:rect l="l" t="t" r="r" b="b"/>
              <a:pathLst>
                <a:path w="5151" h="72175" extrusionOk="0">
                  <a:moveTo>
                    <a:pt x="5150" y="1"/>
                  </a:moveTo>
                  <a:lnTo>
                    <a:pt x="1" y="3011"/>
                  </a:lnTo>
                  <a:lnTo>
                    <a:pt x="1" y="72175"/>
                  </a:lnTo>
                  <a:lnTo>
                    <a:pt x="5150" y="69164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1291769" y="2604418"/>
              <a:ext cx="81686" cy="1144568"/>
            </a:xfrm>
            <a:custGeom>
              <a:avLst/>
              <a:gdLst/>
              <a:ahLst/>
              <a:cxnLst/>
              <a:rect l="l" t="t" r="r" b="b"/>
              <a:pathLst>
                <a:path w="5151" h="72175" extrusionOk="0">
                  <a:moveTo>
                    <a:pt x="5151" y="1"/>
                  </a:moveTo>
                  <a:lnTo>
                    <a:pt x="1" y="3011"/>
                  </a:lnTo>
                  <a:lnTo>
                    <a:pt x="1" y="72175"/>
                  </a:lnTo>
                  <a:lnTo>
                    <a:pt x="5151" y="69164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1210120" y="2604418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0" y="1"/>
                  </a:moveTo>
                  <a:lnTo>
                    <a:pt x="0" y="69164"/>
                  </a:lnTo>
                  <a:lnTo>
                    <a:pt x="5150" y="72175"/>
                  </a:lnTo>
                  <a:lnTo>
                    <a:pt x="5150" y="30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460120" y="2894623"/>
              <a:ext cx="2116995" cy="841787"/>
            </a:xfrm>
            <a:custGeom>
              <a:avLst/>
              <a:gdLst/>
              <a:ahLst/>
              <a:cxnLst/>
              <a:rect l="l" t="t" r="r" b="b"/>
              <a:pathLst>
                <a:path w="133495" h="53082" extrusionOk="0">
                  <a:moveTo>
                    <a:pt x="0" y="1"/>
                  </a:moveTo>
                  <a:lnTo>
                    <a:pt x="0" y="4675"/>
                  </a:lnTo>
                  <a:lnTo>
                    <a:pt x="80572" y="53082"/>
                  </a:lnTo>
                  <a:lnTo>
                    <a:pt x="133494" y="21629"/>
                  </a:lnTo>
                  <a:lnTo>
                    <a:pt x="133494" y="1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460120" y="2397131"/>
              <a:ext cx="2116995" cy="1263933"/>
            </a:xfrm>
            <a:custGeom>
              <a:avLst/>
              <a:gdLst/>
              <a:ahLst/>
              <a:cxnLst/>
              <a:rect l="l" t="t" r="r" b="b"/>
              <a:pathLst>
                <a:path w="133495" h="79702" extrusionOk="0">
                  <a:moveTo>
                    <a:pt x="52922" y="1"/>
                  </a:moveTo>
                  <a:lnTo>
                    <a:pt x="0" y="31374"/>
                  </a:lnTo>
                  <a:lnTo>
                    <a:pt x="80572" y="79701"/>
                  </a:lnTo>
                  <a:lnTo>
                    <a:pt x="133494" y="48328"/>
                  </a:lnTo>
                  <a:lnTo>
                    <a:pt x="52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223932" y="2821759"/>
              <a:ext cx="304066" cy="241251"/>
            </a:xfrm>
            <a:custGeom>
              <a:avLst/>
              <a:gdLst/>
              <a:ahLst/>
              <a:cxnLst/>
              <a:rect l="l" t="t" r="r" b="b"/>
              <a:pathLst>
                <a:path w="19174" h="15213" extrusionOk="0">
                  <a:moveTo>
                    <a:pt x="5230" y="1"/>
                  </a:moveTo>
                  <a:lnTo>
                    <a:pt x="1" y="7131"/>
                  </a:lnTo>
                  <a:lnTo>
                    <a:pt x="13865" y="15212"/>
                  </a:lnTo>
                  <a:lnTo>
                    <a:pt x="19173" y="8003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443792" y="2757695"/>
              <a:ext cx="414613" cy="305319"/>
            </a:xfrm>
            <a:custGeom>
              <a:avLst/>
              <a:gdLst/>
              <a:ahLst/>
              <a:cxnLst/>
              <a:rect l="l" t="t" r="r" b="b"/>
              <a:pathLst>
                <a:path w="26145" h="19253" extrusionOk="0">
                  <a:moveTo>
                    <a:pt x="26144" y="0"/>
                  </a:moveTo>
                  <a:lnTo>
                    <a:pt x="5308" y="12043"/>
                  </a:lnTo>
                  <a:lnTo>
                    <a:pt x="0" y="19252"/>
                  </a:lnTo>
                  <a:lnTo>
                    <a:pt x="26144" y="4041"/>
                  </a:lnTo>
                  <a:lnTo>
                    <a:pt x="26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306849" y="2629552"/>
              <a:ext cx="551565" cy="319131"/>
            </a:xfrm>
            <a:custGeom>
              <a:avLst/>
              <a:gdLst/>
              <a:ahLst/>
              <a:cxnLst/>
              <a:rect l="l" t="t" r="r" b="b"/>
              <a:pathLst>
                <a:path w="34781" h="20124" extrusionOk="0">
                  <a:moveTo>
                    <a:pt x="20837" y="0"/>
                  </a:moveTo>
                  <a:lnTo>
                    <a:pt x="1" y="12122"/>
                  </a:lnTo>
                  <a:lnTo>
                    <a:pt x="13944" y="20124"/>
                  </a:lnTo>
                  <a:lnTo>
                    <a:pt x="34780" y="8081"/>
                  </a:lnTo>
                  <a:lnTo>
                    <a:pt x="20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558107" y="2333067"/>
              <a:ext cx="167114" cy="464868"/>
            </a:xfrm>
            <a:custGeom>
              <a:avLst/>
              <a:gdLst/>
              <a:ahLst/>
              <a:cxnLst/>
              <a:rect l="l" t="t" r="r" b="b"/>
              <a:pathLst>
                <a:path w="10538" h="29314" extrusionOk="0">
                  <a:moveTo>
                    <a:pt x="1" y="0"/>
                  </a:moveTo>
                  <a:lnTo>
                    <a:pt x="1" y="23213"/>
                  </a:lnTo>
                  <a:lnTo>
                    <a:pt x="10538" y="29314"/>
                  </a:lnTo>
                  <a:lnTo>
                    <a:pt x="10538" y="60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725195" y="2372013"/>
              <a:ext cx="103031" cy="425920"/>
            </a:xfrm>
            <a:custGeom>
              <a:avLst/>
              <a:gdLst/>
              <a:ahLst/>
              <a:cxnLst/>
              <a:rect l="l" t="t" r="r" b="b"/>
              <a:pathLst>
                <a:path w="6497" h="26858" extrusionOk="0">
                  <a:moveTo>
                    <a:pt x="6497" y="0"/>
                  </a:moveTo>
                  <a:lnTo>
                    <a:pt x="1" y="3565"/>
                  </a:lnTo>
                  <a:lnTo>
                    <a:pt x="1" y="26858"/>
                  </a:lnTo>
                  <a:lnTo>
                    <a:pt x="6497" y="23213"/>
                  </a:lnTo>
                  <a:lnTo>
                    <a:pt x="64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558107" y="2275267"/>
              <a:ext cx="270129" cy="153302"/>
            </a:xfrm>
            <a:custGeom>
              <a:avLst/>
              <a:gdLst/>
              <a:ahLst/>
              <a:cxnLst/>
              <a:rect l="l" t="t" r="r" b="b"/>
              <a:pathLst>
                <a:path w="17034" h="9667" extrusionOk="0">
                  <a:moveTo>
                    <a:pt x="6497" y="1"/>
                  </a:moveTo>
                  <a:lnTo>
                    <a:pt x="1" y="3645"/>
                  </a:lnTo>
                  <a:lnTo>
                    <a:pt x="10538" y="9666"/>
                  </a:lnTo>
                  <a:lnTo>
                    <a:pt x="17034" y="6101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1306849" y="2630805"/>
              <a:ext cx="221143" cy="150780"/>
            </a:xfrm>
            <a:custGeom>
              <a:avLst/>
              <a:gdLst/>
              <a:ahLst/>
              <a:cxnLst/>
              <a:rect l="l" t="t" r="r" b="b"/>
              <a:pathLst>
                <a:path w="13945" h="9508" extrusionOk="0">
                  <a:moveTo>
                    <a:pt x="1" y="1"/>
                  </a:moveTo>
                  <a:lnTo>
                    <a:pt x="1" y="1506"/>
                  </a:lnTo>
                  <a:lnTo>
                    <a:pt x="13944" y="9508"/>
                  </a:lnTo>
                  <a:lnTo>
                    <a:pt x="13944" y="80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1527963" y="2624525"/>
              <a:ext cx="223649" cy="157060"/>
            </a:xfrm>
            <a:custGeom>
              <a:avLst/>
              <a:gdLst/>
              <a:ahLst/>
              <a:cxnLst/>
              <a:rect l="l" t="t" r="r" b="b"/>
              <a:pathLst>
                <a:path w="14103" h="9904" extrusionOk="0">
                  <a:moveTo>
                    <a:pt x="14102" y="1"/>
                  </a:moveTo>
                  <a:lnTo>
                    <a:pt x="0" y="8398"/>
                  </a:lnTo>
                  <a:lnTo>
                    <a:pt x="0" y="9904"/>
                  </a:lnTo>
                  <a:lnTo>
                    <a:pt x="14102" y="1585"/>
                  </a:lnTo>
                  <a:lnTo>
                    <a:pt x="14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1306849" y="2496382"/>
              <a:ext cx="444776" cy="261344"/>
            </a:xfrm>
            <a:custGeom>
              <a:avLst/>
              <a:gdLst/>
              <a:ahLst/>
              <a:cxnLst/>
              <a:rect l="l" t="t" r="r" b="b"/>
              <a:pathLst>
                <a:path w="28047" h="16480" extrusionOk="0">
                  <a:moveTo>
                    <a:pt x="14182" y="1"/>
                  </a:moveTo>
                  <a:lnTo>
                    <a:pt x="1" y="8398"/>
                  </a:lnTo>
                  <a:lnTo>
                    <a:pt x="13944" y="16479"/>
                  </a:lnTo>
                  <a:lnTo>
                    <a:pt x="28046" y="8082"/>
                  </a:lnTo>
                  <a:lnTo>
                    <a:pt x="14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1462631" y="2540354"/>
              <a:ext cx="227423" cy="128483"/>
            </a:xfrm>
            <a:custGeom>
              <a:avLst/>
              <a:gdLst/>
              <a:ahLst/>
              <a:cxnLst/>
              <a:rect l="l" t="t" r="r" b="b"/>
              <a:pathLst>
                <a:path w="14341" h="8102" extrusionOk="0">
                  <a:moveTo>
                    <a:pt x="9111" y="0"/>
                  </a:moveTo>
                  <a:lnTo>
                    <a:pt x="1427" y="4437"/>
                  </a:lnTo>
                  <a:cubicBezTo>
                    <a:pt x="1" y="5309"/>
                    <a:pt x="1" y="6576"/>
                    <a:pt x="1427" y="7448"/>
                  </a:cubicBezTo>
                  <a:cubicBezTo>
                    <a:pt x="2140" y="7883"/>
                    <a:pt x="3090" y="8101"/>
                    <a:pt x="4041" y="8101"/>
                  </a:cubicBezTo>
                  <a:cubicBezTo>
                    <a:pt x="4992" y="8101"/>
                    <a:pt x="5942" y="7883"/>
                    <a:pt x="6655" y="7448"/>
                  </a:cubicBezTo>
                  <a:lnTo>
                    <a:pt x="14340" y="3011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1409874" y="2534075"/>
              <a:ext cx="283942" cy="167114"/>
            </a:xfrm>
            <a:custGeom>
              <a:avLst/>
              <a:gdLst/>
              <a:ahLst/>
              <a:cxnLst/>
              <a:rect l="l" t="t" r="r" b="b"/>
              <a:pathLst>
                <a:path w="17905" h="10538" extrusionOk="0">
                  <a:moveTo>
                    <a:pt x="9428" y="476"/>
                  </a:moveTo>
                  <a:cubicBezTo>
                    <a:pt x="11092" y="476"/>
                    <a:pt x="12676" y="793"/>
                    <a:pt x="13785" y="1506"/>
                  </a:cubicBezTo>
                  <a:lnTo>
                    <a:pt x="15687" y="2615"/>
                  </a:lnTo>
                  <a:cubicBezTo>
                    <a:pt x="16796" y="3249"/>
                    <a:pt x="17430" y="4041"/>
                    <a:pt x="17430" y="4912"/>
                  </a:cubicBezTo>
                  <a:cubicBezTo>
                    <a:pt x="17430" y="5863"/>
                    <a:pt x="16796" y="6655"/>
                    <a:pt x="15687" y="7289"/>
                  </a:cubicBezTo>
                  <a:lnTo>
                    <a:pt x="12755" y="9032"/>
                  </a:lnTo>
                  <a:cubicBezTo>
                    <a:pt x="11567" y="9666"/>
                    <a:pt x="10062" y="10062"/>
                    <a:pt x="8398" y="10062"/>
                  </a:cubicBezTo>
                  <a:cubicBezTo>
                    <a:pt x="6734" y="10062"/>
                    <a:pt x="5229" y="9666"/>
                    <a:pt x="4041" y="9032"/>
                  </a:cubicBezTo>
                  <a:lnTo>
                    <a:pt x="2139" y="7923"/>
                  </a:lnTo>
                  <a:cubicBezTo>
                    <a:pt x="1030" y="7289"/>
                    <a:pt x="475" y="6418"/>
                    <a:pt x="475" y="5546"/>
                  </a:cubicBezTo>
                  <a:cubicBezTo>
                    <a:pt x="475" y="4675"/>
                    <a:pt x="1030" y="3803"/>
                    <a:pt x="2139" y="3169"/>
                  </a:cubicBezTo>
                  <a:lnTo>
                    <a:pt x="5150" y="1506"/>
                  </a:lnTo>
                  <a:cubicBezTo>
                    <a:pt x="6259" y="793"/>
                    <a:pt x="7843" y="476"/>
                    <a:pt x="9428" y="476"/>
                  </a:cubicBezTo>
                  <a:close/>
                  <a:moveTo>
                    <a:pt x="9428" y="0"/>
                  </a:moveTo>
                  <a:cubicBezTo>
                    <a:pt x="7764" y="0"/>
                    <a:pt x="6100" y="396"/>
                    <a:pt x="4912" y="1030"/>
                  </a:cubicBezTo>
                  <a:lnTo>
                    <a:pt x="1901" y="2773"/>
                  </a:lnTo>
                  <a:cubicBezTo>
                    <a:pt x="634" y="3486"/>
                    <a:pt x="0" y="4516"/>
                    <a:pt x="0" y="5546"/>
                  </a:cubicBezTo>
                  <a:cubicBezTo>
                    <a:pt x="0" y="6655"/>
                    <a:pt x="634" y="7606"/>
                    <a:pt x="1901" y="8319"/>
                  </a:cubicBezTo>
                  <a:lnTo>
                    <a:pt x="3803" y="9428"/>
                  </a:lnTo>
                  <a:cubicBezTo>
                    <a:pt x="5070" y="10141"/>
                    <a:pt x="6655" y="10537"/>
                    <a:pt x="8398" y="10537"/>
                  </a:cubicBezTo>
                  <a:cubicBezTo>
                    <a:pt x="10141" y="10537"/>
                    <a:pt x="11725" y="10141"/>
                    <a:pt x="12993" y="9428"/>
                  </a:cubicBezTo>
                  <a:lnTo>
                    <a:pt x="15924" y="7764"/>
                  </a:lnTo>
                  <a:cubicBezTo>
                    <a:pt x="17192" y="6972"/>
                    <a:pt x="17905" y="6021"/>
                    <a:pt x="17905" y="4912"/>
                  </a:cubicBezTo>
                  <a:cubicBezTo>
                    <a:pt x="17905" y="3882"/>
                    <a:pt x="17192" y="2932"/>
                    <a:pt x="15924" y="2139"/>
                  </a:cubicBezTo>
                  <a:lnTo>
                    <a:pt x="14023" y="1030"/>
                  </a:lnTo>
                  <a:cubicBezTo>
                    <a:pt x="12835" y="396"/>
                    <a:pt x="11171" y="0"/>
                    <a:pt x="9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505350" y="2506435"/>
              <a:ext cx="61578" cy="96133"/>
            </a:xfrm>
            <a:custGeom>
              <a:avLst/>
              <a:gdLst/>
              <a:ahLst/>
              <a:cxnLst/>
              <a:rect l="l" t="t" r="r" b="b"/>
              <a:pathLst>
                <a:path w="3883" h="6062" extrusionOk="0">
                  <a:moveTo>
                    <a:pt x="0" y="0"/>
                  </a:moveTo>
                  <a:lnTo>
                    <a:pt x="0" y="4912"/>
                  </a:lnTo>
                  <a:cubicBezTo>
                    <a:pt x="0" y="5229"/>
                    <a:pt x="159" y="5546"/>
                    <a:pt x="555" y="5705"/>
                  </a:cubicBezTo>
                  <a:cubicBezTo>
                    <a:pt x="951" y="5942"/>
                    <a:pt x="1446" y="6061"/>
                    <a:pt x="1941" y="6061"/>
                  </a:cubicBezTo>
                  <a:cubicBezTo>
                    <a:pt x="2436" y="6061"/>
                    <a:pt x="2931" y="5942"/>
                    <a:pt x="3328" y="5705"/>
                  </a:cubicBezTo>
                  <a:cubicBezTo>
                    <a:pt x="3724" y="5546"/>
                    <a:pt x="3882" y="5229"/>
                    <a:pt x="3882" y="4912"/>
                  </a:cubicBezTo>
                  <a:lnTo>
                    <a:pt x="3882" y="0"/>
                  </a:lnTo>
                  <a:cubicBezTo>
                    <a:pt x="3882" y="317"/>
                    <a:pt x="3724" y="634"/>
                    <a:pt x="3328" y="793"/>
                  </a:cubicBezTo>
                  <a:cubicBezTo>
                    <a:pt x="2931" y="1030"/>
                    <a:pt x="2436" y="1149"/>
                    <a:pt x="1941" y="1149"/>
                  </a:cubicBezTo>
                  <a:cubicBezTo>
                    <a:pt x="1446" y="1149"/>
                    <a:pt x="951" y="1030"/>
                    <a:pt x="555" y="793"/>
                  </a:cubicBezTo>
                  <a:cubicBezTo>
                    <a:pt x="159" y="634"/>
                    <a:pt x="0" y="31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1505350" y="2489167"/>
              <a:ext cx="61578" cy="35507"/>
            </a:xfrm>
            <a:custGeom>
              <a:avLst/>
              <a:gdLst/>
              <a:ahLst/>
              <a:cxnLst/>
              <a:rect l="l" t="t" r="r" b="b"/>
              <a:pathLst>
                <a:path w="3883" h="2239" extrusionOk="0">
                  <a:moveTo>
                    <a:pt x="1941" y="0"/>
                  </a:moveTo>
                  <a:cubicBezTo>
                    <a:pt x="1446" y="0"/>
                    <a:pt x="951" y="99"/>
                    <a:pt x="555" y="297"/>
                  </a:cubicBezTo>
                  <a:cubicBezTo>
                    <a:pt x="159" y="535"/>
                    <a:pt x="0" y="852"/>
                    <a:pt x="0" y="1089"/>
                  </a:cubicBezTo>
                  <a:cubicBezTo>
                    <a:pt x="0" y="1406"/>
                    <a:pt x="159" y="1723"/>
                    <a:pt x="555" y="1882"/>
                  </a:cubicBezTo>
                  <a:cubicBezTo>
                    <a:pt x="951" y="2119"/>
                    <a:pt x="1446" y="2238"/>
                    <a:pt x="1941" y="2238"/>
                  </a:cubicBezTo>
                  <a:cubicBezTo>
                    <a:pt x="2436" y="2238"/>
                    <a:pt x="2931" y="2119"/>
                    <a:pt x="3328" y="1882"/>
                  </a:cubicBezTo>
                  <a:cubicBezTo>
                    <a:pt x="3724" y="1723"/>
                    <a:pt x="3882" y="1406"/>
                    <a:pt x="3882" y="1089"/>
                  </a:cubicBezTo>
                  <a:cubicBezTo>
                    <a:pt x="3882" y="931"/>
                    <a:pt x="3803" y="693"/>
                    <a:pt x="3565" y="456"/>
                  </a:cubicBezTo>
                  <a:cubicBezTo>
                    <a:pt x="3486" y="456"/>
                    <a:pt x="3407" y="376"/>
                    <a:pt x="3328" y="297"/>
                  </a:cubicBezTo>
                  <a:cubicBezTo>
                    <a:pt x="2931" y="99"/>
                    <a:pt x="2436" y="0"/>
                    <a:pt x="1941" y="0"/>
                  </a:cubicBezTo>
                  <a:close/>
                </a:path>
              </a:pathLst>
            </a:custGeom>
            <a:solidFill>
              <a:srgbClr val="68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1432486" y="2377039"/>
              <a:ext cx="207315" cy="170254"/>
            </a:xfrm>
            <a:custGeom>
              <a:avLst/>
              <a:gdLst/>
              <a:ahLst/>
              <a:cxnLst/>
              <a:rect l="l" t="t" r="r" b="b"/>
              <a:pathLst>
                <a:path w="13073" h="10736" extrusionOk="0">
                  <a:moveTo>
                    <a:pt x="0" y="0"/>
                  </a:moveTo>
                  <a:lnTo>
                    <a:pt x="0" y="6972"/>
                  </a:lnTo>
                  <a:cubicBezTo>
                    <a:pt x="0" y="7923"/>
                    <a:pt x="634" y="8953"/>
                    <a:pt x="1902" y="9666"/>
                  </a:cubicBezTo>
                  <a:cubicBezTo>
                    <a:pt x="3169" y="10379"/>
                    <a:pt x="4853" y="10735"/>
                    <a:pt x="6536" y="10735"/>
                  </a:cubicBezTo>
                  <a:cubicBezTo>
                    <a:pt x="8220" y="10735"/>
                    <a:pt x="9903" y="10379"/>
                    <a:pt x="11171" y="9666"/>
                  </a:cubicBezTo>
                  <a:cubicBezTo>
                    <a:pt x="12438" y="8953"/>
                    <a:pt x="13072" y="7923"/>
                    <a:pt x="13072" y="6972"/>
                  </a:cubicBezTo>
                  <a:lnTo>
                    <a:pt x="13072" y="0"/>
                  </a:lnTo>
                  <a:cubicBezTo>
                    <a:pt x="13072" y="1030"/>
                    <a:pt x="12438" y="1981"/>
                    <a:pt x="11171" y="2694"/>
                  </a:cubicBezTo>
                  <a:cubicBezTo>
                    <a:pt x="9903" y="3446"/>
                    <a:pt x="8220" y="3823"/>
                    <a:pt x="6536" y="3823"/>
                  </a:cubicBezTo>
                  <a:cubicBezTo>
                    <a:pt x="4853" y="3823"/>
                    <a:pt x="3169" y="3446"/>
                    <a:pt x="1902" y="2694"/>
                  </a:cubicBezTo>
                  <a:cubicBezTo>
                    <a:pt x="634" y="1981"/>
                    <a:pt x="0" y="103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1432486" y="2317669"/>
              <a:ext cx="207315" cy="119999"/>
            </a:xfrm>
            <a:custGeom>
              <a:avLst/>
              <a:gdLst/>
              <a:ahLst/>
              <a:cxnLst/>
              <a:rect l="l" t="t" r="r" b="b"/>
              <a:pathLst>
                <a:path w="13073" h="7567" extrusionOk="0">
                  <a:moveTo>
                    <a:pt x="6536" y="1"/>
                  </a:moveTo>
                  <a:cubicBezTo>
                    <a:pt x="4853" y="1"/>
                    <a:pt x="3169" y="377"/>
                    <a:pt x="1902" y="1130"/>
                  </a:cubicBezTo>
                  <a:cubicBezTo>
                    <a:pt x="634" y="1843"/>
                    <a:pt x="0" y="2794"/>
                    <a:pt x="0" y="3744"/>
                  </a:cubicBezTo>
                  <a:cubicBezTo>
                    <a:pt x="0" y="4774"/>
                    <a:pt x="634" y="5725"/>
                    <a:pt x="1902" y="6438"/>
                  </a:cubicBezTo>
                  <a:cubicBezTo>
                    <a:pt x="3169" y="7190"/>
                    <a:pt x="4853" y="7567"/>
                    <a:pt x="6536" y="7567"/>
                  </a:cubicBezTo>
                  <a:cubicBezTo>
                    <a:pt x="8220" y="7567"/>
                    <a:pt x="9903" y="7190"/>
                    <a:pt x="11171" y="6438"/>
                  </a:cubicBezTo>
                  <a:cubicBezTo>
                    <a:pt x="12438" y="5725"/>
                    <a:pt x="13072" y="4774"/>
                    <a:pt x="13072" y="3744"/>
                  </a:cubicBezTo>
                  <a:cubicBezTo>
                    <a:pt x="13072" y="3031"/>
                    <a:pt x="12676" y="2239"/>
                    <a:pt x="11884" y="1605"/>
                  </a:cubicBezTo>
                  <a:cubicBezTo>
                    <a:pt x="11646" y="1447"/>
                    <a:pt x="11409" y="1288"/>
                    <a:pt x="11171" y="1130"/>
                  </a:cubicBezTo>
                  <a:cubicBezTo>
                    <a:pt x="9903" y="377"/>
                    <a:pt x="8220" y="1"/>
                    <a:pt x="6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1407352" y="2252654"/>
              <a:ext cx="168367" cy="145769"/>
            </a:xfrm>
            <a:custGeom>
              <a:avLst/>
              <a:gdLst/>
              <a:ahLst/>
              <a:cxnLst/>
              <a:rect l="l" t="t" r="r" b="b"/>
              <a:pathLst>
                <a:path w="10617" h="9192" extrusionOk="0">
                  <a:moveTo>
                    <a:pt x="1" y="1"/>
                  </a:moveTo>
                  <a:lnTo>
                    <a:pt x="1" y="3011"/>
                  </a:lnTo>
                  <a:lnTo>
                    <a:pt x="10617" y="9191"/>
                  </a:lnTo>
                  <a:lnTo>
                    <a:pt x="10617" y="6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1575693" y="2324266"/>
              <a:ext cx="252542" cy="104300"/>
            </a:xfrm>
            <a:custGeom>
              <a:avLst/>
              <a:gdLst/>
              <a:ahLst/>
              <a:cxnLst/>
              <a:rect l="l" t="t" r="r" b="b"/>
              <a:pathLst>
                <a:path w="15925" h="6577" extrusionOk="0">
                  <a:moveTo>
                    <a:pt x="15925" y="1"/>
                  </a:moveTo>
                  <a:lnTo>
                    <a:pt x="1" y="1585"/>
                  </a:lnTo>
                  <a:lnTo>
                    <a:pt x="1" y="4675"/>
                  </a:lnTo>
                  <a:lnTo>
                    <a:pt x="9429" y="6576"/>
                  </a:lnTo>
                  <a:lnTo>
                    <a:pt x="15925" y="3011"/>
                  </a:lnTo>
                  <a:lnTo>
                    <a:pt x="15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1407352" y="2226283"/>
              <a:ext cx="420893" cy="123139"/>
            </a:xfrm>
            <a:custGeom>
              <a:avLst/>
              <a:gdLst/>
              <a:ahLst/>
              <a:cxnLst/>
              <a:rect l="l" t="t" r="r" b="b"/>
              <a:pathLst>
                <a:path w="26541" h="7765" extrusionOk="0">
                  <a:moveTo>
                    <a:pt x="15925" y="0"/>
                  </a:moveTo>
                  <a:lnTo>
                    <a:pt x="1" y="1664"/>
                  </a:lnTo>
                  <a:lnTo>
                    <a:pt x="10617" y="7764"/>
                  </a:lnTo>
                  <a:lnTo>
                    <a:pt x="26541" y="6180"/>
                  </a:lnTo>
                  <a:lnTo>
                    <a:pt x="159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1251571" y="2148392"/>
              <a:ext cx="400801" cy="194755"/>
            </a:xfrm>
            <a:custGeom>
              <a:avLst/>
              <a:gdLst/>
              <a:ahLst/>
              <a:cxnLst/>
              <a:rect l="l" t="t" r="r" b="b"/>
              <a:pathLst>
                <a:path w="25274" h="12281" extrusionOk="0">
                  <a:moveTo>
                    <a:pt x="14816" y="0"/>
                  </a:moveTo>
                  <a:lnTo>
                    <a:pt x="6339" y="1347"/>
                  </a:lnTo>
                  <a:lnTo>
                    <a:pt x="1" y="12280"/>
                  </a:lnTo>
                  <a:lnTo>
                    <a:pt x="25273" y="6101"/>
                  </a:lnTo>
                  <a:lnTo>
                    <a:pt x="14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418659" y="2245122"/>
              <a:ext cx="233703" cy="193502"/>
            </a:xfrm>
            <a:custGeom>
              <a:avLst/>
              <a:gdLst/>
              <a:ahLst/>
              <a:cxnLst/>
              <a:rect l="l" t="t" r="r" b="b"/>
              <a:pathLst>
                <a:path w="14737" h="12202" extrusionOk="0">
                  <a:moveTo>
                    <a:pt x="14736" y="1"/>
                  </a:moveTo>
                  <a:lnTo>
                    <a:pt x="6259" y="1268"/>
                  </a:lnTo>
                  <a:lnTo>
                    <a:pt x="1" y="12201"/>
                  </a:lnTo>
                  <a:lnTo>
                    <a:pt x="14736" y="3724"/>
                  </a:lnTo>
                  <a:lnTo>
                    <a:pt x="147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1383487" y="2242617"/>
              <a:ext cx="140726" cy="218622"/>
            </a:xfrm>
            <a:custGeom>
              <a:avLst/>
              <a:gdLst/>
              <a:ahLst/>
              <a:cxnLst/>
              <a:rect l="l" t="t" r="r" b="b"/>
              <a:pathLst>
                <a:path w="8874" h="13786" extrusionOk="0">
                  <a:moveTo>
                    <a:pt x="7527" y="0"/>
                  </a:moveTo>
                  <a:lnTo>
                    <a:pt x="0" y="13072"/>
                  </a:lnTo>
                  <a:lnTo>
                    <a:pt x="1426" y="13785"/>
                  </a:lnTo>
                  <a:lnTo>
                    <a:pt x="2219" y="12359"/>
                  </a:lnTo>
                  <a:lnTo>
                    <a:pt x="8477" y="1426"/>
                  </a:lnTo>
                  <a:lnTo>
                    <a:pt x="8874" y="792"/>
                  </a:lnTo>
                  <a:lnTo>
                    <a:pt x="7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217652" y="2147139"/>
              <a:ext cx="285210" cy="302797"/>
            </a:xfrm>
            <a:custGeom>
              <a:avLst/>
              <a:gdLst/>
              <a:ahLst/>
              <a:cxnLst/>
              <a:rect l="l" t="t" r="r" b="b"/>
              <a:pathLst>
                <a:path w="17985" h="19094" extrusionOk="0">
                  <a:moveTo>
                    <a:pt x="7448" y="0"/>
                  </a:moveTo>
                  <a:lnTo>
                    <a:pt x="1" y="12914"/>
                  </a:lnTo>
                  <a:lnTo>
                    <a:pt x="10617" y="19093"/>
                  </a:lnTo>
                  <a:lnTo>
                    <a:pt x="17985" y="602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1169922" y="2163457"/>
              <a:ext cx="179674" cy="148592"/>
            </a:xfrm>
            <a:custGeom>
              <a:avLst/>
              <a:gdLst/>
              <a:ahLst/>
              <a:cxnLst/>
              <a:rect l="l" t="t" r="r" b="b"/>
              <a:pathLst>
                <a:path w="11330" h="9370" extrusionOk="0">
                  <a:moveTo>
                    <a:pt x="2773" y="1"/>
                  </a:moveTo>
                  <a:lnTo>
                    <a:pt x="0" y="4596"/>
                  </a:lnTo>
                  <a:lnTo>
                    <a:pt x="7685" y="9191"/>
                  </a:lnTo>
                  <a:cubicBezTo>
                    <a:pt x="7923" y="9310"/>
                    <a:pt x="8180" y="9369"/>
                    <a:pt x="8447" y="9369"/>
                  </a:cubicBezTo>
                  <a:cubicBezTo>
                    <a:pt x="8715" y="9369"/>
                    <a:pt x="8992" y="9310"/>
                    <a:pt x="9269" y="9191"/>
                  </a:cubicBezTo>
                  <a:cubicBezTo>
                    <a:pt x="10458" y="8636"/>
                    <a:pt x="11329" y="7210"/>
                    <a:pt x="11171" y="5943"/>
                  </a:cubicBezTo>
                  <a:cubicBezTo>
                    <a:pt x="11092" y="5230"/>
                    <a:pt x="10775" y="4675"/>
                    <a:pt x="10299" y="4517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1154842" y="2159540"/>
              <a:ext cx="70379" cy="78752"/>
            </a:xfrm>
            <a:custGeom>
              <a:avLst/>
              <a:gdLst/>
              <a:ahLst/>
              <a:cxnLst/>
              <a:rect l="l" t="t" r="r" b="b"/>
              <a:pathLst>
                <a:path w="4438" h="4966" extrusionOk="0">
                  <a:moveTo>
                    <a:pt x="2798" y="0"/>
                  </a:moveTo>
                  <a:cubicBezTo>
                    <a:pt x="2541" y="0"/>
                    <a:pt x="2266" y="55"/>
                    <a:pt x="1981" y="169"/>
                  </a:cubicBezTo>
                  <a:cubicBezTo>
                    <a:pt x="872" y="723"/>
                    <a:pt x="0" y="2149"/>
                    <a:pt x="80" y="3417"/>
                  </a:cubicBezTo>
                  <a:cubicBezTo>
                    <a:pt x="139" y="4371"/>
                    <a:pt x="782" y="4966"/>
                    <a:pt x="1569" y="4966"/>
                  </a:cubicBezTo>
                  <a:cubicBezTo>
                    <a:pt x="1828" y="4966"/>
                    <a:pt x="2102" y="4901"/>
                    <a:pt x="2377" y="4764"/>
                  </a:cubicBezTo>
                  <a:cubicBezTo>
                    <a:pt x="3566" y="4288"/>
                    <a:pt x="4437" y="2783"/>
                    <a:pt x="4358" y="1516"/>
                  </a:cubicBezTo>
                  <a:cubicBezTo>
                    <a:pt x="4237" y="552"/>
                    <a:pt x="3613" y="0"/>
                    <a:pt x="2798" y="0"/>
                  </a:cubicBezTo>
                  <a:close/>
                </a:path>
              </a:pathLst>
            </a:custGeom>
            <a:solidFill>
              <a:srgbClr val="1356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1167401" y="2174287"/>
              <a:ext cx="43991" cy="48907"/>
            </a:xfrm>
            <a:custGeom>
              <a:avLst/>
              <a:gdLst/>
              <a:ahLst/>
              <a:cxnLst/>
              <a:rect l="l" t="t" r="r" b="b"/>
              <a:pathLst>
                <a:path w="2774" h="3084" extrusionOk="0">
                  <a:moveTo>
                    <a:pt x="1761" y="1"/>
                  </a:moveTo>
                  <a:cubicBezTo>
                    <a:pt x="1603" y="1"/>
                    <a:pt x="1435" y="36"/>
                    <a:pt x="1268" y="110"/>
                  </a:cubicBezTo>
                  <a:cubicBezTo>
                    <a:pt x="555" y="427"/>
                    <a:pt x="1" y="1378"/>
                    <a:pt x="80" y="2170"/>
                  </a:cubicBezTo>
                  <a:cubicBezTo>
                    <a:pt x="139" y="2758"/>
                    <a:pt x="502" y="3084"/>
                    <a:pt x="977" y="3084"/>
                  </a:cubicBezTo>
                  <a:cubicBezTo>
                    <a:pt x="1143" y="3084"/>
                    <a:pt x="1322" y="3044"/>
                    <a:pt x="1506" y="2962"/>
                  </a:cubicBezTo>
                  <a:cubicBezTo>
                    <a:pt x="2219" y="2645"/>
                    <a:pt x="2774" y="1774"/>
                    <a:pt x="2694" y="982"/>
                  </a:cubicBezTo>
                  <a:cubicBezTo>
                    <a:pt x="2694" y="375"/>
                    <a:pt x="2276" y="1"/>
                    <a:pt x="1761" y="1"/>
                  </a:cubicBezTo>
                  <a:close/>
                </a:path>
              </a:pathLst>
            </a:custGeom>
            <a:solidFill>
              <a:srgbClr val="434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1257850" y="2213709"/>
              <a:ext cx="178421" cy="148592"/>
            </a:xfrm>
            <a:custGeom>
              <a:avLst/>
              <a:gdLst/>
              <a:ahLst/>
              <a:cxnLst/>
              <a:rect l="l" t="t" r="r" b="b"/>
              <a:pathLst>
                <a:path w="11251" h="9370" extrusionOk="0">
                  <a:moveTo>
                    <a:pt x="2695" y="1"/>
                  </a:moveTo>
                  <a:lnTo>
                    <a:pt x="1" y="4596"/>
                  </a:lnTo>
                  <a:lnTo>
                    <a:pt x="7686" y="9191"/>
                  </a:lnTo>
                  <a:cubicBezTo>
                    <a:pt x="7884" y="9310"/>
                    <a:pt x="8121" y="9369"/>
                    <a:pt x="8379" y="9369"/>
                  </a:cubicBezTo>
                  <a:cubicBezTo>
                    <a:pt x="8636" y="9369"/>
                    <a:pt x="8914" y="9310"/>
                    <a:pt x="9191" y="9191"/>
                  </a:cubicBezTo>
                  <a:cubicBezTo>
                    <a:pt x="10379" y="8636"/>
                    <a:pt x="11251" y="7210"/>
                    <a:pt x="11172" y="5943"/>
                  </a:cubicBezTo>
                  <a:cubicBezTo>
                    <a:pt x="11092" y="5230"/>
                    <a:pt x="10775" y="4675"/>
                    <a:pt x="10221" y="4517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1241517" y="2209935"/>
              <a:ext cx="72884" cy="76104"/>
            </a:xfrm>
            <a:custGeom>
              <a:avLst/>
              <a:gdLst/>
              <a:ahLst/>
              <a:cxnLst/>
              <a:rect l="l" t="t" r="r" b="b"/>
              <a:pathLst>
                <a:path w="4596" h="4799" extrusionOk="0">
                  <a:moveTo>
                    <a:pt x="2786" y="1"/>
                  </a:moveTo>
                  <a:cubicBezTo>
                    <a:pt x="2557" y="1"/>
                    <a:pt x="2313" y="52"/>
                    <a:pt x="2061" y="160"/>
                  </a:cubicBezTo>
                  <a:cubicBezTo>
                    <a:pt x="872" y="714"/>
                    <a:pt x="1" y="2140"/>
                    <a:pt x="80" y="3408"/>
                  </a:cubicBezTo>
                  <a:cubicBezTo>
                    <a:pt x="211" y="4453"/>
                    <a:pt x="880" y="4798"/>
                    <a:pt x="1822" y="4798"/>
                  </a:cubicBezTo>
                  <a:cubicBezTo>
                    <a:pt x="2022" y="4798"/>
                    <a:pt x="2235" y="4783"/>
                    <a:pt x="2457" y="4755"/>
                  </a:cubicBezTo>
                  <a:cubicBezTo>
                    <a:pt x="3962" y="4676"/>
                    <a:pt x="4596" y="3012"/>
                    <a:pt x="4358" y="1507"/>
                  </a:cubicBezTo>
                  <a:cubicBezTo>
                    <a:pt x="4175" y="588"/>
                    <a:pt x="3565" y="1"/>
                    <a:pt x="2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1255345" y="2224539"/>
              <a:ext cx="43991" cy="49446"/>
            </a:xfrm>
            <a:custGeom>
              <a:avLst/>
              <a:gdLst/>
              <a:ahLst/>
              <a:cxnLst/>
              <a:rect l="l" t="t" r="r" b="b"/>
              <a:pathLst>
                <a:path w="2774" h="3118" extrusionOk="0">
                  <a:moveTo>
                    <a:pt x="1750" y="1"/>
                  </a:moveTo>
                  <a:cubicBezTo>
                    <a:pt x="1598" y="1"/>
                    <a:pt x="1435" y="36"/>
                    <a:pt x="1268" y="110"/>
                  </a:cubicBezTo>
                  <a:cubicBezTo>
                    <a:pt x="555" y="427"/>
                    <a:pt x="0" y="1378"/>
                    <a:pt x="80" y="2170"/>
                  </a:cubicBezTo>
                  <a:cubicBezTo>
                    <a:pt x="80" y="2750"/>
                    <a:pt x="462" y="3118"/>
                    <a:pt x="946" y="3118"/>
                  </a:cubicBezTo>
                  <a:cubicBezTo>
                    <a:pt x="1124" y="3118"/>
                    <a:pt x="1315" y="3068"/>
                    <a:pt x="1506" y="2962"/>
                  </a:cubicBezTo>
                  <a:cubicBezTo>
                    <a:pt x="2219" y="2645"/>
                    <a:pt x="2773" y="1774"/>
                    <a:pt x="2694" y="982"/>
                  </a:cubicBezTo>
                  <a:cubicBezTo>
                    <a:pt x="2633" y="375"/>
                    <a:pt x="224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485238" y="4051766"/>
              <a:ext cx="159581" cy="131956"/>
            </a:xfrm>
            <a:custGeom>
              <a:avLst/>
              <a:gdLst/>
              <a:ahLst/>
              <a:cxnLst/>
              <a:rect l="l" t="t" r="r" b="b"/>
              <a:pathLst>
                <a:path w="10063" h="8321" extrusionOk="0">
                  <a:moveTo>
                    <a:pt x="7322" y="1"/>
                  </a:moveTo>
                  <a:cubicBezTo>
                    <a:pt x="6784" y="1"/>
                    <a:pt x="5826" y="263"/>
                    <a:pt x="4833" y="629"/>
                  </a:cubicBezTo>
                  <a:cubicBezTo>
                    <a:pt x="2932" y="1263"/>
                    <a:pt x="872" y="2134"/>
                    <a:pt x="872" y="2134"/>
                  </a:cubicBezTo>
                  <a:cubicBezTo>
                    <a:pt x="872" y="2134"/>
                    <a:pt x="714" y="2847"/>
                    <a:pt x="555" y="3798"/>
                  </a:cubicBezTo>
                  <a:cubicBezTo>
                    <a:pt x="555" y="4036"/>
                    <a:pt x="476" y="4194"/>
                    <a:pt x="476" y="4432"/>
                  </a:cubicBezTo>
                  <a:cubicBezTo>
                    <a:pt x="238" y="5858"/>
                    <a:pt x="1" y="7601"/>
                    <a:pt x="159" y="8076"/>
                  </a:cubicBezTo>
                  <a:cubicBezTo>
                    <a:pt x="238" y="8155"/>
                    <a:pt x="238" y="8234"/>
                    <a:pt x="317" y="8234"/>
                  </a:cubicBezTo>
                  <a:cubicBezTo>
                    <a:pt x="603" y="8234"/>
                    <a:pt x="1601" y="8320"/>
                    <a:pt x="2833" y="8320"/>
                  </a:cubicBezTo>
                  <a:cubicBezTo>
                    <a:pt x="3654" y="8320"/>
                    <a:pt x="4580" y="8282"/>
                    <a:pt x="5467" y="8155"/>
                  </a:cubicBezTo>
                  <a:cubicBezTo>
                    <a:pt x="6418" y="7997"/>
                    <a:pt x="7368" y="7759"/>
                    <a:pt x="8002" y="7363"/>
                  </a:cubicBezTo>
                  <a:cubicBezTo>
                    <a:pt x="9032" y="6808"/>
                    <a:pt x="9508" y="6016"/>
                    <a:pt x="9745" y="5224"/>
                  </a:cubicBezTo>
                  <a:cubicBezTo>
                    <a:pt x="10062" y="4194"/>
                    <a:pt x="9904" y="3323"/>
                    <a:pt x="9904" y="3323"/>
                  </a:cubicBezTo>
                  <a:lnTo>
                    <a:pt x="8874" y="2530"/>
                  </a:lnTo>
                  <a:lnTo>
                    <a:pt x="8478" y="2293"/>
                  </a:lnTo>
                  <a:lnTo>
                    <a:pt x="8002" y="1976"/>
                  </a:lnTo>
                  <a:cubicBezTo>
                    <a:pt x="8002" y="1976"/>
                    <a:pt x="7765" y="1263"/>
                    <a:pt x="7765" y="233"/>
                  </a:cubicBezTo>
                  <a:cubicBezTo>
                    <a:pt x="7765" y="71"/>
                    <a:pt x="7599" y="1"/>
                    <a:pt x="7322" y="1"/>
                  </a:cubicBezTo>
                  <a:close/>
                </a:path>
              </a:pathLst>
            </a:custGeom>
            <a:solidFill>
              <a:srgbClr val="1356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458851" y="4096036"/>
              <a:ext cx="291506" cy="157377"/>
            </a:xfrm>
            <a:custGeom>
              <a:avLst/>
              <a:gdLst/>
              <a:ahLst/>
              <a:cxnLst/>
              <a:rect l="l" t="t" r="r" b="b"/>
              <a:pathLst>
                <a:path w="18382" h="9924" extrusionOk="0">
                  <a:moveTo>
                    <a:pt x="17100" y="1"/>
                  </a:moveTo>
                  <a:cubicBezTo>
                    <a:pt x="16014" y="1"/>
                    <a:pt x="13357" y="1262"/>
                    <a:pt x="11409" y="2311"/>
                  </a:cubicBezTo>
                  <a:cubicBezTo>
                    <a:pt x="10142" y="2945"/>
                    <a:pt x="9191" y="3499"/>
                    <a:pt x="9191" y="3499"/>
                  </a:cubicBezTo>
                  <a:lnTo>
                    <a:pt x="7131" y="3975"/>
                  </a:lnTo>
                  <a:lnTo>
                    <a:pt x="1823" y="5163"/>
                  </a:lnTo>
                  <a:lnTo>
                    <a:pt x="714" y="5401"/>
                  </a:lnTo>
                  <a:cubicBezTo>
                    <a:pt x="714" y="5401"/>
                    <a:pt x="476" y="6114"/>
                    <a:pt x="318" y="6748"/>
                  </a:cubicBezTo>
                  <a:cubicBezTo>
                    <a:pt x="159" y="7302"/>
                    <a:pt x="1" y="7857"/>
                    <a:pt x="1" y="8015"/>
                  </a:cubicBezTo>
                  <a:cubicBezTo>
                    <a:pt x="1" y="8174"/>
                    <a:pt x="1110" y="9362"/>
                    <a:pt x="2536" y="9758"/>
                  </a:cubicBezTo>
                  <a:cubicBezTo>
                    <a:pt x="2879" y="9856"/>
                    <a:pt x="3222" y="9924"/>
                    <a:pt x="3564" y="9924"/>
                  </a:cubicBezTo>
                  <a:cubicBezTo>
                    <a:pt x="3776" y="9924"/>
                    <a:pt x="3988" y="9898"/>
                    <a:pt x="4200" y="9837"/>
                  </a:cubicBezTo>
                  <a:cubicBezTo>
                    <a:pt x="5230" y="9600"/>
                    <a:pt x="6576" y="8570"/>
                    <a:pt x="7844" y="7619"/>
                  </a:cubicBezTo>
                  <a:lnTo>
                    <a:pt x="7844" y="6668"/>
                  </a:lnTo>
                  <a:cubicBezTo>
                    <a:pt x="7844" y="6668"/>
                    <a:pt x="9825" y="5401"/>
                    <a:pt x="10538" y="5401"/>
                  </a:cubicBezTo>
                  <a:cubicBezTo>
                    <a:pt x="11330" y="5401"/>
                    <a:pt x="16638" y="5084"/>
                    <a:pt x="17589" y="3024"/>
                  </a:cubicBezTo>
                  <a:cubicBezTo>
                    <a:pt x="18381" y="1202"/>
                    <a:pt x="18143" y="568"/>
                    <a:pt x="18064" y="410"/>
                  </a:cubicBezTo>
                  <a:cubicBezTo>
                    <a:pt x="17906" y="251"/>
                    <a:pt x="17668" y="93"/>
                    <a:pt x="17351" y="13"/>
                  </a:cubicBezTo>
                  <a:lnTo>
                    <a:pt x="17272" y="13"/>
                  </a:lnTo>
                  <a:cubicBezTo>
                    <a:pt x="17220" y="5"/>
                    <a:pt x="17163" y="1"/>
                    <a:pt x="17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735523" y="4221166"/>
              <a:ext cx="289476" cy="167193"/>
            </a:xfrm>
            <a:custGeom>
              <a:avLst/>
              <a:gdLst/>
              <a:ahLst/>
              <a:cxnLst/>
              <a:rect l="l" t="t" r="r" b="b"/>
              <a:pathLst>
                <a:path w="18254" h="10543" extrusionOk="0">
                  <a:moveTo>
                    <a:pt x="16847" y="0"/>
                  </a:moveTo>
                  <a:cubicBezTo>
                    <a:pt x="16846" y="0"/>
                    <a:pt x="16855" y="14"/>
                    <a:pt x="16875" y="45"/>
                  </a:cubicBezTo>
                  <a:cubicBezTo>
                    <a:pt x="16880" y="55"/>
                    <a:pt x="16890" y="65"/>
                    <a:pt x="16903" y="77"/>
                  </a:cubicBezTo>
                  <a:lnTo>
                    <a:pt x="16903" y="77"/>
                  </a:lnTo>
                  <a:cubicBezTo>
                    <a:pt x="16870" y="30"/>
                    <a:pt x="16848" y="0"/>
                    <a:pt x="16847" y="0"/>
                  </a:cubicBezTo>
                  <a:close/>
                  <a:moveTo>
                    <a:pt x="16903" y="77"/>
                  </a:moveTo>
                  <a:cubicBezTo>
                    <a:pt x="17018" y="238"/>
                    <a:pt x="17271" y="599"/>
                    <a:pt x="17271" y="599"/>
                  </a:cubicBezTo>
                  <a:cubicBezTo>
                    <a:pt x="17222" y="591"/>
                    <a:pt x="17168" y="587"/>
                    <a:pt x="17109" y="587"/>
                  </a:cubicBezTo>
                  <a:cubicBezTo>
                    <a:pt x="16020" y="587"/>
                    <a:pt x="13287" y="1920"/>
                    <a:pt x="11409" y="2897"/>
                  </a:cubicBezTo>
                  <a:cubicBezTo>
                    <a:pt x="10141" y="3610"/>
                    <a:pt x="9191" y="4165"/>
                    <a:pt x="9191" y="4165"/>
                  </a:cubicBezTo>
                  <a:lnTo>
                    <a:pt x="7051" y="4640"/>
                  </a:lnTo>
                  <a:lnTo>
                    <a:pt x="1823" y="5749"/>
                  </a:lnTo>
                  <a:lnTo>
                    <a:pt x="713" y="5987"/>
                  </a:lnTo>
                  <a:cubicBezTo>
                    <a:pt x="713" y="5987"/>
                    <a:pt x="476" y="6700"/>
                    <a:pt x="317" y="7334"/>
                  </a:cubicBezTo>
                  <a:cubicBezTo>
                    <a:pt x="159" y="7967"/>
                    <a:pt x="0" y="8522"/>
                    <a:pt x="0" y="8601"/>
                  </a:cubicBezTo>
                  <a:cubicBezTo>
                    <a:pt x="0" y="8839"/>
                    <a:pt x="1110" y="9948"/>
                    <a:pt x="2456" y="10423"/>
                  </a:cubicBezTo>
                  <a:cubicBezTo>
                    <a:pt x="2734" y="10503"/>
                    <a:pt x="3011" y="10542"/>
                    <a:pt x="3288" y="10542"/>
                  </a:cubicBezTo>
                  <a:cubicBezTo>
                    <a:pt x="3566" y="10542"/>
                    <a:pt x="3843" y="10503"/>
                    <a:pt x="4120" y="10423"/>
                  </a:cubicBezTo>
                  <a:cubicBezTo>
                    <a:pt x="5229" y="10186"/>
                    <a:pt x="6497" y="9156"/>
                    <a:pt x="7764" y="8205"/>
                  </a:cubicBezTo>
                  <a:lnTo>
                    <a:pt x="7764" y="7334"/>
                  </a:lnTo>
                  <a:cubicBezTo>
                    <a:pt x="7764" y="7334"/>
                    <a:pt x="16638" y="4402"/>
                    <a:pt x="17509" y="2342"/>
                  </a:cubicBezTo>
                  <a:cubicBezTo>
                    <a:pt x="18253" y="705"/>
                    <a:pt x="17110" y="256"/>
                    <a:pt x="1690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461373" y="4085665"/>
              <a:ext cx="282689" cy="145024"/>
            </a:xfrm>
            <a:custGeom>
              <a:avLst/>
              <a:gdLst/>
              <a:ahLst/>
              <a:cxnLst/>
              <a:rect l="l" t="t" r="r" b="b"/>
              <a:pathLst>
                <a:path w="17826" h="9145" extrusionOk="0">
                  <a:moveTo>
                    <a:pt x="14983" y="1"/>
                  </a:moveTo>
                  <a:cubicBezTo>
                    <a:pt x="13819" y="1"/>
                    <a:pt x="12711" y="372"/>
                    <a:pt x="11991" y="372"/>
                  </a:cubicBezTo>
                  <a:cubicBezTo>
                    <a:pt x="11895" y="372"/>
                    <a:pt x="11807" y="365"/>
                    <a:pt x="11726" y="350"/>
                  </a:cubicBezTo>
                  <a:cubicBezTo>
                    <a:pt x="11244" y="297"/>
                    <a:pt x="10943" y="63"/>
                    <a:pt x="10701" y="63"/>
                  </a:cubicBezTo>
                  <a:cubicBezTo>
                    <a:pt x="10585" y="63"/>
                    <a:pt x="10482" y="117"/>
                    <a:pt x="10379" y="271"/>
                  </a:cubicBezTo>
                  <a:cubicBezTo>
                    <a:pt x="10379" y="350"/>
                    <a:pt x="10300" y="509"/>
                    <a:pt x="10220" y="588"/>
                  </a:cubicBezTo>
                  <a:cubicBezTo>
                    <a:pt x="9824" y="1539"/>
                    <a:pt x="8953" y="3123"/>
                    <a:pt x="6814" y="3361"/>
                  </a:cubicBezTo>
                  <a:cubicBezTo>
                    <a:pt x="6367" y="3394"/>
                    <a:pt x="5948" y="3410"/>
                    <a:pt x="5558" y="3410"/>
                  </a:cubicBezTo>
                  <a:cubicBezTo>
                    <a:pt x="4077" y="3410"/>
                    <a:pt x="3004" y="3183"/>
                    <a:pt x="2377" y="2806"/>
                  </a:cubicBezTo>
                  <a:cubicBezTo>
                    <a:pt x="2377" y="2806"/>
                    <a:pt x="2219" y="2252"/>
                    <a:pt x="1981" y="2173"/>
                  </a:cubicBezTo>
                  <a:cubicBezTo>
                    <a:pt x="1902" y="2173"/>
                    <a:pt x="1743" y="2173"/>
                    <a:pt x="1585" y="2331"/>
                  </a:cubicBezTo>
                  <a:cubicBezTo>
                    <a:pt x="1030" y="2886"/>
                    <a:pt x="238" y="5659"/>
                    <a:pt x="0" y="6688"/>
                  </a:cubicBezTo>
                  <a:cubicBezTo>
                    <a:pt x="0" y="6926"/>
                    <a:pt x="0" y="7164"/>
                    <a:pt x="159" y="7402"/>
                  </a:cubicBezTo>
                  <a:cubicBezTo>
                    <a:pt x="634" y="8194"/>
                    <a:pt x="1902" y="9065"/>
                    <a:pt x="3328" y="9144"/>
                  </a:cubicBezTo>
                  <a:cubicBezTo>
                    <a:pt x="3645" y="9144"/>
                    <a:pt x="3962" y="9144"/>
                    <a:pt x="4278" y="9065"/>
                  </a:cubicBezTo>
                  <a:cubicBezTo>
                    <a:pt x="5150" y="8828"/>
                    <a:pt x="5863" y="8352"/>
                    <a:pt x="6655" y="7877"/>
                  </a:cubicBezTo>
                  <a:cubicBezTo>
                    <a:pt x="6655" y="7798"/>
                    <a:pt x="6734" y="7798"/>
                    <a:pt x="6814" y="7718"/>
                  </a:cubicBezTo>
                  <a:cubicBezTo>
                    <a:pt x="8081" y="6847"/>
                    <a:pt x="9349" y="5817"/>
                    <a:pt x="11171" y="5659"/>
                  </a:cubicBezTo>
                  <a:cubicBezTo>
                    <a:pt x="14182" y="5262"/>
                    <a:pt x="16954" y="4391"/>
                    <a:pt x="17588" y="2648"/>
                  </a:cubicBezTo>
                  <a:cubicBezTo>
                    <a:pt x="17826" y="1856"/>
                    <a:pt x="17826" y="1143"/>
                    <a:pt x="17192" y="667"/>
                  </a:cubicBezTo>
                  <a:cubicBezTo>
                    <a:pt x="16954" y="430"/>
                    <a:pt x="16558" y="271"/>
                    <a:pt x="16004" y="113"/>
                  </a:cubicBezTo>
                  <a:cubicBezTo>
                    <a:pt x="15664" y="32"/>
                    <a:pt x="15321" y="1"/>
                    <a:pt x="14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738028" y="4210193"/>
              <a:ext cx="282705" cy="152413"/>
            </a:xfrm>
            <a:custGeom>
              <a:avLst/>
              <a:gdLst/>
              <a:ahLst/>
              <a:cxnLst/>
              <a:rect l="l" t="t" r="r" b="b"/>
              <a:pathLst>
                <a:path w="17827" h="9611" extrusionOk="0">
                  <a:moveTo>
                    <a:pt x="14801" y="1"/>
                  </a:moveTo>
                  <a:cubicBezTo>
                    <a:pt x="13577" y="1"/>
                    <a:pt x="12603" y="829"/>
                    <a:pt x="11877" y="829"/>
                  </a:cubicBezTo>
                  <a:cubicBezTo>
                    <a:pt x="11825" y="829"/>
                    <a:pt x="11775" y="825"/>
                    <a:pt x="11726" y="816"/>
                  </a:cubicBezTo>
                  <a:cubicBezTo>
                    <a:pt x="11268" y="765"/>
                    <a:pt x="11007" y="551"/>
                    <a:pt x="10794" y="551"/>
                  </a:cubicBezTo>
                  <a:cubicBezTo>
                    <a:pt x="10675" y="551"/>
                    <a:pt x="10572" y="618"/>
                    <a:pt x="10459" y="816"/>
                  </a:cubicBezTo>
                  <a:cubicBezTo>
                    <a:pt x="10379" y="895"/>
                    <a:pt x="10300" y="975"/>
                    <a:pt x="10300" y="1054"/>
                  </a:cubicBezTo>
                  <a:cubicBezTo>
                    <a:pt x="9904" y="2084"/>
                    <a:pt x="8953" y="3668"/>
                    <a:pt x="6893" y="3827"/>
                  </a:cubicBezTo>
                  <a:lnTo>
                    <a:pt x="6814" y="3827"/>
                  </a:lnTo>
                  <a:cubicBezTo>
                    <a:pt x="6384" y="3860"/>
                    <a:pt x="5975" y="3876"/>
                    <a:pt x="5590" y="3876"/>
                  </a:cubicBezTo>
                  <a:cubicBezTo>
                    <a:pt x="4128" y="3876"/>
                    <a:pt x="3005" y="3648"/>
                    <a:pt x="2378" y="3272"/>
                  </a:cubicBezTo>
                  <a:cubicBezTo>
                    <a:pt x="2378" y="3272"/>
                    <a:pt x="2298" y="2718"/>
                    <a:pt x="1982" y="2638"/>
                  </a:cubicBezTo>
                  <a:cubicBezTo>
                    <a:pt x="1902" y="2638"/>
                    <a:pt x="1744" y="2638"/>
                    <a:pt x="1585" y="2797"/>
                  </a:cubicBezTo>
                  <a:cubicBezTo>
                    <a:pt x="1110" y="3351"/>
                    <a:pt x="318" y="6124"/>
                    <a:pt x="80" y="7154"/>
                  </a:cubicBezTo>
                  <a:cubicBezTo>
                    <a:pt x="1" y="7392"/>
                    <a:pt x="80" y="7629"/>
                    <a:pt x="159" y="7867"/>
                  </a:cubicBezTo>
                  <a:cubicBezTo>
                    <a:pt x="635" y="8739"/>
                    <a:pt x="1902" y="9610"/>
                    <a:pt x="3408" y="9610"/>
                  </a:cubicBezTo>
                  <a:cubicBezTo>
                    <a:pt x="3645" y="9610"/>
                    <a:pt x="3962" y="9610"/>
                    <a:pt x="4279" y="9531"/>
                  </a:cubicBezTo>
                  <a:cubicBezTo>
                    <a:pt x="5151" y="9293"/>
                    <a:pt x="5864" y="8897"/>
                    <a:pt x="6656" y="8342"/>
                  </a:cubicBezTo>
                  <a:cubicBezTo>
                    <a:pt x="6735" y="8263"/>
                    <a:pt x="6735" y="8263"/>
                    <a:pt x="6814" y="8184"/>
                  </a:cubicBezTo>
                  <a:cubicBezTo>
                    <a:pt x="8082" y="7313"/>
                    <a:pt x="16242" y="4460"/>
                    <a:pt x="16876" y="2718"/>
                  </a:cubicBezTo>
                  <a:cubicBezTo>
                    <a:pt x="17113" y="1925"/>
                    <a:pt x="17827" y="1688"/>
                    <a:pt x="17193" y="1133"/>
                  </a:cubicBezTo>
                  <a:cubicBezTo>
                    <a:pt x="16955" y="895"/>
                    <a:pt x="16084" y="182"/>
                    <a:pt x="15529" y="103"/>
                  </a:cubicBezTo>
                  <a:cubicBezTo>
                    <a:pt x="15277" y="31"/>
                    <a:pt x="15034" y="1"/>
                    <a:pt x="14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89884" y="3083072"/>
              <a:ext cx="271778" cy="1061185"/>
            </a:xfrm>
            <a:custGeom>
              <a:avLst/>
              <a:gdLst/>
              <a:ahLst/>
              <a:cxnLst/>
              <a:rect l="l" t="t" r="r" b="b"/>
              <a:pathLst>
                <a:path w="17138" h="66917" extrusionOk="0">
                  <a:moveTo>
                    <a:pt x="4065" y="1"/>
                  </a:moveTo>
                  <a:cubicBezTo>
                    <a:pt x="3827" y="80"/>
                    <a:pt x="896" y="7448"/>
                    <a:pt x="3273" y="14657"/>
                  </a:cubicBezTo>
                  <a:cubicBezTo>
                    <a:pt x="5649" y="21867"/>
                    <a:pt x="6125" y="38425"/>
                    <a:pt x="4303" y="41673"/>
                  </a:cubicBezTo>
                  <a:cubicBezTo>
                    <a:pt x="262" y="49120"/>
                    <a:pt x="1767" y="54666"/>
                    <a:pt x="1371" y="57201"/>
                  </a:cubicBezTo>
                  <a:cubicBezTo>
                    <a:pt x="1054" y="59815"/>
                    <a:pt x="421" y="64331"/>
                    <a:pt x="262" y="64886"/>
                  </a:cubicBezTo>
                  <a:cubicBezTo>
                    <a:pt x="0" y="66247"/>
                    <a:pt x="534" y="66917"/>
                    <a:pt x="2322" y="66917"/>
                  </a:cubicBezTo>
                  <a:cubicBezTo>
                    <a:pt x="3239" y="66917"/>
                    <a:pt x="4486" y="66740"/>
                    <a:pt x="6125" y="66391"/>
                  </a:cubicBezTo>
                  <a:cubicBezTo>
                    <a:pt x="6283" y="66391"/>
                    <a:pt x="10957" y="63697"/>
                    <a:pt x="10799" y="62747"/>
                  </a:cubicBezTo>
                  <a:cubicBezTo>
                    <a:pt x="10007" y="55933"/>
                    <a:pt x="13730" y="47139"/>
                    <a:pt x="15473" y="42307"/>
                  </a:cubicBezTo>
                  <a:cubicBezTo>
                    <a:pt x="17137" y="37553"/>
                    <a:pt x="14998" y="27967"/>
                    <a:pt x="14602" y="23055"/>
                  </a:cubicBezTo>
                  <a:cubicBezTo>
                    <a:pt x="14285" y="18143"/>
                    <a:pt x="14681" y="4596"/>
                    <a:pt x="14681" y="4596"/>
                  </a:cubicBezTo>
                  <a:lnTo>
                    <a:pt x="8343" y="1823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634740" y="3144630"/>
              <a:ext cx="370639" cy="1148231"/>
            </a:xfrm>
            <a:custGeom>
              <a:avLst/>
              <a:gdLst/>
              <a:ahLst/>
              <a:cxnLst/>
              <a:rect l="l" t="t" r="r" b="b"/>
              <a:pathLst>
                <a:path w="23372" h="72406" extrusionOk="0">
                  <a:moveTo>
                    <a:pt x="951" y="1"/>
                  </a:moveTo>
                  <a:cubicBezTo>
                    <a:pt x="951" y="1"/>
                    <a:pt x="793" y="5626"/>
                    <a:pt x="317" y="10062"/>
                  </a:cubicBezTo>
                  <a:cubicBezTo>
                    <a:pt x="0" y="13310"/>
                    <a:pt x="5308" y="15529"/>
                    <a:pt x="5308" y="15529"/>
                  </a:cubicBezTo>
                  <a:cubicBezTo>
                    <a:pt x="5308" y="15529"/>
                    <a:pt x="8953" y="42148"/>
                    <a:pt x="8715" y="43891"/>
                  </a:cubicBezTo>
                  <a:cubicBezTo>
                    <a:pt x="8398" y="46030"/>
                    <a:pt x="7051" y="49199"/>
                    <a:pt x="6814" y="53557"/>
                  </a:cubicBezTo>
                  <a:cubicBezTo>
                    <a:pt x="6655" y="57914"/>
                    <a:pt x="8160" y="58865"/>
                    <a:pt x="7447" y="70036"/>
                  </a:cubicBezTo>
                  <a:cubicBezTo>
                    <a:pt x="7384" y="70863"/>
                    <a:pt x="9570" y="72406"/>
                    <a:pt x="11787" y="72406"/>
                  </a:cubicBezTo>
                  <a:cubicBezTo>
                    <a:pt x="12330" y="72406"/>
                    <a:pt x="12875" y="72314"/>
                    <a:pt x="13389" y="72095"/>
                  </a:cubicBezTo>
                  <a:cubicBezTo>
                    <a:pt x="14736" y="71541"/>
                    <a:pt x="17192" y="68768"/>
                    <a:pt x="17826" y="68134"/>
                  </a:cubicBezTo>
                  <a:cubicBezTo>
                    <a:pt x="17826" y="68134"/>
                    <a:pt x="16400" y="51735"/>
                    <a:pt x="19569" y="45555"/>
                  </a:cubicBezTo>
                  <a:cubicBezTo>
                    <a:pt x="21549" y="41752"/>
                    <a:pt x="22104" y="35018"/>
                    <a:pt x="22817" y="22738"/>
                  </a:cubicBezTo>
                  <a:cubicBezTo>
                    <a:pt x="23372" y="14023"/>
                    <a:pt x="21391" y="3170"/>
                    <a:pt x="21391" y="3170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919917" y="2323743"/>
              <a:ext cx="208092" cy="246580"/>
            </a:xfrm>
            <a:custGeom>
              <a:avLst/>
              <a:gdLst/>
              <a:ahLst/>
              <a:cxnLst/>
              <a:rect l="l" t="t" r="r" b="b"/>
              <a:pathLst>
                <a:path w="13122" h="15549" extrusionOk="0">
                  <a:moveTo>
                    <a:pt x="5560" y="1"/>
                  </a:moveTo>
                  <a:cubicBezTo>
                    <a:pt x="4746" y="1"/>
                    <a:pt x="4126" y="441"/>
                    <a:pt x="3882" y="1539"/>
                  </a:cubicBezTo>
                  <a:cubicBezTo>
                    <a:pt x="3083" y="4739"/>
                    <a:pt x="1996" y="5262"/>
                    <a:pt x="1439" y="5262"/>
                  </a:cubicBezTo>
                  <a:cubicBezTo>
                    <a:pt x="1279" y="5262"/>
                    <a:pt x="1163" y="5219"/>
                    <a:pt x="1110" y="5183"/>
                  </a:cubicBezTo>
                  <a:lnTo>
                    <a:pt x="1030" y="5183"/>
                  </a:lnTo>
                  <a:lnTo>
                    <a:pt x="0" y="13819"/>
                  </a:lnTo>
                  <a:cubicBezTo>
                    <a:pt x="1365" y="15094"/>
                    <a:pt x="2970" y="15548"/>
                    <a:pt x="4578" y="15548"/>
                  </a:cubicBezTo>
                  <a:cubicBezTo>
                    <a:pt x="8548" y="15548"/>
                    <a:pt x="12534" y="12782"/>
                    <a:pt x="12965" y="12782"/>
                  </a:cubicBezTo>
                  <a:cubicBezTo>
                    <a:pt x="12977" y="12782"/>
                    <a:pt x="12987" y="12784"/>
                    <a:pt x="12993" y="12789"/>
                  </a:cubicBezTo>
                  <a:cubicBezTo>
                    <a:pt x="13008" y="12804"/>
                    <a:pt x="13020" y="12811"/>
                    <a:pt x="13030" y="12811"/>
                  </a:cubicBezTo>
                  <a:cubicBezTo>
                    <a:pt x="13121" y="12811"/>
                    <a:pt x="12971" y="12152"/>
                    <a:pt x="12756" y="11363"/>
                  </a:cubicBezTo>
                  <a:cubicBezTo>
                    <a:pt x="12518" y="10491"/>
                    <a:pt x="12201" y="9462"/>
                    <a:pt x="11963" y="9065"/>
                  </a:cubicBezTo>
                  <a:cubicBezTo>
                    <a:pt x="11646" y="8669"/>
                    <a:pt x="11884" y="7006"/>
                    <a:pt x="12201" y="5738"/>
                  </a:cubicBezTo>
                  <a:cubicBezTo>
                    <a:pt x="12359" y="4787"/>
                    <a:pt x="12597" y="4074"/>
                    <a:pt x="12597" y="4074"/>
                  </a:cubicBezTo>
                  <a:cubicBezTo>
                    <a:pt x="12597" y="4074"/>
                    <a:pt x="10854" y="2490"/>
                    <a:pt x="8953" y="1301"/>
                  </a:cubicBezTo>
                  <a:cubicBezTo>
                    <a:pt x="8081" y="747"/>
                    <a:pt x="7131" y="271"/>
                    <a:pt x="6338" y="113"/>
                  </a:cubicBezTo>
                  <a:cubicBezTo>
                    <a:pt x="6065" y="40"/>
                    <a:pt x="5804" y="1"/>
                    <a:pt x="556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506597" y="2389678"/>
              <a:ext cx="721169" cy="1304815"/>
            </a:xfrm>
            <a:custGeom>
              <a:avLst/>
              <a:gdLst/>
              <a:ahLst/>
              <a:cxnLst/>
              <a:rect l="l" t="t" r="r" b="b"/>
              <a:pathLst>
                <a:path w="45476" h="82280" extrusionOk="0">
                  <a:moveTo>
                    <a:pt x="24623" y="0"/>
                  </a:moveTo>
                  <a:cubicBezTo>
                    <a:pt x="23523" y="0"/>
                    <a:pt x="21922" y="363"/>
                    <a:pt x="19648" y="1580"/>
                  </a:cubicBezTo>
                  <a:cubicBezTo>
                    <a:pt x="7210" y="8235"/>
                    <a:pt x="3328" y="23208"/>
                    <a:pt x="1347" y="29626"/>
                  </a:cubicBezTo>
                  <a:cubicBezTo>
                    <a:pt x="0" y="34221"/>
                    <a:pt x="1347" y="70347"/>
                    <a:pt x="1347" y="70347"/>
                  </a:cubicBezTo>
                  <a:cubicBezTo>
                    <a:pt x="1347" y="70347"/>
                    <a:pt x="11726" y="80963"/>
                    <a:pt x="22263" y="81993"/>
                  </a:cubicBezTo>
                  <a:cubicBezTo>
                    <a:pt x="24068" y="82180"/>
                    <a:pt x="25450" y="82280"/>
                    <a:pt x="26528" y="82280"/>
                  </a:cubicBezTo>
                  <a:cubicBezTo>
                    <a:pt x="29567" y="82280"/>
                    <a:pt x="30200" y="81488"/>
                    <a:pt x="31136" y="79617"/>
                  </a:cubicBezTo>
                  <a:cubicBezTo>
                    <a:pt x="33750" y="78507"/>
                    <a:pt x="31849" y="52680"/>
                    <a:pt x="31849" y="52680"/>
                  </a:cubicBezTo>
                  <a:cubicBezTo>
                    <a:pt x="31849" y="52680"/>
                    <a:pt x="30898" y="45946"/>
                    <a:pt x="29076" y="42302"/>
                  </a:cubicBezTo>
                  <a:cubicBezTo>
                    <a:pt x="27333" y="38736"/>
                    <a:pt x="37474" y="32795"/>
                    <a:pt x="38821" y="29229"/>
                  </a:cubicBezTo>
                  <a:cubicBezTo>
                    <a:pt x="39454" y="27724"/>
                    <a:pt x="40009" y="20673"/>
                    <a:pt x="40009" y="20039"/>
                  </a:cubicBezTo>
                  <a:cubicBezTo>
                    <a:pt x="39930" y="18138"/>
                    <a:pt x="45475" y="12117"/>
                    <a:pt x="44842" y="11404"/>
                  </a:cubicBezTo>
                  <a:cubicBezTo>
                    <a:pt x="43891" y="10453"/>
                    <a:pt x="38504" y="6175"/>
                    <a:pt x="38504" y="6175"/>
                  </a:cubicBezTo>
                  <a:cubicBezTo>
                    <a:pt x="38504" y="6175"/>
                    <a:pt x="38143" y="6280"/>
                    <a:pt x="37414" y="6280"/>
                  </a:cubicBezTo>
                  <a:cubicBezTo>
                    <a:pt x="36239" y="6280"/>
                    <a:pt x="34106" y="6008"/>
                    <a:pt x="30977" y="4591"/>
                  </a:cubicBezTo>
                  <a:cubicBezTo>
                    <a:pt x="26541" y="2610"/>
                    <a:pt x="26778" y="788"/>
                    <a:pt x="26778" y="788"/>
                  </a:cubicBezTo>
                  <a:cubicBezTo>
                    <a:pt x="26778" y="788"/>
                    <a:pt x="26244" y="0"/>
                    <a:pt x="246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962636" y="2086977"/>
              <a:ext cx="290222" cy="342030"/>
            </a:xfrm>
            <a:custGeom>
              <a:avLst/>
              <a:gdLst/>
              <a:ahLst/>
              <a:cxnLst/>
              <a:rect l="l" t="t" r="r" b="b"/>
              <a:pathLst>
                <a:path w="18301" h="21568" extrusionOk="0">
                  <a:moveTo>
                    <a:pt x="4476" y="1"/>
                  </a:moveTo>
                  <a:cubicBezTo>
                    <a:pt x="3347" y="1"/>
                    <a:pt x="2432" y="225"/>
                    <a:pt x="1901" y="783"/>
                  </a:cubicBezTo>
                  <a:cubicBezTo>
                    <a:pt x="0" y="2923"/>
                    <a:pt x="1822" y="10528"/>
                    <a:pt x="3644" y="15044"/>
                  </a:cubicBezTo>
                  <a:cubicBezTo>
                    <a:pt x="4199" y="16549"/>
                    <a:pt x="4833" y="17658"/>
                    <a:pt x="5308" y="18134"/>
                  </a:cubicBezTo>
                  <a:cubicBezTo>
                    <a:pt x="5546" y="18451"/>
                    <a:pt x="5863" y="18768"/>
                    <a:pt x="6100" y="18926"/>
                  </a:cubicBezTo>
                  <a:cubicBezTo>
                    <a:pt x="7130" y="19877"/>
                    <a:pt x="7923" y="20114"/>
                    <a:pt x="9507" y="20669"/>
                  </a:cubicBezTo>
                  <a:cubicBezTo>
                    <a:pt x="9982" y="20827"/>
                    <a:pt x="10537" y="21065"/>
                    <a:pt x="11171" y="21303"/>
                  </a:cubicBezTo>
                  <a:cubicBezTo>
                    <a:pt x="11678" y="21488"/>
                    <a:pt x="12090" y="21568"/>
                    <a:pt x="12428" y="21568"/>
                  </a:cubicBezTo>
                  <a:cubicBezTo>
                    <a:pt x="14254" y="21568"/>
                    <a:pt x="13896" y="19248"/>
                    <a:pt x="14498" y="18847"/>
                  </a:cubicBezTo>
                  <a:cubicBezTo>
                    <a:pt x="15370" y="18213"/>
                    <a:pt x="16400" y="15519"/>
                    <a:pt x="16320" y="12350"/>
                  </a:cubicBezTo>
                  <a:cubicBezTo>
                    <a:pt x="16241" y="9261"/>
                    <a:pt x="15924" y="11400"/>
                    <a:pt x="17113" y="8706"/>
                  </a:cubicBezTo>
                  <a:cubicBezTo>
                    <a:pt x="18301" y="6092"/>
                    <a:pt x="17588" y="3715"/>
                    <a:pt x="17588" y="3715"/>
                  </a:cubicBezTo>
                  <a:lnTo>
                    <a:pt x="17588" y="3715"/>
                  </a:lnTo>
                  <a:lnTo>
                    <a:pt x="17271" y="3794"/>
                  </a:lnTo>
                  <a:cubicBezTo>
                    <a:pt x="17271" y="3794"/>
                    <a:pt x="14736" y="2685"/>
                    <a:pt x="11805" y="1576"/>
                  </a:cubicBezTo>
                  <a:cubicBezTo>
                    <a:pt x="9343" y="755"/>
                    <a:pt x="6549" y="1"/>
                    <a:pt x="4476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884745" y="1996146"/>
              <a:ext cx="400785" cy="403608"/>
            </a:xfrm>
            <a:custGeom>
              <a:avLst/>
              <a:gdLst/>
              <a:ahLst/>
              <a:cxnLst/>
              <a:rect l="l" t="t" r="r" b="b"/>
              <a:pathLst>
                <a:path w="25273" h="25451" extrusionOk="0">
                  <a:moveTo>
                    <a:pt x="12896" y="1"/>
                  </a:moveTo>
                  <a:cubicBezTo>
                    <a:pt x="12426" y="1"/>
                    <a:pt x="11931" y="31"/>
                    <a:pt x="11408" y="94"/>
                  </a:cubicBezTo>
                  <a:cubicBezTo>
                    <a:pt x="11408" y="94"/>
                    <a:pt x="11371" y="93"/>
                    <a:pt x="11301" y="93"/>
                  </a:cubicBezTo>
                  <a:cubicBezTo>
                    <a:pt x="10708" y="93"/>
                    <a:pt x="7802" y="157"/>
                    <a:pt x="6100" y="1362"/>
                  </a:cubicBezTo>
                  <a:cubicBezTo>
                    <a:pt x="5783" y="1600"/>
                    <a:pt x="2298" y="3739"/>
                    <a:pt x="1188" y="8413"/>
                  </a:cubicBezTo>
                  <a:cubicBezTo>
                    <a:pt x="0" y="13087"/>
                    <a:pt x="1822" y="17999"/>
                    <a:pt x="3644" y="20693"/>
                  </a:cubicBezTo>
                  <a:cubicBezTo>
                    <a:pt x="5467" y="23307"/>
                    <a:pt x="4754" y="23624"/>
                    <a:pt x="4754" y="23624"/>
                  </a:cubicBezTo>
                  <a:cubicBezTo>
                    <a:pt x="4754" y="23624"/>
                    <a:pt x="9903" y="25367"/>
                    <a:pt x="10695" y="25446"/>
                  </a:cubicBezTo>
                  <a:cubicBezTo>
                    <a:pt x="10709" y="25449"/>
                    <a:pt x="10724" y="25451"/>
                    <a:pt x="10741" y="25451"/>
                  </a:cubicBezTo>
                  <a:cubicBezTo>
                    <a:pt x="11547" y="25451"/>
                    <a:pt x="14974" y="21643"/>
                    <a:pt x="14974" y="21643"/>
                  </a:cubicBezTo>
                  <a:cubicBezTo>
                    <a:pt x="14974" y="21643"/>
                    <a:pt x="14102" y="15860"/>
                    <a:pt x="14736" y="15860"/>
                  </a:cubicBezTo>
                  <a:cubicBezTo>
                    <a:pt x="15449" y="15860"/>
                    <a:pt x="15370" y="17524"/>
                    <a:pt x="17509" y="18158"/>
                  </a:cubicBezTo>
                  <a:cubicBezTo>
                    <a:pt x="17509" y="18158"/>
                    <a:pt x="19172" y="13800"/>
                    <a:pt x="21470" y="13008"/>
                  </a:cubicBezTo>
                  <a:cubicBezTo>
                    <a:pt x="23688" y="12216"/>
                    <a:pt x="25273" y="8096"/>
                    <a:pt x="22738" y="5878"/>
                  </a:cubicBezTo>
                  <a:cubicBezTo>
                    <a:pt x="20406" y="3911"/>
                    <a:pt x="18276" y="1"/>
                    <a:pt x="12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1098311" y="2222176"/>
              <a:ext cx="56550" cy="99954"/>
            </a:xfrm>
            <a:custGeom>
              <a:avLst/>
              <a:gdLst/>
              <a:ahLst/>
              <a:cxnLst/>
              <a:rect l="l" t="t" r="r" b="b"/>
              <a:pathLst>
                <a:path w="3566" h="6303" extrusionOk="0">
                  <a:moveTo>
                    <a:pt x="2213" y="0"/>
                  </a:moveTo>
                  <a:cubicBezTo>
                    <a:pt x="2164" y="0"/>
                    <a:pt x="2113" y="7"/>
                    <a:pt x="2060" y="22"/>
                  </a:cubicBezTo>
                  <a:cubicBezTo>
                    <a:pt x="1189" y="338"/>
                    <a:pt x="396" y="1131"/>
                    <a:pt x="159" y="2478"/>
                  </a:cubicBezTo>
                  <a:cubicBezTo>
                    <a:pt x="0" y="3904"/>
                    <a:pt x="159" y="5726"/>
                    <a:pt x="1030" y="6043"/>
                  </a:cubicBezTo>
                  <a:cubicBezTo>
                    <a:pt x="1508" y="6173"/>
                    <a:pt x="1795" y="6303"/>
                    <a:pt x="2074" y="6303"/>
                  </a:cubicBezTo>
                  <a:cubicBezTo>
                    <a:pt x="2305" y="6303"/>
                    <a:pt x="2530" y="6214"/>
                    <a:pt x="2852" y="5963"/>
                  </a:cubicBezTo>
                  <a:cubicBezTo>
                    <a:pt x="3565" y="5409"/>
                    <a:pt x="3565" y="4537"/>
                    <a:pt x="3565" y="4537"/>
                  </a:cubicBezTo>
                  <a:lnTo>
                    <a:pt x="3169" y="1685"/>
                  </a:lnTo>
                  <a:cubicBezTo>
                    <a:pt x="3169" y="1611"/>
                    <a:pt x="2960" y="0"/>
                    <a:pt x="2213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1103337" y="2225935"/>
              <a:ext cx="56550" cy="99970"/>
            </a:xfrm>
            <a:custGeom>
              <a:avLst/>
              <a:gdLst/>
              <a:ahLst/>
              <a:cxnLst/>
              <a:rect l="l" t="t" r="r" b="b"/>
              <a:pathLst>
                <a:path w="3566" h="6304" extrusionOk="0">
                  <a:moveTo>
                    <a:pt x="2213" y="1"/>
                  </a:moveTo>
                  <a:cubicBezTo>
                    <a:pt x="2164" y="1"/>
                    <a:pt x="2113" y="8"/>
                    <a:pt x="2060" y="22"/>
                  </a:cubicBezTo>
                  <a:cubicBezTo>
                    <a:pt x="1189" y="339"/>
                    <a:pt x="396" y="1131"/>
                    <a:pt x="159" y="2557"/>
                  </a:cubicBezTo>
                  <a:cubicBezTo>
                    <a:pt x="0" y="3904"/>
                    <a:pt x="159" y="5726"/>
                    <a:pt x="1030" y="6043"/>
                  </a:cubicBezTo>
                  <a:cubicBezTo>
                    <a:pt x="1507" y="6173"/>
                    <a:pt x="1795" y="6304"/>
                    <a:pt x="2074" y="6304"/>
                  </a:cubicBezTo>
                  <a:cubicBezTo>
                    <a:pt x="2305" y="6304"/>
                    <a:pt x="2530" y="6215"/>
                    <a:pt x="2852" y="5964"/>
                  </a:cubicBezTo>
                  <a:cubicBezTo>
                    <a:pt x="3565" y="5410"/>
                    <a:pt x="3565" y="4538"/>
                    <a:pt x="3565" y="4538"/>
                  </a:cubicBezTo>
                  <a:lnTo>
                    <a:pt x="3169" y="1686"/>
                  </a:lnTo>
                  <a:cubicBezTo>
                    <a:pt x="3169" y="1612"/>
                    <a:pt x="2960" y="1"/>
                    <a:pt x="2213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1221426" y="2623272"/>
              <a:ext cx="13828" cy="45244"/>
            </a:xfrm>
            <a:custGeom>
              <a:avLst/>
              <a:gdLst/>
              <a:ahLst/>
              <a:cxnLst/>
              <a:rect l="l" t="t" r="r" b="b"/>
              <a:pathLst>
                <a:path w="872" h="2853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030"/>
                    <a:pt x="634" y="1981"/>
                    <a:pt x="793" y="2852"/>
                  </a:cubicBezTo>
                  <a:cubicBezTo>
                    <a:pt x="872" y="2060"/>
                    <a:pt x="872" y="1347"/>
                    <a:pt x="793" y="713"/>
                  </a:cubicBezTo>
                  <a:cubicBezTo>
                    <a:pt x="555" y="476"/>
                    <a:pt x="238" y="159"/>
                    <a:pt x="0" y="0"/>
                  </a:cubicBezTo>
                  <a:close/>
                </a:path>
              </a:pathLst>
            </a:custGeom>
            <a:solidFill>
              <a:srgbClr val="E7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192534" y="2933569"/>
              <a:ext cx="400785" cy="243757"/>
            </a:xfrm>
            <a:custGeom>
              <a:avLst/>
              <a:gdLst/>
              <a:ahLst/>
              <a:cxnLst/>
              <a:rect l="l" t="t" r="r" b="b"/>
              <a:pathLst>
                <a:path w="25273" h="15371" extrusionOk="0">
                  <a:moveTo>
                    <a:pt x="4991" y="1"/>
                  </a:moveTo>
                  <a:cubicBezTo>
                    <a:pt x="2931" y="1"/>
                    <a:pt x="0" y="1110"/>
                    <a:pt x="238" y="1902"/>
                  </a:cubicBezTo>
                  <a:cubicBezTo>
                    <a:pt x="238" y="1902"/>
                    <a:pt x="555" y="5230"/>
                    <a:pt x="5308" y="7765"/>
                  </a:cubicBezTo>
                  <a:cubicBezTo>
                    <a:pt x="10062" y="10300"/>
                    <a:pt x="14181" y="13311"/>
                    <a:pt x="14181" y="13311"/>
                  </a:cubicBezTo>
                  <a:lnTo>
                    <a:pt x="17747" y="15371"/>
                  </a:lnTo>
                  <a:cubicBezTo>
                    <a:pt x="17747" y="15371"/>
                    <a:pt x="22579" y="13707"/>
                    <a:pt x="23609" y="13707"/>
                  </a:cubicBezTo>
                  <a:cubicBezTo>
                    <a:pt x="24718" y="13707"/>
                    <a:pt x="25273" y="10696"/>
                    <a:pt x="25273" y="9746"/>
                  </a:cubicBezTo>
                  <a:cubicBezTo>
                    <a:pt x="25273" y="8795"/>
                    <a:pt x="25035" y="7369"/>
                    <a:pt x="23055" y="7369"/>
                  </a:cubicBezTo>
                  <a:cubicBezTo>
                    <a:pt x="22500" y="7369"/>
                    <a:pt x="22025" y="7369"/>
                    <a:pt x="21629" y="7448"/>
                  </a:cubicBezTo>
                  <a:cubicBezTo>
                    <a:pt x="20836" y="7606"/>
                    <a:pt x="20519" y="7844"/>
                    <a:pt x="20519" y="7844"/>
                  </a:cubicBezTo>
                  <a:lnTo>
                    <a:pt x="17350" y="11251"/>
                  </a:lnTo>
                  <a:cubicBezTo>
                    <a:pt x="17350" y="11251"/>
                    <a:pt x="11409" y="7369"/>
                    <a:pt x="10220" y="5467"/>
                  </a:cubicBezTo>
                  <a:cubicBezTo>
                    <a:pt x="9032" y="3487"/>
                    <a:pt x="6972" y="1"/>
                    <a:pt x="4991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1089510" y="2556640"/>
              <a:ext cx="266355" cy="498313"/>
            </a:xfrm>
            <a:custGeom>
              <a:avLst/>
              <a:gdLst/>
              <a:ahLst/>
              <a:cxnLst/>
              <a:rect l="l" t="t" r="r" b="b"/>
              <a:pathLst>
                <a:path w="16796" h="31423" extrusionOk="0">
                  <a:moveTo>
                    <a:pt x="6495" y="1"/>
                  </a:moveTo>
                  <a:cubicBezTo>
                    <a:pt x="5567" y="1"/>
                    <a:pt x="904" y="194"/>
                    <a:pt x="476" y="4044"/>
                  </a:cubicBezTo>
                  <a:cubicBezTo>
                    <a:pt x="1" y="8401"/>
                    <a:pt x="4041" y="18700"/>
                    <a:pt x="4596" y="22028"/>
                  </a:cubicBezTo>
                  <a:cubicBezTo>
                    <a:pt x="5230" y="25355"/>
                    <a:pt x="8002" y="30743"/>
                    <a:pt x="10538" y="31376"/>
                  </a:cubicBezTo>
                  <a:cubicBezTo>
                    <a:pt x="10671" y="31407"/>
                    <a:pt x="10801" y="31423"/>
                    <a:pt x="10929" y="31423"/>
                  </a:cubicBezTo>
                  <a:cubicBezTo>
                    <a:pt x="16348" y="31423"/>
                    <a:pt x="16795" y="4106"/>
                    <a:pt x="6656" y="3"/>
                  </a:cubicBezTo>
                  <a:cubicBezTo>
                    <a:pt x="6656" y="3"/>
                    <a:pt x="6599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1035500" y="3800284"/>
              <a:ext cx="121871" cy="762765"/>
            </a:xfrm>
            <a:custGeom>
              <a:avLst/>
              <a:gdLst/>
              <a:ahLst/>
              <a:cxnLst/>
              <a:rect l="l" t="t" r="r" b="b"/>
              <a:pathLst>
                <a:path w="7685" h="48099" extrusionOk="0">
                  <a:moveTo>
                    <a:pt x="6264" y="1"/>
                  </a:moveTo>
                  <a:cubicBezTo>
                    <a:pt x="5615" y="1"/>
                    <a:pt x="5065" y="463"/>
                    <a:pt x="4991" y="1197"/>
                  </a:cubicBezTo>
                  <a:lnTo>
                    <a:pt x="79" y="46673"/>
                  </a:lnTo>
                  <a:cubicBezTo>
                    <a:pt x="0" y="47386"/>
                    <a:pt x="555" y="48019"/>
                    <a:pt x="1268" y="48099"/>
                  </a:cubicBezTo>
                  <a:lnTo>
                    <a:pt x="1426" y="48099"/>
                  </a:lnTo>
                  <a:cubicBezTo>
                    <a:pt x="2139" y="48099"/>
                    <a:pt x="2694" y="47623"/>
                    <a:pt x="2773" y="46910"/>
                  </a:cubicBezTo>
                  <a:lnTo>
                    <a:pt x="7606" y="1435"/>
                  </a:lnTo>
                  <a:cubicBezTo>
                    <a:pt x="7685" y="722"/>
                    <a:pt x="7130" y="88"/>
                    <a:pt x="6417" y="9"/>
                  </a:cubicBezTo>
                  <a:cubicBezTo>
                    <a:pt x="6366" y="3"/>
                    <a:pt x="6314" y="1"/>
                    <a:pt x="6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401073" y="3800300"/>
              <a:ext cx="130672" cy="774056"/>
            </a:xfrm>
            <a:custGeom>
              <a:avLst/>
              <a:gdLst/>
              <a:ahLst/>
              <a:cxnLst/>
              <a:rect l="l" t="t" r="r" b="b"/>
              <a:pathLst>
                <a:path w="8240" h="48811" extrusionOk="0">
                  <a:moveTo>
                    <a:pt x="1405" y="1"/>
                  </a:moveTo>
                  <a:cubicBezTo>
                    <a:pt x="1359" y="1"/>
                    <a:pt x="1314" y="3"/>
                    <a:pt x="1268" y="8"/>
                  </a:cubicBezTo>
                  <a:cubicBezTo>
                    <a:pt x="555" y="87"/>
                    <a:pt x="1" y="800"/>
                    <a:pt x="80" y="1513"/>
                  </a:cubicBezTo>
                  <a:lnTo>
                    <a:pt x="5467" y="47622"/>
                  </a:lnTo>
                  <a:cubicBezTo>
                    <a:pt x="5546" y="48335"/>
                    <a:pt x="6101" y="48811"/>
                    <a:pt x="6814" y="48811"/>
                  </a:cubicBezTo>
                  <a:lnTo>
                    <a:pt x="6972" y="48811"/>
                  </a:lnTo>
                  <a:cubicBezTo>
                    <a:pt x="7685" y="48731"/>
                    <a:pt x="8240" y="48018"/>
                    <a:pt x="8161" y="47305"/>
                  </a:cubicBezTo>
                  <a:lnTo>
                    <a:pt x="2773" y="1196"/>
                  </a:lnTo>
                  <a:cubicBezTo>
                    <a:pt x="2699" y="529"/>
                    <a:pt x="2070" y="1"/>
                    <a:pt x="1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1027952" y="4382091"/>
              <a:ext cx="531457" cy="292743"/>
            </a:xfrm>
            <a:custGeom>
              <a:avLst/>
              <a:gdLst/>
              <a:ahLst/>
              <a:cxnLst/>
              <a:rect l="l" t="t" r="r" b="b"/>
              <a:pathLst>
                <a:path w="33513" h="18460" extrusionOk="0">
                  <a:moveTo>
                    <a:pt x="16717" y="1109"/>
                  </a:moveTo>
                  <a:cubicBezTo>
                    <a:pt x="21154" y="1109"/>
                    <a:pt x="25194" y="2060"/>
                    <a:pt x="28284" y="3803"/>
                  </a:cubicBezTo>
                  <a:cubicBezTo>
                    <a:pt x="30978" y="5388"/>
                    <a:pt x="32404" y="7289"/>
                    <a:pt x="32404" y="9270"/>
                  </a:cubicBezTo>
                  <a:cubicBezTo>
                    <a:pt x="32404" y="11171"/>
                    <a:pt x="30978" y="13152"/>
                    <a:pt x="28284" y="14657"/>
                  </a:cubicBezTo>
                  <a:cubicBezTo>
                    <a:pt x="25194" y="16400"/>
                    <a:pt x="21154" y="17430"/>
                    <a:pt x="16717" y="17430"/>
                  </a:cubicBezTo>
                  <a:cubicBezTo>
                    <a:pt x="12360" y="17430"/>
                    <a:pt x="8240" y="16400"/>
                    <a:pt x="5230" y="14657"/>
                  </a:cubicBezTo>
                  <a:cubicBezTo>
                    <a:pt x="2536" y="13152"/>
                    <a:pt x="1031" y="11171"/>
                    <a:pt x="1031" y="9270"/>
                  </a:cubicBezTo>
                  <a:cubicBezTo>
                    <a:pt x="1031" y="7289"/>
                    <a:pt x="2536" y="5388"/>
                    <a:pt x="5230" y="3803"/>
                  </a:cubicBezTo>
                  <a:cubicBezTo>
                    <a:pt x="8240" y="2060"/>
                    <a:pt x="12360" y="1109"/>
                    <a:pt x="16717" y="1109"/>
                  </a:cubicBezTo>
                  <a:close/>
                  <a:moveTo>
                    <a:pt x="16717" y="0"/>
                  </a:moveTo>
                  <a:cubicBezTo>
                    <a:pt x="12201" y="0"/>
                    <a:pt x="7844" y="1030"/>
                    <a:pt x="4675" y="2852"/>
                  </a:cubicBezTo>
                  <a:cubicBezTo>
                    <a:pt x="1664" y="4595"/>
                    <a:pt x="1" y="6893"/>
                    <a:pt x="1" y="9270"/>
                  </a:cubicBezTo>
                  <a:cubicBezTo>
                    <a:pt x="1" y="11567"/>
                    <a:pt x="1664" y="13865"/>
                    <a:pt x="4675" y="15608"/>
                  </a:cubicBezTo>
                  <a:cubicBezTo>
                    <a:pt x="7844" y="17430"/>
                    <a:pt x="12201" y="18460"/>
                    <a:pt x="16717" y="18460"/>
                  </a:cubicBezTo>
                  <a:cubicBezTo>
                    <a:pt x="21312" y="18460"/>
                    <a:pt x="25590" y="17430"/>
                    <a:pt x="28839" y="15608"/>
                  </a:cubicBezTo>
                  <a:cubicBezTo>
                    <a:pt x="31849" y="13865"/>
                    <a:pt x="33513" y="11567"/>
                    <a:pt x="33513" y="9270"/>
                  </a:cubicBezTo>
                  <a:cubicBezTo>
                    <a:pt x="33513" y="6893"/>
                    <a:pt x="31849" y="4595"/>
                    <a:pt x="28839" y="2852"/>
                  </a:cubicBezTo>
                  <a:cubicBezTo>
                    <a:pt x="25590" y="1030"/>
                    <a:pt x="21312" y="0"/>
                    <a:pt x="16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060618" y="4010109"/>
              <a:ext cx="118112" cy="819284"/>
            </a:xfrm>
            <a:custGeom>
              <a:avLst/>
              <a:gdLst/>
              <a:ahLst/>
              <a:cxnLst/>
              <a:rect l="l" t="t" r="r" b="b"/>
              <a:pathLst>
                <a:path w="7448" h="51663" extrusionOk="0">
                  <a:moveTo>
                    <a:pt x="6030" y="0"/>
                  </a:moveTo>
                  <a:cubicBezTo>
                    <a:pt x="5309" y="0"/>
                    <a:pt x="4749" y="529"/>
                    <a:pt x="4675" y="1196"/>
                  </a:cubicBezTo>
                  <a:lnTo>
                    <a:pt x="80" y="50236"/>
                  </a:lnTo>
                  <a:cubicBezTo>
                    <a:pt x="1" y="50949"/>
                    <a:pt x="555" y="51583"/>
                    <a:pt x="1268" y="51662"/>
                  </a:cubicBezTo>
                  <a:lnTo>
                    <a:pt x="1427" y="51662"/>
                  </a:lnTo>
                  <a:cubicBezTo>
                    <a:pt x="2140" y="51662"/>
                    <a:pt x="2694" y="51108"/>
                    <a:pt x="2773" y="50474"/>
                  </a:cubicBezTo>
                  <a:lnTo>
                    <a:pt x="7368" y="1434"/>
                  </a:lnTo>
                  <a:cubicBezTo>
                    <a:pt x="7448" y="721"/>
                    <a:pt x="6893" y="87"/>
                    <a:pt x="6180" y="8"/>
                  </a:cubicBezTo>
                  <a:cubicBezTo>
                    <a:pt x="6129" y="3"/>
                    <a:pt x="6079" y="0"/>
                    <a:pt x="60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1396046" y="4003940"/>
              <a:ext cx="108058" cy="831733"/>
            </a:xfrm>
            <a:custGeom>
              <a:avLst/>
              <a:gdLst/>
              <a:ahLst/>
              <a:cxnLst/>
              <a:rect l="l" t="t" r="r" b="b"/>
              <a:pathLst>
                <a:path w="6814" h="52448" extrusionOk="0">
                  <a:moveTo>
                    <a:pt x="1268" y="1"/>
                  </a:moveTo>
                  <a:cubicBezTo>
                    <a:pt x="555" y="80"/>
                    <a:pt x="1" y="714"/>
                    <a:pt x="80" y="1506"/>
                  </a:cubicBezTo>
                  <a:lnTo>
                    <a:pt x="4041" y="51180"/>
                  </a:lnTo>
                  <a:cubicBezTo>
                    <a:pt x="4120" y="51893"/>
                    <a:pt x="4675" y="52447"/>
                    <a:pt x="5388" y="52447"/>
                  </a:cubicBezTo>
                  <a:cubicBezTo>
                    <a:pt x="5388" y="52447"/>
                    <a:pt x="5467" y="52368"/>
                    <a:pt x="5467" y="52368"/>
                  </a:cubicBezTo>
                  <a:cubicBezTo>
                    <a:pt x="6259" y="52368"/>
                    <a:pt x="6814" y="51734"/>
                    <a:pt x="6735" y="50942"/>
                  </a:cubicBezTo>
                  <a:lnTo>
                    <a:pt x="2694" y="1268"/>
                  </a:lnTo>
                  <a:cubicBezTo>
                    <a:pt x="2694" y="555"/>
                    <a:pt x="2060" y="1"/>
                    <a:pt x="1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1000313" y="3923544"/>
              <a:ext cx="566646" cy="240284"/>
            </a:xfrm>
            <a:custGeom>
              <a:avLst/>
              <a:gdLst/>
              <a:ahLst/>
              <a:cxnLst/>
              <a:rect l="l" t="t" r="r" b="b"/>
              <a:pathLst>
                <a:path w="35732" h="15152" extrusionOk="0">
                  <a:moveTo>
                    <a:pt x="1" y="0"/>
                  </a:moveTo>
                  <a:lnTo>
                    <a:pt x="1" y="4833"/>
                  </a:lnTo>
                  <a:cubicBezTo>
                    <a:pt x="1" y="7447"/>
                    <a:pt x="1744" y="10062"/>
                    <a:pt x="5230" y="12122"/>
                  </a:cubicBezTo>
                  <a:cubicBezTo>
                    <a:pt x="8716" y="14142"/>
                    <a:pt x="13291" y="15152"/>
                    <a:pt x="17866" y="15152"/>
                  </a:cubicBezTo>
                  <a:cubicBezTo>
                    <a:pt x="22441" y="15152"/>
                    <a:pt x="27016" y="14142"/>
                    <a:pt x="30502" y="12122"/>
                  </a:cubicBezTo>
                  <a:cubicBezTo>
                    <a:pt x="33988" y="10062"/>
                    <a:pt x="35731" y="7447"/>
                    <a:pt x="35731" y="4833"/>
                  </a:cubicBezTo>
                  <a:lnTo>
                    <a:pt x="35731" y="0"/>
                  </a:lnTo>
                  <a:cubicBezTo>
                    <a:pt x="35731" y="2694"/>
                    <a:pt x="33988" y="5308"/>
                    <a:pt x="30502" y="7289"/>
                  </a:cubicBezTo>
                  <a:cubicBezTo>
                    <a:pt x="27016" y="9309"/>
                    <a:pt x="22441" y="10319"/>
                    <a:pt x="17866" y="10319"/>
                  </a:cubicBezTo>
                  <a:cubicBezTo>
                    <a:pt x="13291" y="10319"/>
                    <a:pt x="8716" y="9309"/>
                    <a:pt x="5230" y="7289"/>
                  </a:cubicBezTo>
                  <a:cubicBezTo>
                    <a:pt x="1744" y="5308"/>
                    <a:pt x="1" y="269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1000313" y="3759912"/>
              <a:ext cx="566646" cy="327298"/>
            </a:xfrm>
            <a:custGeom>
              <a:avLst/>
              <a:gdLst/>
              <a:ahLst/>
              <a:cxnLst/>
              <a:rect l="l" t="t" r="r" b="b"/>
              <a:pathLst>
                <a:path w="35732" h="20639" extrusionOk="0">
                  <a:moveTo>
                    <a:pt x="17866" y="2159"/>
                  </a:moveTo>
                  <a:cubicBezTo>
                    <a:pt x="21491" y="2159"/>
                    <a:pt x="25115" y="2951"/>
                    <a:pt x="27888" y="4536"/>
                  </a:cubicBezTo>
                  <a:cubicBezTo>
                    <a:pt x="33434" y="7784"/>
                    <a:pt x="33434" y="12934"/>
                    <a:pt x="27888" y="16182"/>
                  </a:cubicBezTo>
                  <a:cubicBezTo>
                    <a:pt x="25115" y="17766"/>
                    <a:pt x="21491" y="18559"/>
                    <a:pt x="17866" y="18559"/>
                  </a:cubicBezTo>
                  <a:cubicBezTo>
                    <a:pt x="14241" y="18559"/>
                    <a:pt x="10617" y="17766"/>
                    <a:pt x="7844" y="16182"/>
                  </a:cubicBezTo>
                  <a:cubicBezTo>
                    <a:pt x="2298" y="12934"/>
                    <a:pt x="2298" y="7784"/>
                    <a:pt x="7844" y="4536"/>
                  </a:cubicBezTo>
                  <a:cubicBezTo>
                    <a:pt x="10617" y="2951"/>
                    <a:pt x="14241" y="2159"/>
                    <a:pt x="17866" y="2159"/>
                  </a:cubicBezTo>
                  <a:close/>
                  <a:moveTo>
                    <a:pt x="17866" y="0"/>
                  </a:moveTo>
                  <a:cubicBezTo>
                    <a:pt x="13291" y="0"/>
                    <a:pt x="8716" y="1010"/>
                    <a:pt x="5230" y="3030"/>
                  </a:cubicBezTo>
                  <a:cubicBezTo>
                    <a:pt x="1744" y="5090"/>
                    <a:pt x="1" y="7705"/>
                    <a:pt x="1" y="10319"/>
                  </a:cubicBezTo>
                  <a:cubicBezTo>
                    <a:pt x="1" y="13013"/>
                    <a:pt x="1744" y="15627"/>
                    <a:pt x="5230" y="17608"/>
                  </a:cubicBezTo>
                  <a:cubicBezTo>
                    <a:pt x="8716" y="19628"/>
                    <a:pt x="13291" y="20638"/>
                    <a:pt x="17866" y="20638"/>
                  </a:cubicBezTo>
                  <a:cubicBezTo>
                    <a:pt x="22441" y="20638"/>
                    <a:pt x="27016" y="19628"/>
                    <a:pt x="30502" y="17608"/>
                  </a:cubicBezTo>
                  <a:cubicBezTo>
                    <a:pt x="33988" y="15627"/>
                    <a:pt x="35731" y="13013"/>
                    <a:pt x="35731" y="10319"/>
                  </a:cubicBezTo>
                  <a:cubicBezTo>
                    <a:pt x="35731" y="7705"/>
                    <a:pt x="33988" y="5090"/>
                    <a:pt x="30502" y="3030"/>
                  </a:cubicBezTo>
                  <a:cubicBezTo>
                    <a:pt x="27016" y="1010"/>
                    <a:pt x="22441" y="0"/>
                    <a:pt x="1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1036753" y="3794132"/>
              <a:ext cx="493762" cy="260091"/>
            </a:xfrm>
            <a:custGeom>
              <a:avLst/>
              <a:gdLst/>
              <a:ahLst/>
              <a:cxnLst/>
              <a:rect l="l" t="t" r="r" b="b"/>
              <a:pathLst>
                <a:path w="31136" h="16401" extrusionOk="0">
                  <a:moveTo>
                    <a:pt x="15568" y="1"/>
                  </a:moveTo>
                  <a:cubicBezTo>
                    <a:pt x="11943" y="1"/>
                    <a:pt x="8319" y="793"/>
                    <a:pt x="5546" y="2378"/>
                  </a:cubicBezTo>
                  <a:cubicBezTo>
                    <a:pt x="0" y="5626"/>
                    <a:pt x="0" y="10776"/>
                    <a:pt x="5546" y="14024"/>
                  </a:cubicBezTo>
                  <a:cubicBezTo>
                    <a:pt x="8319" y="15608"/>
                    <a:pt x="11943" y="16401"/>
                    <a:pt x="15568" y="16401"/>
                  </a:cubicBezTo>
                  <a:cubicBezTo>
                    <a:pt x="19193" y="16401"/>
                    <a:pt x="22817" y="15608"/>
                    <a:pt x="25590" y="14024"/>
                  </a:cubicBezTo>
                  <a:cubicBezTo>
                    <a:pt x="31136" y="10776"/>
                    <a:pt x="31136" y="5626"/>
                    <a:pt x="25590" y="2378"/>
                  </a:cubicBezTo>
                  <a:cubicBezTo>
                    <a:pt x="22817" y="793"/>
                    <a:pt x="19193" y="1"/>
                    <a:pt x="15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1971426" y="3095631"/>
              <a:ext cx="193502" cy="239586"/>
            </a:xfrm>
            <a:custGeom>
              <a:avLst/>
              <a:gdLst/>
              <a:ahLst/>
              <a:cxnLst/>
              <a:rect l="l" t="t" r="r" b="b"/>
              <a:pathLst>
                <a:path w="12202" h="15108" extrusionOk="0">
                  <a:moveTo>
                    <a:pt x="2694" y="1"/>
                  </a:moveTo>
                  <a:cubicBezTo>
                    <a:pt x="2694" y="1"/>
                    <a:pt x="1" y="13152"/>
                    <a:pt x="4200" y="14816"/>
                  </a:cubicBezTo>
                  <a:cubicBezTo>
                    <a:pt x="4738" y="15019"/>
                    <a:pt x="5219" y="15108"/>
                    <a:pt x="5648" y="15108"/>
                  </a:cubicBezTo>
                  <a:cubicBezTo>
                    <a:pt x="8570" y="15108"/>
                    <a:pt x="9111" y="11013"/>
                    <a:pt x="9111" y="11013"/>
                  </a:cubicBezTo>
                  <a:lnTo>
                    <a:pt x="12201" y="4517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1858364" y="2834334"/>
              <a:ext cx="456067" cy="417119"/>
            </a:xfrm>
            <a:custGeom>
              <a:avLst/>
              <a:gdLst/>
              <a:ahLst/>
              <a:cxnLst/>
              <a:rect l="l" t="t" r="r" b="b"/>
              <a:pathLst>
                <a:path w="28759" h="26303" extrusionOk="0">
                  <a:moveTo>
                    <a:pt x="15766" y="0"/>
                  </a:moveTo>
                  <a:lnTo>
                    <a:pt x="0" y="9982"/>
                  </a:lnTo>
                  <a:lnTo>
                    <a:pt x="14974" y="26303"/>
                  </a:lnTo>
                  <a:lnTo>
                    <a:pt x="28759" y="15211"/>
                  </a:lnTo>
                  <a:lnTo>
                    <a:pt x="157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1897310" y="2866984"/>
              <a:ext cx="381946" cy="350546"/>
            </a:xfrm>
            <a:custGeom>
              <a:avLst/>
              <a:gdLst/>
              <a:ahLst/>
              <a:cxnLst/>
              <a:rect l="l" t="t" r="r" b="b"/>
              <a:pathLst>
                <a:path w="24085" h="22105" extrusionOk="0">
                  <a:moveTo>
                    <a:pt x="12993" y="1"/>
                  </a:moveTo>
                  <a:lnTo>
                    <a:pt x="0" y="8320"/>
                  </a:lnTo>
                  <a:lnTo>
                    <a:pt x="12676" y="22105"/>
                  </a:lnTo>
                  <a:lnTo>
                    <a:pt x="24085" y="12994"/>
                  </a:lnTo>
                  <a:lnTo>
                    <a:pt x="129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1935002" y="2885838"/>
              <a:ext cx="128166" cy="96751"/>
            </a:xfrm>
            <a:custGeom>
              <a:avLst/>
              <a:gdLst/>
              <a:ahLst/>
              <a:cxnLst/>
              <a:rect l="l" t="t" r="r" b="b"/>
              <a:pathLst>
                <a:path w="8082" h="6101" extrusionOk="0">
                  <a:moveTo>
                    <a:pt x="6576" y="0"/>
                  </a:moveTo>
                  <a:lnTo>
                    <a:pt x="0" y="4358"/>
                  </a:lnTo>
                  <a:lnTo>
                    <a:pt x="1426" y="6101"/>
                  </a:lnTo>
                  <a:lnTo>
                    <a:pt x="8081" y="1506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2114031" y="2860704"/>
              <a:ext cx="445378" cy="142597"/>
            </a:xfrm>
            <a:custGeom>
              <a:avLst/>
              <a:gdLst/>
              <a:ahLst/>
              <a:cxnLst/>
              <a:rect l="l" t="t" r="r" b="b"/>
              <a:pathLst>
                <a:path w="28085" h="8992" extrusionOk="0">
                  <a:moveTo>
                    <a:pt x="5110" y="1"/>
                  </a:moveTo>
                  <a:cubicBezTo>
                    <a:pt x="5110" y="1"/>
                    <a:pt x="3446" y="476"/>
                    <a:pt x="2258" y="793"/>
                  </a:cubicBezTo>
                  <a:cubicBezTo>
                    <a:pt x="1015" y="1104"/>
                    <a:pt x="0" y="4917"/>
                    <a:pt x="708" y="4917"/>
                  </a:cubicBezTo>
                  <a:cubicBezTo>
                    <a:pt x="722" y="4917"/>
                    <a:pt x="737" y="4916"/>
                    <a:pt x="752" y="4913"/>
                  </a:cubicBezTo>
                  <a:cubicBezTo>
                    <a:pt x="1545" y="4675"/>
                    <a:pt x="2099" y="2615"/>
                    <a:pt x="2099" y="2615"/>
                  </a:cubicBezTo>
                  <a:lnTo>
                    <a:pt x="7724" y="6814"/>
                  </a:lnTo>
                  <a:cubicBezTo>
                    <a:pt x="7724" y="6814"/>
                    <a:pt x="9297" y="7713"/>
                    <a:pt x="10314" y="7713"/>
                  </a:cubicBezTo>
                  <a:cubicBezTo>
                    <a:pt x="10505" y="7713"/>
                    <a:pt x="10676" y="7681"/>
                    <a:pt x="10814" y="7606"/>
                  </a:cubicBezTo>
                  <a:cubicBezTo>
                    <a:pt x="11606" y="7131"/>
                    <a:pt x="12398" y="6735"/>
                    <a:pt x="12557" y="6656"/>
                  </a:cubicBezTo>
                  <a:cubicBezTo>
                    <a:pt x="12557" y="6656"/>
                    <a:pt x="12715" y="6656"/>
                    <a:pt x="13032" y="6735"/>
                  </a:cubicBezTo>
                  <a:cubicBezTo>
                    <a:pt x="15171" y="7210"/>
                    <a:pt x="23331" y="8953"/>
                    <a:pt x="24520" y="8953"/>
                  </a:cubicBezTo>
                  <a:cubicBezTo>
                    <a:pt x="24995" y="8953"/>
                    <a:pt x="25369" y="8991"/>
                    <a:pt x="25697" y="8991"/>
                  </a:cubicBezTo>
                  <a:cubicBezTo>
                    <a:pt x="26190" y="8991"/>
                    <a:pt x="26580" y="8906"/>
                    <a:pt x="27055" y="8478"/>
                  </a:cubicBezTo>
                  <a:cubicBezTo>
                    <a:pt x="27134" y="8319"/>
                    <a:pt x="27293" y="8240"/>
                    <a:pt x="27372" y="8082"/>
                  </a:cubicBezTo>
                  <a:cubicBezTo>
                    <a:pt x="28085" y="7210"/>
                    <a:pt x="25867" y="4517"/>
                    <a:pt x="24678" y="3249"/>
                  </a:cubicBezTo>
                  <a:cubicBezTo>
                    <a:pt x="24282" y="2774"/>
                    <a:pt x="23965" y="2457"/>
                    <a:pt x="23965" y="2457"/>
                  </a:cubicBezTo>
                  <a:cubicBezTo>
                    <a:pt x="23727" y="2536"/>
                    <a:pt x="22935" y="2853"/>
                    <a:pt x="21985" y="3170"/>
                  </a:cubicBezTo>
                  <a:cubicBezTo>
                    <a:pt x="20306" y="3622"/>
                    <a:pt x="18050" y="4126"/>
                    <a:pt x="16585" y="4126"/>
                  </a:cubicBezTo>
                  <a:cubicBezTo>
                    <a:pt x="16253" y="4126"/>
                    <a:pt x="15961" y="4100"/>
                    <a:pt x="15726" y="4041"/>
                  </a:cubicBezTo>
                  <a:cubicBezTo>
                    <a:pt x="15066" y="3856"/>
                    <a:pt x="14520" y="3795"/>
                    <a:pt x="14086" y="3795"/>
                  </a:cubicBezTo>
                  <a:cubicBezTo>
                    <a:pt x="13217" y="3795"/>
                    <a:pt x="12794" y="4041"/>
                    <a:pt x="12794" y="4041"/>
                  </a:cubicBezTo>
                  <a:lnTo>
                    <a:pt x="7486" y="793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2105848" y="2874532"/>
              <a:ext cx="110579" cy="98004"/>
            </a:xfrm>
            <a:custGeom>
              <a:avLst/>
              <a:gdLst/>
              <a:ahLst/>
              <a:cxnLst/>
              <a:rect l="l" t="t" r="r" b="b"/>
              <a:pathLst>
                <a:path w="6973" h="6180" extrusionOk="0">
                  <a:moveTo>
                    <a:pt x="5863" y="0"/>
                  </a:moveTo>
                  <a:cubicBezTo>
                    <a:pt x="5863" y="0"/>
                    <a:pt x="1981" y="2932"/>
                    <a:pt x="634" y="4516"/>
                  </a:cubicBezTo>
                  <a:cubicBezTo>
                    <a:pt x="238" y="4595"/>
                    <a:pt x="1" y="4912"/>
                    <a:pt x="1" y="5308"/>
                  </a:cubicBezTo>
                  <a:cubicBezTo>
                    <a:pt x="1" y="5784"/>
                    <a:pt x="318" y="6180"/>
                    <a:pt x="793" y="6180"/>
                  </a:cubicBezTo>
                  <a:cubicBezTo>
                    <a:pt x="1110" y="6180"/>
                    <a:pt x="1427" y="5942"/>
                    <a:pt x="1585" y="5704"/>
                  </a:cubicBezTo>
                  <a:lnTo>
                    <a:pt x="6972" y="1189"/>
                  </a:lnTo>
                  <a:lnTo>
                    <a:pt x="58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2182486" y="2872011"/>
              <a:ext cx="37711" cy="30987"/>
            </a:xfrm>
            <a:custGeom>
              <a:avLst/>
              <a:gdLst/>
              <a:ahLst/>
              <a:cxnLst/>
              <a:rect l="l" t="t" r="r" b="b"/>
              <a:pathLst>
                <a:path w="2378" h="1954" extrusionOk="0">
                  <a:moveTo>
                    <a:pt x="1189" y="1"/>
                  </a:moveTo>
                  <a:lnTo>
                    <a:pt x="317" y="714"/>
                  </a:lnTo>
                  <a:cubicBezTo>
                    <a:pt x="317" y="714"/>
                    <a:pt x="0" y="1506"/>
                    <a:pt x="793" y="1823"/>
                  </a:cubicBezTo>
                  <a:cubicBezTo>
                    <a:pt x="996" y="1925"/>
                    <a:pt x="1142" y="1954"/>
                    <a:pt x="1242" y="1954"/>
                  </a:cubicBezTo>
                  <a:cubicBezTo>
                    <a:pt x="1375" y="1954"/>
                    <a:pt x="1426" y="1902"/>
                    <a:pt x="1426" y="1902"/>
                  </a:cubicBezTo>
                  <a:lnTo>
                    <a:pt x="2377" y="1110"/>
                  </a:lnTo>
                  <a:lnTo>
                    <a:pt x="1981" y="239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2196298" y="2868633"/>
              <a:ext cx="28925" cy="24707"/>
            </a:xfrm>
            <a:custGeom>
              <a:avLst/>
              <a:gdLst/>
              <a:ahLst/>
              <a:cxnLst/>
              <a:rect l="l" t="t" r="r" b="b"/>
              <a:pathLst>
                <a:path w="1824" h="1558" extrusionOk="0">
                  <a:moveTo>
                    <a:pt x="885" y="1"/>
                  </a:moveTo>
                  <a:cubicBezTo>
                    <a:pt x="628" y="1"/>
                    <a:pt x="387" y="125"/>
                    <a:pt x="239" y="372"/>
                  </a:cubicBezTo>
                  <a:cubicBezTo>
                    <a:pt x="1" y="768"/>
                    <a:pt x="159" y="1244"/>
                    <a:pt x="476" y="1481"/>
                  </a:cubicBezTo>
                  <a:cubicBezTo>
                    <a:pt x="602" y="1532"/>
                    <a:pt x="735" y="1558"/>
                    <a:pt x="866" y="1558"/>
                  </a:cubicBezTo>
                  <a:cubicBezTo>
                    <a:pt x="1150" y="1558"/>
                    <a:pt x="1423" y="1435"/>
                    <a:pt x="1585" y="1165"/>
                  </a:cubicBezTo>
                  <a:cubicBezTo>
                    <a:pt x="1823" y="848"/>
                    <a:pt x="1665" y="293"/>
                    <a:pt x="1348" y="135"/>
                  </a:cubicBezTo>
                  <a:cubicBezTo>
                    <a:pt x="1199" y="45"/>
                    <a:pt x="1039" y="1"/>
                    <a:pt x="8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137261" y="2928178"/>
              <a:ext cx="145753" cy="54647"/>
            </a:xfrm>
            <a:custGeom>
              <a:avLst/>
              <a:gdLst/>
              <a:ahLst/>
              <a:cxnLst/>
              <a:rect l="l" t="t" r="r" b="b"/>
              <a:pathLst>
                <a:path w="9191" h="3446" extrusionOk="0">
                  <a:moveTo>
                    <a:pt x="6059" y="1"/>
                  </a:moveTo>
                  <a:cubicBezTo>
                    <a:pt x="5365" y="1"/>
                    <a:pt x="3874" y="579"/>
                    <a:pt x="3090" y="579"/>
                  </a:cubicBezTo>
                  <a:cubicBezTo>
                    <a:pt x="2219" y="579"/>
                    <a:pt x="1030" y="658"/>
                    <a:pt x="476" y="1133"/>
                  </a:cubicBezTo>
                  <a:cubicBezTo>
                    <a:pt x="0" y="1608"/>
                    <a:pt x="80" y="2084"/>
                    <a:pt x="80" y="2084"/>
                  </a:cubicBezTo>
                  <a:cubicBezTo>
                    <a:pt x="80" y="2084"/>
                    <a:pt x="678" y="1978"/>
                    <a:pt x="1382" y="1978"/>
                  </a:cubicBezTo>
                  <a:cubicBezTo>
                    <a:pt x="1734" y="1978"/>
                    <a:pt x="2113" y="2005"/>
                    <a:pt x="2456" y="2084"/>
                  </a:cubicBezTo>
                  <a:cubicBezTo>
                    <a:pt x="3348" y="2381"/>
                    <a:pt x="5216" y="3445"/>
                    <a:pt x="6228" y="3445"/>
                  </a:cubicBezTo>
                  <a:cubicBezTo>
                    <a:pt x="6295" y="3445"/>
                    <a:pt x="6359" y="3440"/>
                    <a:pt x="6418" y="3431"/>
                  </a:cubicBezTo>
                  <a:cubicBezTo>
                    <a:pt x="7289" y="3272"/>
                    <a:pt x="9190" y="3035"/>
                    <a:pt x="9190" y="3035"/>
                  </a:cubicBezTo>
                  <a:cubicBezTo>
                    <a:pt x="9190" y="3035"/>
                    <a:pt x="6734" y="182"/>
                    <a:pt x="6259" y="24"/>
                  </a:cubicBezTo>
                  <a:cubicBezTo>
                    <a:pt x="6204" y="8"/>
                    <a:pt x="6136" y="1"/>
                    <a:pt x="605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2558113" y="4429917"/>
              <a:ext cx="154554" cy="128182"/>
            </a:xfrm>
            <a:custGeom>
              <a:avLst/>
              <a:gdLst/>
              <a:ahLst/>
              <a:cxnLst/>
              <a:rect l="l" t="t" r="r" b="b"/>
              <a:pathLst>
                <a:path w="9746" h="8083" extrusionOk="0">
                  <a:moveTo>
                    <a:pt x="2662" y="1"/>
                  </a:moveTo>
                  <a:cubicBezTo>
                    <a:pt x="2384" y="1"/>
                    <a:pt x="2219" y="71"/>
                    <a:pt x="2219" y="232"/>
                  </a:cubicBezTo>
                  <a:cubicBezTo>
                    <a:pt x="2219" y="1183"/>
                    <a:pt x="1981" y="1896"/>
                    <a:pt x="1981" y="1896"/>
                  </a:cubicBezTo>
                  <a:lnTo>
                    <a:pt x="1506" y="2213"/>
                  </a:lnTo>
                  <a:lnTo>
                    <a:pt x="1110" y="2530"/>
                  </a:lnTo>
                  <a:lnTo>
                    <a:pt x="159" y="3164"/>
                  </a:lnTo>
                  <a:cubicBezTo>
                    <a:pt x="159" y="3164"/>
                    <a:pt x="1" y="4114"/>
                    <a:pt x="318" y="5065"/>
                  </a:cubicBezTo>
                  <a:cubicBezTo>
                    <a:pt x="555" y="5857"/>
                    <a:pt x="1031" y="6650"/>
                    <a:pt x="1981" y="7204"/>
                  </a:cubicBezTo>
                  <a:cubicBezTo>
                    <a:pt x="2615" y="7600"/>
                    <a:pt x="3487" y="7838"/>
                    <a:pt x="4437" y="7917"/>
                  </a:cubicBezTo>
                  <a:cubicBezTo>
                    <a:pt x="5293" y="8044"/>
                    <a:pt x="6199" y="8082"/>
                    <a:pt x="7004" y="8082"/>
                  </a:cubicBezTo>
                  <a:cubicBezTo>
                    <a:pt x="8212" y="8082"/>
                    <a:pt x="9191" y="7997"/>
                    <a:pt x="9428" y="7997"/>
                  </a:cubicBezTo>
                  <a:cubicBezTo>
                    <a:pt x="9508" y="7997"/>
                    <a:pt x="9587" y="7917"/>
                    <a:pt x="9587" y="7838"/>
                  </a:cubicBezTo>
                  <a:cubicBezTo>
                    <a:pt x="9745" y="7363"/>
                    <a:pt x="9587" y="5699"/>
                    <a:pt x="9349" y="4352"/>
                  </a:cubicBezTo>
                  <a:cubicBezTo>
                    <a:pt x="9270" y="4114"/>
                    <a:pt x="9270" y="3956"/>
                    <a:pt x="9191" y="3718"/>
                  </a:cubicBezTo>
                  <a:cubicBezTo>
                    <a:pt x="9032" y="2768"/>
                    <a:pt x="8953" y="2134"/>
                    <a:pt x="8953" y="2134"/>
                  </a:cubicBezTo>
                  <a:cubicBezTo>
                    <a:pt x="8953" y="2134"/>
                    <a:pt x="6893" y="1262"/>
                    <a:pt x="5150" y="629"/>
                  </a:cubicBezTo>
                  <a:cubicBezTo>
                    <a:pt x="4158" y="263"/>
                    <a:pt x="3200" y="1"/>
                    <a:pt x="2662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2445051" y="3486341"/>
              <a:ext cx="267624" cy="1012897"/>
            </a:xfrm>
            <a:custGeom>
              <a:avLst/>
              <a:gdLst/>
              <a:ahLst/>
              <a:cxnLst/>
              <a:rect l="l" t="t" r="r" b="b"/>
              <a:pathLst>
                <a:path w="16876" h="63872" extrusionOk="0">
                  <a:moveTo>
                    <a:pt x="12676" y="1"/>
                  </a:moveTo>
                  <a:lnTo>
                    <a:pt x="8477" y="1823"/>
                  </a:lnTo>
                  <a:lnTo>
                    <a:pt x="2298" y="4517"/>
                  </a:lnTo>
                  <a:cubicBezTo>
                    <a:pt x="2298" y="4517"/>
                    <a:pt x="713" y="13865"/>
                    <a:pt x="397" y="18619"/>
                  </a:cubicBezTo>
                  <a:cubicBezTo>
                    <a:pt x="0" y="23451"/>
                    <a:pt x="713" y="36365"/>
                    <a:pt x="2377" y="41039"/>
                  </a:cubicBezTo>
                  <a:cubicBezTo>
                    <a:pt x="4041" y="45714"/>
                    <a:pt x="6497" y="53715"/>
                    <a:pt x="5705" y="60291"/>
                  </a:cubicBezTo>
                  <a:cubicBezTo>
                    <a:pt x="5546" y="61242"/>
                    <a:pt x="10300" y="63381"/>
                    <a:pt x="11726" y="63856"/>
                  </a:cubicBezTo>
                  <a:cubicBezTo>
                    <a:pt x="11746" y="63866"/>
                    <a:pt x="11821" y="63871"/>
                    <a:pt x="11938" y="63871"/>
                  </a:cubicBezTo>
                  <a:cubicBezTo>
                    <a:pt x="12746" y="63871"/>
                    <a:pt x="15560" y="63637"/>
                    <a:pt x="16321" y="63222"/>
                  </a:cubicBezTo>
                  <a:cubicBezTo>
                    <a:pt x="16875" y="62985"/>
                    <a:pt x="15608" y="59261"/>
                    <a:pt x="15212" y="56805"/>
                  </a:cubicBezTo>
                  <a:cubicBezTo>
                    <a:pt x="14895" y="54270"/>
                    <a:pt x="16400" y="47853"/>
                    <a:pt x="12439" y="40643"/>
                  </a:cubicBezTo>
                  <a:cubicBezTo>
                    <a:pt x="10696" y="37395"/>
                    <a:pt x="11171" y="21312"/>
                    <a:pt x="13469" y="14341"/>
                  </a:cubicBezTo>
                  <a:cubicBezTo>
                    <a:pt x="15766" y="7290"/>
                    <a:pt x="12835" y="159"/>
                    <a:pt x="12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2455104" y="4474856"/>
              <a:ext cx="283958" cy="153603"/>
            </a:xfrm>
            <a:custGeom>
              <a:avLst/>
              <a:gdLst/>
              <a:ahLst/>
              <a:cxnLst/>
              <a:rect l="l" t="t" r="r" b="b"/>
              <a:pathLst>
                <a:path w="17906" h="9686" extrusionOk="0">
                  <a:moveTo>
                    <a:pt x="1202" y="0"/>
                  </a:moveTo>
                  <a:cubicBezTo>
                    <a:pt x="1139" y="0"/>
                    <a:pt x="1082" y="4"/>
                    <a:pt x="1030" y="13"/>
                  </a:cubicBezTo>
                  <a:cubicBezTo>
                    <a:pt x="713" y="92"/>
                    <a:pt x="476" y="251"/>
                    <a:pt x="317" y="409"/>
                  </a:cubicBezTo>
                  <a:cubicBezTo>
                    <a:pt x="238" y="567"/>
                    <a:pt x="0" y="1201"/>
                    <a:pt x="792" y="2944"/>
                  </a:cubicBezTo>
                  <a:cubicBezTo>
                    <a:pt x="1743" y="4925"/>
                    <a:pt x="6893" y="5242"/>
                    <a:pt x="7606" y="5242"/>
                  </a:cubicBezTo>
                  <a:cubicBezTo>
                    <a:pt x="8319" y="5242"/>
                    <a:pt x="10299" y="6509"/>
                    <a:pt x="10299" y="6509"/>
                  </a:cubicBezTo>
                  <a:lnTo>
                    <a:pt x="10299" y="7381"/>
                  </a:lnTo>
                  <a:cubicBezTo>
                    <a:pt x="11488" y="8332"/>
                    <a:pt x="12835" y="9282"/>
                    <a:pt x="13865" y="9599"/>
                  </a:cubicBezTo>
                  <a:cubicBezTo>
                    <a:pt x="14046" y="9660"/>
                    <a:pt x="14239" y="9685"/>
                    <a:pt x="14440" y="9685"/>
                  </a:cubicBezTo>
                  <a:cubicBezTo>
                    <a:pt x="14764" y="9685"/>
                    <a:pt x="15106" y="9618"/>
                    <a:pt x="15449" y="9520"/>
                  </a:cubicBezTo>
                  <a:cubicBezTo>
                    <a:pt x="16796" y="9124"/>
                    <a:pt x="17905" y="7935"/>
                    <a:pt x="17905" y="7777"/>
                  </a:cubicBezTo>
                  <a:cubicBezTo>
                    <a:pt x="17905" y="7698"/>
                    <a:pt x="17747" y="7143"/>
                    <a:pt x="17588" y="6589"/>
                  </a:cubicBezTo>
                  <a:cubicBezTo>
                    <a:pt x="17430" y="5955"/>
                    <a:pt x="17192" y="5242"/>
                    <a:pt x="17192" y="5242"/>
                  </a:cubicBezTo>
                  <a:lnTo>
                    <a:pt x="16083" y="5004"/>
                  </a:lnTo>
                  <a:lnTo>
                    <a:pt x="11012" y="3895"/>
                  </a:lnTo>
                  <a:lnTo>
                    <a:pt x="8953" y="3420"/>
                  </a:lnTo>
                  <a:cubicBezTo>
                    <a:pt x="8953" y="3420"/>
                    <a:pt x="8002" y="2865"/>
                    <a:pt x="6814" y="2231"/>
                  </a:cubicBezTo>
                  <a:cubicBezTo>
                    <a:pt x="4941" y="1257"/>
                    <a:pt x="2289" y="0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2461384" y="4464486"/>
              <a:ext cx="275156" cy="141249"/>
            </a:xfrm>
            <a:custGeom>
              <a:avLst/>
              <a:gdLst/>
              <a:ahLst/>
              <a:cxnLst/>
              <a:rect l="l" t="t" r="r" b="b"/>
              <a:pathLst>
                <a:path w="17351" h="8907" extrusionOk="0">
                  <a:moveTo>
                    <a:pt x="2725" y="0"/>
                  </a:moveTo>
                  <a:cubicBezTo>
                    <a:pt x="2397" y="0"/>
                    <a:pt x="2067" y="31"/>
                    <a:pt x="1743" y="112"/>
                  </a:cubicBezTo>
                  <a:cubicBezTo>
                    <a:pt x="1268" y="271"/>
                    <a:pt x="872" y="429"/>
                    <a:pt x="634" y="667"/>
                  </a:cubicBezTo>
                  <a:cubicBezTo>
                    <a:pt x="0" y="1142"/>
                    <a:pt x="0" y="1855"/>
                    <a:pt x="238" y="2648"/>
                  </a:cubicBezTo>
                  <a:cubicBezTo>
                    <a:pt x="872" y="4232"/>
                    <a:pt x="3565" y="5183"/>
                    <a:pt x="6497" y="5500"/>
                  </a:cubicBezTo>
                  <a:cubicBezTo>
                    <a:pt x="8240" y="5737"/>
                    <a:pt x="9507" y="6688"/>
                    <a:pt x="10696" y="7559"/>
                  </a:cubicBezTo>
                  <a:cubicBezTo>
                    <a:pt x="10775" y="7559"/>
                    <a:pt x="10854" y="7639"/>
                    <a:pt x="10933" y="7639"/>
                  </a:cubicBezTo>
                  <a:cubicBezTo>
                    <a:pt x="11646" y="8193"/>
                    <a:pt x="12359" y="8589"/>
                    <a:pt x="13231" y="8827"/>
                  </a:cubicBezTo>
                  <a:cubicBezTo>
                    <a:pt x="13469" y="8906"/>
                    <a:pt x="13785" y="8906"/>
                    <a:pt x="14102" y="8906"/>
                  </a:cubicBezTo>
                  <a:cubicBezTo>
                    <a:pt x="15528" y="8906"/>
                    <a:pt x="16796" y="8035"/>
                    <a:pt x="17192" y="7243"/>
                  </a:cubicBezTo>
                  <a:cubicBezTo>
                    <a:pt x="17351" y="7005"/>
                    <a:pt x="17351" y="6767"/>
                    <a:pt x="17351" y="6530"/>
                  </a:cubicBezTo>
                  <a:cubicBezTo>
                    <a:pt x="17113" y="5500"/>
                    <a:pt x="16321" y="2806"/>
                    <a:pt x="15766" y="2251"/>
                  </a:cubicBezTo>
                  <a:cubicBezTo>
                    <a:pt x="15710" y="2195"/>
                    <a:pt x="15614" y="2139"/>
                    <a:pt x="15535" y="2139"/>
                  </a:cubicBezTo>
                  <a:cubicBezTo>
                    <a:pt x="15502" y="2139"/>
                    <a:pt x="15472" y="2149"/>
                    <a:pt x="15449" y="2172"/>
                  </a:cubicBezTo>
                  <a:cubicBezTo>
                    <a:pt x="15132" y="2251"/>
                    <a:pt x="15053" y="2727"/>
                    <a:pt x="15053" y="2727"/>
                  </a:cubicBezTo>
                  <a:cubicBezTo>
                    <a:pt x="14426" y="3103"/>
                    <a:pt x="13353" y="3330"/>
                    <a:pt x="11912" y="3330"/>
                  </a:cubicBezTo>
                  <a:cubicBezTo>
                    <a:pt x="11531" y="3330"/>
                    <a:pt x="11126" y="3314"/>
                    <a:pt x="10696" y="3281"/>
                  </a:cubicBezTo>
                  <a:cubicBezTo>
                    <a:pt x="8636" y="3123"/>
                    <a:pt x="7764" y="1538"/>
                    <a:pt x="7368" y="588"/>
                  </a:cubicBezTo>
                  <a:cubicBezTo>
                    <a:pt x="7289" y="508"/>
                    <a:pt x="7289" y="429"/>
                    <a:pt x="7210" y="350"/>
                  </a:cubicBezTo>
                  <a:cubicBezTo>
                    <a:pt x="7096" y="151"/>
                    <a:pt x="6993" y="85"/>
                    <a:pt x="6875" y="85"/>
                  </a:cubicBezTo>
                  <a:cubicBezTo>
                    <a:pt x="6662" y="85"/>
                    <a:pt x="6400" y="299"/>
                    <a:pt x="5942" y="350"/>
                  </a:cubicBezTo>
                  <a:cubicBezTo>
                    <a:pt x="5861" y="365"/>
                    <a:pt x="5772" y="371"/>
                    <a:pt x="5677" y="371"/>
                  </a:cubicBezTo>
                  <a:cubicBezTo>
                    <a:pt x="4957" y="371"/>
                    <a:pt x="3854" y="0"/>
                    <a:pt x="2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2286764" y="4597608"/>
              <a:ext cx="8389" cy="1840"/>
            </a:xfrm>
            <a:custGeom>
              <a:avLst/>
              <a:gdLst/>
              <a:ahLst/>
              <a:cxnLst/>
              <a:rect l="l" t="t" r="r" b="b"/>
              <a:pathLst>
                <a:path w="529" h="116" extrusionOk="0">
                  <a:moveTo>
                    <a:pt x="423" y="1"/>
                  </a:moveTo>
                  <a:cubicBezTo>
                    <a:pt x="379" y="1"/>
                    <a:pt x="317" y="10"/>
                    <a:pt x="238" y="36"/>
                  </a:cubicBezTo>
                  <a:lnTo>
                    <a:pt x="0" y="36"/>
                  </a:lnTo>
                  <a:cubicBezTo>
                    <a:pt x="0" y="36"/>
                    <a:pt x="79" y="115"/>
                    <a:pt x="159" y="115"/>
                  </a:cubicBezTo>
                  <a:lnTo>
                    <a:pt x="396" y="115"/>
                  </a:lnTo>
                  <a:cubicBezTo>
                    <a:pt x="475" y="115"/>
                    <a:pt x="475" y="36"/>
                    <a:pt x="475" y="36"/>
                  </a:cubicBezTo>
                  <a:cubicBezTo>
                    <a:pt x="528" y="36"/>
                    <a:pt x="511" y="1"/>
                    <a:pt x="423" y="1"/>
                  </a:cubicBezTo>
                  <a:close/>
                </a:path>
              </a:pathLst>
            </a:custGeom>
            <a:solidFill>
              <a:srgbClr val="C1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2360199" y="2730056"/>
              <a:ext cx="205475" cy="241790"/>
            </a:xfrm>
            <a:custGeom>
              <a:avLst/>
              <a:gdLst/>
              <a:ahLst/>
              <a:cxnLst/>
              <a:rect l="l" t="t" r="r" b="b"/>
              <a:pathLst>
                <a:path w="12957" h="15247" extrusionOk="0">
                  <a:moveTo>
                    <a:pt x="8837" y="0"/>
                  </a:moveTo>
                  <a:cubicBezTo>
                    <a:pt x="7966" y="80"/>
                    <a:pt x="7015" y="317"/>
                    <a:pt x="6064" y="713"/>
                  </a:cubicBezTo>
                  <a:cubicBezTo>
                    <a:pt x="4084" y="1506"/>
                    <a:pt x="2103" y="2773"/>
                    <a:pt x="2103" y="2773"/>
                  </a:cubicBezTo>
                  <a:cubicBezTo>
                    <a:pt x="2103" y="2773"/>
                    <a:pt x="2182" y="3486"/>
                    <a:pt x="2182" y="4358"/>
                  </a:cubicBezTo>
                  <a:cubicBezTo>
                    <a:pt x="2262" y="5705"/>
                    <a:pt x="2262" y="7289"/>
                    <a:pt x="1866" y="7685"/>
                  </a:cubicBezTo>
                  <a:cubicBezTo>
                    <a:pt x="1549" y="8002"/>
                    <a:pt x="994" y="8874"/>
                    <a:pt x="677" y="9666"/>
                  </a:cubicBezTo>
                  <a:cubicBezTo>
                    <a:pt x="304" y="10413"/>
                    <a:pt x="0" y="11019"/>
                    <a:pt x="167" y="11019"/>
                  </a:cubicBezTo>
                  <a:cubicBezTo>
                    <a:pt x="177" y="11019"/>
                    <a:pt x="188" y="11017"/>
                    <a:pt x="202" y="11013"/>
                  </a:cubicBezTo>
                  <a:cubicBezTo>
                    <a:pt x="205" y="11011"/>
                    <a:pt x="210" y="11010"/>
                    <a:pt x="215" y="11010"/>
                  </a:cubicBezTo>
                  <a:cubicBezTo>
                    <a:pt x="574" y="11010"/>
                    <a:pt x="4703" y="15247"/>
                    <a:pt x="9097" y="15247"/>
                  </a:cubicBezTo>
                  <a:cubicBezTo>
                    <a:pt x="10228" y="15247"/>
                    <a:pt x="11376" y="14966"/>
                    <a:pt x="12482" y="14261"/>
                  </a:cubicBezTo>
                  <a:lnTo>
                    <a:pt x="12957" y="5863"/>
                  </a:lnTo>
                  <a:lnTo>
                    <a:pt x="12878" y="5863"/>
                  </a:lnTo>
                  <a:cubicBezTo>
                    <a:pt x="12869" y="5863"/>
                    <a:pt x="12858" y="5863"/>
                    <a:pt x="12846" y="5863"/>
                  </a:cubicBezTo>
                  <a:cubicBezTo>
                    <a:pt x="12530" y="5863"/>
                    <a:pt x="11126" y="5790"/>
                    <a:pt x="10897" y="1823"/>
                  </a:cubicBezTo>
                  <a:cubicBezTo>
                    <a:pt x="10818" y="397"/>
                    <a:pt x="9946" y="0"/>
                    <a:pt x="8837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2202577" y="2763134"/>
              <a:ext cx="472417" cy="950812"/>
            </a:xfrm>
            <a:custGeom>
              <a:avLst/>
              <a:gdLst/>
              <a:ahLst/>
              <a:cxnLst/>
              <a:rect l="l" t="t" r="r" b="b"/>
              <a:pathLst>
                <a:path w="29790" h="59957" extrusionOk="0">
                  <a:moveTo>
                    <a:pt x="24114" y="0"/>
                  </a:moveTo>
                  <a:cubicBezTo>
                    <a:pt x="22269" y="0"/>
                    <a:pt x="20679" y="1321"/>
                    <a:pt x="20679" y="1321"/>
                  </a:cubicBezTo>
                  <a:cubicBezTo>
                    <a:pt x="20679" y="1321"/>
                    <a:pt x="23214" y="3222"/>
                    <a:pt x="19253" y="5678"/>
                  </a:cubicBezTo>
                  <a:cubicBezTo>
                    <a:pt x="17292" y="6898"/>
                    <a:pt x="15866" y="7323"/>
                    <a:pt x="14829" y="7323"/>
                  </a:cubicBezTo>
                  <a:cubicBezTo>
                    <a:pt x="12431" y="7323"/>
                    <a:pt x="12122" y="5045"/>
                    <a:pt x="12122" y="5045"/>
                  </a:cubicBezTo>
                  <a:cubicBezTo>
                    <a:pt x="12122" y="5045"/>
                    <a:pt x="4041" y="10749"/>
                    <a:pt x="3091" y="11700"/>
                  </a:cubicBezTo>
                  <a:cubicBezTo>
                    <a:pt x="2457" y="12413"/>
                    <a:pt x="2140" y="13839"/>
                    <a:pt x="2061" y="15582"/>
                  </a:cubicBezTo>
                  <a:cubicBezTo>
                    <a:pt x="2061" y="16295"/>
                    <a:pt x="2061" y="16928"/>
                    <a:pt x="2061" y="17641"/>
                  </a:cubicBezTo>
                  <a:cubicBezTo>
                    <a:pt x="2140" y="19701"/>
                    <a:pt x="1506" y="25485"/>
                    <a:pt x="2061" y="26911"/>
                  </a:cubicBezTo>
                  <a:cubicBezTo>
                    <a:pt x="3408" y="30397"/>
                    <a:pt x="3487" y="39270"/>
                    <a:pt x="1744" y="42756"/>
                  </a:cubicBezTo>
                  <a:cubicBezTo>
                    <a:pt x="1" y="46242"/>
                    <a:pt x="1744" y="54560"/>
                    <a:pt x="1744" y="54560"/>
                  </a:cubicBezTo>
                  <a:cubicBezTo>
                    <a:pt x="1744" y="54560"/>
                    <a:pt x="2061" y="57254"/>
                    <a:pt x="4596" y="58284"/>
                  </a:cubicBezTo>
                  <a:cubicBezTo>
                    <a:pt x="4596" y="58284"/>
                    <a:pt x="11409" y="59868"/>
                    <a:pt x="11885" y="59948"/>
                  </a:cubicBezTo>
                  <a:cubicBezTo>
                    <a:pt x="12025" y="59954"/>
                    <a:pt x="12166" y="59957"/>
                    <a:pt x="12309" y="59957"/>
                  </a:cubicBezTo>
                  <a:cubicBezTo>
                    <a:pt x="19569" y="59957"/>
                    <a:pt x="29552" y="52184"/>
                    <a:pt x="29552" y="52184"/>
                  </a:cubicBezTo>
                  <a:cubicBezTo>
                    <a:pt x="29552" y="52184"/>
                    <a:pt x="29473" y="26435"/>
                    <a:pt x="29552" y="20969"/>
                  </a:cubicBezTo>
                  <a:cubicBezTo>
                    <a:pt x="29790" y="9481"/>
                    <a:pt x="29077" y="5203"/>
                    <a:pt x="27967" y="2985"/>
                  </a:cubicBezTo>
                  <a:cubicBezTo>
                    <a:pt x="26878" y="674"/>
                    <a:pt x="25431" y="0"/>
                    <a:pt x="24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301828" y="2497064"/>
              <a:ext cx="287732" cy="308252"/>
            </a:xfrm>
            <a:custGeom>
              <a:avLst/>
              <a:gdLst/>
              <a:ahLst/>
              <a:cxnLst/>
              <a:rect l="l" t="t" r="r" b="b"/>
              <a:pathLst>
                <a:path w="18144" h="19438" extrusionOk="0">
                  <a:moveTo>
                    <a:pt x="12114" y="1"/>
                  </a:moveTo>
                  <a:cubicBezTo>
                    <a:pt x="10517" y="1"/>
                    <a:pt x="8718" y="195"/>
                    <a:pt x="7052" y="433"/>
                  </a:cubicBezTo>
                  <a:cubicBezTo>
                    <a:pt x="4041" y="908"/>
                    <a:pt x="1427" y="1542"/>
                    <a:pt x="1427" y="1542"/>
                  </a:cubicBezTo>
                  <a:lnTo>
                    <a:pt x="1189" y="1384"/>
                  </a:lnTo>
                  <a:cubicBezTo>
                    <a:pt x="1189" y="1384"/>
                    <a:pt x="1" y="3523"/>
                    <a:pt x="714" y="6296"/>
                  </a:cubicBezTo>
                  <a:cubicBezTo>
                    <a:pt x="1348" y="9068"/>
                    <a:pt x="1427" y="6929"/>
                    <a:pt x="793" y="9940"/>
                  </a:cubicBezTo>
                  <a:cubicBezTo>
                    <a:pt x="159" y="12950"/>
                    <a:pt x="635" y="15723"/>
                    <a:pt x="1427" y="16436"/>
                  </a:cubicBezTo>
                  <a:cubicBezTo>
                    <a:pt x="1934" y="16943"/>
                    <a:pt x="1050" y="19437"/>
                    <a:pt x="3438" y="19437"/>
                  </a:cubicBezTo>
                  <a:cubicBezTo>
                    <a:pt x="3662" y="19437"/>
                    <a:pt x="3914" y="19415"/>
                    <a:pt x="4200" y="19368"/>
                  </a:cubicBezTo>
                  <a:cubicBezTo>
                    <a:pt x="4833" y="19209"/>
                    <a:pt x="5388" y="19130"/>
                    <a:pt x="5863" y="19051"/>
                  </a:cubicBezTo>
                  <a:cubicBezTo>
                    <a:pt x="7448" y="18813"/>
                    <a:pt x="8319" y="18734"/>
                    <a:pt x="9429" y="18021"/>
                  </a:cubicBezTo>
                  <a:cubicBezTo>
                    <a:pt x="9745" y="17862"/>
                    <a:pt x="9983" y="17704"/>
                    <a:pt x="10379" y="17387"/>
                  </a:cubicBezTo>
                  <a:cubicBezTo>
                    <a:pt x="10855" y="17070"/>
                    <a:pt x="11647" y="16040"/>
                    <a:pt x="12518" y="14693"/>
                  </a:cubicBezTo>
                  <a:cubicBezTo>
                    <a:pt x="14974" y="10732"/>
                    <a:pt x="18143" y="3760"/>
                    <a:pt x="16638" y="1384"/>
                  </a:cubicBezTo>
                  <a:cubicBezTo>
                    <a:pt x="16005" y="344"/>
                    <a:pt x="14237" y="1"/>
                    <a:pt x="1211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2280468" y="2400667"/>
              <a:ext cx="370654" cy="374682"/>
            </a:xfrm>
            <a:custGeom>
              <a:avLst/>
              <a:gdLst/>
              <a:ahLst/>
              <a:cxnLst/>
              <a:rect l="l" t="t" r="r" b="b"/>
              <a:pathLst>
                <a:path w="23373" h="23627" extrusionOk="0">
                  <a:moveTo>
                    <a:pt x="11601" y="1"/>
                  </a:moveTo>
                  <a:cubicBezTo>
                    <a:pt x="7533" y="1"/>
                    <a:pt x="5167" y="2706"/>
                    <a:pt x="2853" y="4056"/>
                  </a:cubicBezTo>
                  <a:cubicBezTo>
                    <a:pt x="1" y="5720"/>
                    <a:pt x="635" y="11899"/>
                    <a:pt x="2615" y="13008"/>
                  </a:cubicBezTo>
                  <a:cubicBezTo>
                    <a:pt x="4596" y="14197"/>
                    <a:pt x="5705" y="16732"/>
                    <a:pt x="5705" y="16732"/>
                  </a:cubicBezTo>
                  <a:cubicBezTo>
                    <a:pt x="7747" y="16505"/>
                    <a:pt x="8056" y="14978"/>
                    <a:pt x="8701" y="14978"/>
                  </a:cubicBezTo>
                  <a:cubicBezTo>
                    <a:pt x="8731" y="14978"/>
                    <a:pt x="8763" y="14982"/>
                    <a:pt x="8795" y="14989"/>
                  </a:cubicBezTo>
                  <a:cubicBezTo>
                    <a:pt x="9349" y="15068"/>
                    <a:pt x="7527" y="20535"/>
                    <a:pt x="7527" y="20535"/>
                  </a:cubicBezTo>
                  <a:cubicBezTo>
                    <a:pt x="7527" y="20535"/>
                    <a:pt x="11568" y="23625"/>
                    <a:pt x="12281" y="23625"/>
                  </a:cubicBezTo>
                  <a:cubicBezTo>
                    <a:pt x="12370" y="23625"/>
                    <a:pt x="12500" y="23627"/>
                    <a:pt x="12663" y="23627"/>
                  </a:cubicBezTo>
                  <a:cubicBezTo>
                    <a:pt x="13808" y="23627"/>
                    <a:pt x="16599" y="23506"/>
                    <a:pt x="18540" y="21565"/>
                  </a:cubicBezTo>
                  <a:cubicBezTo>
                    <a:pt x="20758" y="19346"/>
                    <a:pt x="23372" y="14989"/>
                    <a:pt x="23055" y="10315"/>
                  </a:cubicBezTo>
                  <a:cubicBezTo>
                    <a:pt x="22818" y="5640"/>
                    <a:pt x="19886" y="2947"/>
                    <a:pt x="19569" y="2630"/>
                  </a:cubicBezTo>
                  <a:cubicBezTo>
                    <a:pt x="17985" y="1045"/>
                    <a:pt x="14737" y="491"/>
                    <a:pt x="14737" y="491"/>
                  </a:cubicBezTo>
                  <a:cubicBezTo>
                    <a:pt x="13586" y="147"/>
                    <a:pt x="12547" y="1"/>
                    <a:pt x="11601" y="1"/>
                  </a:cubicBezTo>
                  <a:close/>
                </a:path>
              </a:pathLst>
            </a:custGeom>
            <a:solidFill>
              <a:srgbClr val="171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2368413" y="2614804"/>
              <a:ext cx="60325" cy="96164"/>
            </a:xfrm>
            <a:custGeom>
              <a:avLst/>
              <a:gdLst/>
              <a:ahLst/>
              <a:cxnLst/>
              <a:rect l="l" t="t" r="r" b="b"/>
              <a:pathLst>
                <a:path w="3804" h="6064" extrusionOk="0">
                  <a:moveTo>
                    <a:pt x="2143" y="0"/>
                  </a:moveTo>
                  <a:cubicBezTo>
                    <a:pt x="1478" y="0"/>
                    <a:pt x="1031" y="1406"/>
                    <a:pt x="1031" y="1406"/>
                  </a:cubicBezTo>
                  <a:lnTo>
                    <a:pt x="159" y="4099"/>
                  </a:lnTo>
                  <a:cubicBezTo>
                    <a:pt x="159" y="4099"/>
                    <a:pt x="1" y="4971"/>
                    <a:pt x="555" y="5605"/>
                  </a:cubicBezTo>
                  <a:cubicBezTo>
                    <a:pt x="862" y="5955"/>
                    <a:pt x="1096" y="6063"/>
                    <a:pt x="1391" y="6063"/>
                  </a:cubicBezTo>
                  <a:cubicBezTo>
                    <a:pt x="1630" y="6063"/>
                    <a:pt x="1908" y="5992"/>
                    <a:pt x="2298" y="5922"/>
                  </a:cubicBezTo>
                  <a:cubicBezTo>
                    <a:pt x="3249" y="5842"/>
                    <a:pt x="3724" y="4099"/>
                    <a:pt x="3724" y="2753"/>
                  </a:cubicBezTo>
                  <a:cubicBezTo>
                    <a:pt x="3803" y="1406"/>
                    <a:pt x="3170" y="455"/>
                    <a:pt x="2377" y="59"/>
                  </a:cubicBezTo>
                  <a:cubicBezTo>
                    <a:pt x="2297" y="19"/>
                    <a:pt x="2218" y="0"/>
                    <a:pt x="2143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2235243" y="2998901"/>
              <a:ext cx="12591" cy="43991"/>
            </a:xfrm>
            <a:custGeom>
              <a:avLst/>
              <a:gdLst/>
              <a:ahLst/>
              <a:cxnLst/>
              <a:rect l="l" t="t" r="r" b="b"/>
              <a:pathLst>
                <a:path w="794" h="2774" extrusionOk="0">
                  <a:moveTo>
                    <a:pt x="793" y="1"/>
                  </a:moveTo>
                  <a:cubicBezTo>
                    <a:pt x="555" y="238"/>
                    <a:pt x="239" y="476"/>
                    <a:pt x="1" y="714"/>
                  </a:cubicBezTo>
                  <a:cubicBezTo>
                    <a:pt x="1" y="1427"/>
                    <a:pt x="1" y="2060"/>
                    <a:pt x="1" y="2773"/>
                  </a:cubicBezTo>
                  <a:cubicBezTo>
                    <a:pt x="239" y="1981"/>
                    <a:pt x="476" y="1030"/>
                    <a:pt x="793" y="1"/>
                  </a:cubicBezTo>
                  <a:close/>
                </a:path>
              </a:pathLst>
            </a:custGeom>
            <a:solidFill>
              <a:srgbClr val="E7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2026705" y="2969343"/>
              <a:ext cx="337971" cy="386021"/>
            </a:xfrm>
            <a:custGeom>
              <a:avLst/>
              <a:gdLst/>
              <a:ahLst/>
              <a:cxnLst/>
              <a:rect l="l" t="t" r="r" b="b"/>
              <a:pathLst>
                <a:path w="21312" h="24342" extrusionOk="0">
                  <a:moveTo>
                    <a:pt x="14396" y="1"/>
                  </a:moveTo>
                  <a:cubicBezTo>
                    <a:pt x="9216" y="1"/>
                    <a:pt x="6216" y="8779"/>
                    <a:pt x="5705" y="10896"/>
                  </a:cubicBezTo>
                  <a:cubicBezTo>
                    <a:pt x="5467" y="11768"/>
                    <a:pt x="4912" y="12639"/>
                    <a:pt x="4279" y="13590"/>
                  </a:cubicBezTo>
                  <a:cubicBezTo>
                    <a:pt x="3170" y="15095"/>
                    <a:pt x="1823" y="16759"/>
                    <a:pt x="1030" y="18898"/>
                  </a:cubicBezTo>
                  <a:cubicBezTo>
                    <a:pt x="872" y="19294"/>
                    <a:pt x="714" y="19690"/>
                    <a:pt x="634" y="20007"/>
                  </a:cubicBezTo>
                  <a:cubicBezTo>
                    <a:pt x="1" y="21988"/>
                    <a:pt x="317" y="23018"/>
                    <a:pt x="1664" y="23651"/>
                  </a:cubicBezTo>
                  <a:cubicBezTo>
                    <a:pt x="2060" y="23810"/>
                    <a:pt x="2536" y="23968"/>
                    <a:pt x="3090" y="24127"/>
                  </a:cubicBezTo>
                  <a:cubicBezTo>
                    <a:pt x="3622" y="24271"/>
                    <a:pt x="4175" y="24341"/>
                    <a:pt x="4738" y="24341"/>
                  </a:cubicBezTo>
                  <a:cubicBezTo>
                    <a:pt x="7277" y="24341"/>
                    <a:pt x="10018" y="22903"/>
                    <a:pt x="11963" y="20245"/>
                  </a:cubicBezTo>
                  <a:cubicBezTo>
                    <a:pt x="14261" y="16917"/>
                    <a:pt x="14023" y="20007"/>
                    <a:pt x="18935" y="12243"/>
                  </a:cubicBezTo>
                  <a:cubicBezTo>
                    <a:pt x="19807" y="10896"/>
                    <a:pt x="20203" y="9708"/>
                    <a:pt x="20441" y="8599"/>
                  </a:cubicBezTo>
                  <a:cubicBezTo>
                    <a:pt x="21312" y="3132"/>
                    <a:pt x="15766" y="201"/>
                    <a:pt x="15766" y="201"/>
                  </a:cubicBezTo>
                  <a:cubicBezTo>
                    <a:pt x="15294" y="64"/>
                    <a:pt x="14837" y="1"/>
                    <a:pt x="14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2202577" y="2488850"/>
              <a:ext cx="189728" cy="248768"/>
            </a:xfrm>
            <a:custGeom>
              <a:avLst/>
              <a:gdLst/>
              <a:ahLst/>
              <a:cxnLst/>
              <a:rect l="l" t="t" r="r" b="b"/>
              <a:pathLst>
                <a:path w="11964" h="15687" extrusionOk="0">
                  <a:moveTo>
                    <a:pt x="6735" y="0"/>
                  </a:moveTo>
                  <a:lnTo>
                    <a:pt x="6735" y="0"/>
                  </a:lnTo>
                  <a:cubicBezTo>
                    <a:pt x="1" y="2694"/>
                    <a:pt x="6181" y="9190"/>
                    <a:pt x="8874" y="10696"/>
                  </a:cubicBezTo>
                  <a:cubicBezTo>
                    <a:pt x="11647" y="12201"/>
                    <a:pt x="8161" y="15687"/>
                    <a:pt x="8161" y="15687"/>
                  </a:cubicBezTo>
                  <a:cubicBezTo>
                    <a:pt x="8161" y="15687"/>
                    <a:pt x="11092" y="13785"/>
                    <a:pt x="11489" y="12201"/>
                  </a:cubicBezTo>
                  <a:cubicBezTo>
                    <a:pt x="11964" y="10537"/>
                    <a:pt x="11092" y="9824"/>
                    <a:pt x="8874" y="7843"/>
                  </a:cubicBezTo>
                  <a:cubicBezTo>
                    <a:pt x="6735" y="5942"/>
                    <a:pt x="6735" y="0"/>
                    <a:pt x="6735" y="0"/>
                  </a:cubicBezTo>
                  <a:close/>
                </a:path>
              </a:pathLst>
            </a:custGeom>
            <a:solidFill>
              <a:srgbClr val="2D3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2510176" y="2406280"/>
              <a:ext cx="260281" cy="376030"/>
            </a:xfrm>
            <a:custGeom>
              <a:avLst/>
              <a:gdLst/>
              <a:ahLst/>
              <a:cxnLst/>
              <a:rect l="l" t="t" r="r" b="b"/>
              <a:pathLst>
                <a:path w="16413" h="23712" extrusionOk="0">
                  <a:moveTo>
                    <a:pt x="7465" y="1"/>
                  </a:moveTo>
                  <a:cubicBezTo>
                    <a:pt x="2637" y="1"/>
                    <a:pt x="0" y="3047"/>
                    <a:pt x="2548" y="5524"/>
                  </a:cubicBezTo>
                  <a:cubicBezTo>
                    <a:pt x="2548" y="5524"/>
                    <a:pt x="7936" y="14714"/>
                    <a:pt x="7143" y="19864"/>
                  </a:cubicBezTo>
                  <a:cubicBezTo>
                    <a:pt x="6692" y="22750"/>
                    <a:pt x="7961" y="23711"/>
                    <a:pt x="9650" y="23711"/>
                  </a:cubicBezTo>
                  <a:cubicBezTo>
                    <a:pt x="10928" y="23711"/>
                    <a:pt x="12445" y="23161"/>
                    <a:pt x="13640" y="22478"/>
                  </a:cubicBezTo>
                  <a:cubicBezTo>
                    <a:pt x="16413" y="20894"/>
                    <a:pt x="16096" y="17883"/>
                    <a:pt x="16096" y="17883"/>
                  </a:cubicBezTo>
                  <a:cubicBezTo>
                    <a:pt x="16096" y="17883"/>
                    <a:pt x="15224" y="1008"/>
                    <a:pt x="9282" y="137"/>
                  </a:cubicBezTo>
                  <a:cubicBezTo>
                    <a:pt x="8649" y="44"/>
                    <a:pt x="8042" y="1"/>
                    <a:pt x="7465" y="1"/>
                  </a:cubicBezTo>
                  <a:close/>
                </a:path>
              </a:pathLst>
            </a:custGeom>
            <a:solidFill>
              <a:srgbClr val="2D3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1211373" y="2893371"/>
              <a:ext cx="258822" cy="271366"/>
            </a:xfrm>
            <a:custGeom>
              <a:avLst/>
              <a:gdLst/>
              <a:ahLst/>
              <a:cxnLst/>
              <a:rect l="l" t="t" r="r" b="b"/>
              <a:pathLst>
                <a:path w="16321" h="17112" extrusionOk="0">
                  <a:moveTo>
                    <a:pt x="4437" y="1"/>
                  </a:moveTo>
                  <a:cubicBezTo>
                    <a:pt x="4437" y="1"/>
                    <a:pt x="1" y="6893"/>
                    <a:pt x="1030" y="9587"/>
                  </a:cubicBezTo>
                  <a:cubicBezTo>
                    <a:pt x="2060" y="12360"/>
                    <a:pt x="10458" y="15370"/>
                    <a:pt x="13073" y="16876"/>
                  </a:cubicBezTo>
                  <a:cubicBezTo>
                    <a:pt x="13357" y="17039"/>
                    <a:pt x="13617" y="17112"/>
                    <a:pt x="13856" y="17112"/>
                  </a:cubicBezTo>
                  <a:cubicBezTo>
                    <a:pt x="15817" y="17112"/>
                    <a:pt x="16321" y="12201"/>
                    <a:pt x="16321" y="12201"/>
                  </a:cubicBezTo>
                  <a:cubicBezTo>
                    <a:pt x="16321" y="12201"/>
                    <a:pt x="15925" y="11647"/>
                    <a:pt x="14657" y="10696"/>
                  </a:cubicBezTo>
                  <a:cubicBezTo>
                    <a:pt x="14103" y="10221"/>
                    <a:pt x="13310" y="9745"/>
                    <a:pt x="12280" y="9112"/>
                  </a:cubicBezTo>
                  <a:cubicBezTo>
                    <a:pt x="9032" y="7210"/>
                    <a:pt x="6259" y="2853"/>
                    <a:pt x="6259" y="2853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1546801" y="3016884"/>
              <a:ext cx="107202" cy="59928"/>
            </a:xfrm>
            <a:custGeom>
              <a:avLst/>
              <a:gdLst/>
              <a:ahLst/>
              <a:cxnLst/>
              <a:rect l="l" t="t" r="r" b="b"/>
              <a:pathLst>
                <a:path w="6760" h="3779" extrusionOk="0">
                  <a:moveTo>
                    <a:pt x="6257" y="0"/>
                  </a:moveTo>
                  <a:cubicBezTo>
                    <a:pt x="6136" y="0"/>
                    <a:pt x="5996" y="45"/>
                    <a:pt x="5863" y="134"/>
                  </a:cubicBezTo>
                  <a:cubicBezTo>
                    <a:pt x="5309" y="451"/>
                    <a:pt x="3011" y="1639"/>
                    <a:pt x="3011" y="1639"/>
                  </a:cubicBezTo>
                  <a:lnTo>
                    <a:pt x="1" y="2590"/>
                  </a:lnTo>
                  <a:lnTo>
                    <a:pt x="1268" y="3779"/>
                  </a:lnTo>
                  <a:cubicBezTo>
                    <a:pt x="1268" y="3779"/>
                    <a:pt x="6022" y="1719"/>
                    <a:pt x="6418" y="926"/>
                  </a:cubicBezTo>
                  <a:cubicBezTo>
                    <a:pt x="6760" y="299"/>
                    <a:pt x="6568" y="0"/>
                    <a:pt x="6257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573188" y="3025637"/>
              <a:ext cx="107519" cy="59976"/>
            </a:xfrm>
            <a:custGeom>
              <a:avLst/>
              <a:gdLst/>
              <a:ahLst/>
              <a:cxnLst/>
              <a:rect l="l" t="t" r="r" b="b"/>
              <a:pathLst>
                <a:path w="6780" h="3782" extrusionOk="0">
                  <a:moveTo>
                    <a:pt x="6300" y="1"/>
                  </a:moveTo>
                  <a:cubicBezTo>
                    <a:pt x="6173" y="1"/>
                    <a:pt x="6021" y="46"/>
                    <a:pt x="5863" y="137"/>
                  </a:cubicBezTo>
                  <a:cubicBezTo>
                    <a:pt x="5388" y="374"/>
                    <a:pt x="3011" y="1642"/>
                    <a:pt x="3011" y="1642"/>
                  </a:cubicBezTo>
                  <a:lnTo>
                    <a:pt x="0" y="2513"/>
                  </a:lnTo>
                  <a:lnTo>
                    <a:pt x="1268" y="3781"/>
                  </a:lnTo>
                  <a:cubicBezTo>
                    <a:pt x="1268" y="3781"/>
                    <a:pt x="6101" y="1721"/>
                    <a:pt x="6497" y="850"/>
                  </a:cubicBezTo>
                  <a:cubicBezTo>
                    <a:pt x="6780" y="284"/>
                    <a:pt x="6618" y="1"/>
                    <a:pt x="630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1569414" y="3049756"/>
              <a:ext cx="102698" cy="64749"/>
            </a:xfrm>
            <a:custGeom>
              <a:avLst/>
              <a:gdLst/>
              <a:ahLst/>
              <a:cxnLst/>
              <a:rect l="l" t="t" r="r" b="b"/>
              <a:pathLst>
                <a:path w="6476" h="4083" extrusionOk="0">
                  <a:moveTo>
                    <a:pt x="6173" y="1"/>
                  </a:moveTo>
                  <a:cubicBezTo>
                    <a:pt x="6089" y="1"/>
                    <a:pt x="5984" y="41"/>
                    <a:pt x="5863" y="121"/>
                  </a:cubicBezTo>
                  <a:cubicBezTo>
                    <a:pt x="5309" y="359"/>
                    <a:pt x="3011" y="2022"/>
                    <a:pt x="3011" y="2022"/>
                  </a:cubicBezTo>
                  <a:lnTo>
                    <a:pt x="1" y="2894"/>
                  </a:lnTo>
                  <a:lnTo>
                    <a:pt x="1268" y="4082"/>
                  </a:lnTo>
                  <a:cubicBezTo>
                    <a:pt x="1268" y="4082"/>
                    <a:pt x="5784" y="1785"/>
                    <a:pt x="6180" y="992"/>
                  </a:cubicBezTo>
                  <a:cubicBezTo>
                    <a:pt x="6476" y="342"/>
                    <a:pt x="6418" y="1"/>
                    <a:pt x="6173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1548054" y="3084943"/>
              <a:ext cx="102698" cy="65986"/>
            </a:xfrm>
            <a:custGeom>
              <a:avLst/>
              <a:gdLst/>
              <a:ahLst/>
              <a:cxnLst/>
              <a:rect l="l" t="t" r="r" b="b"/>
              <a:pathLst>
                <a:path w="6476" h="4161" extrusionOk="0">
                  <a:moveTo>
                    <a:pt x="6207" y="0"/>
                  </a:moveTo>
                  <a:cubicBezTo>
                    <a:pt x="6120" y="0"/>
                    <a:pt x="6004" y="40"/>
                    <a:pt x="5863" y="120"/>
                  </a:cubicBezTo>
                  <a:cubicBezTo>
                    <a:pt x="5388" y="437"/>
                    <a:pt x="3011" y="2022"/>
                    <a:pt x="3011" y="2022"/>
                  </a:cubicBezTo>
                  <a:lnTo>
                    <a:pt x="1" y="2972"/>
                  </a:lnTo>
                  <a:lnTo>
                    <a:pt x="1268" y="4161"/>
                  </a:lnTo>
                  <a:cubicBezTo>
                    <a:pt x="1268" y="4161"/>
                    <a:pt x="5784" y="1863"/>
                    <a:pt x="6180" y="992"/>
                  </a:cubicBezTo>
                  <a:cubicBezTo>
                    <a:pt x="6476" y="342"/>
                    <a:pt x="6463" y="0"/>
                    <a:pt x="6207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911116" y="2389598"/>
              <a:ext cx="221143" cy="121855"/>
            </a:xfrm>
            <a:custGeom>
              <a:avLst/>
              <a:gdLst/>
              <a:ahLst/>
              <a:cxnLst/>
              <a:rect l="l" t="t" r="r" b="b"/>
              <a:pathLst>
                <a:path w="13945" h="7684" extrusionOk="0">
                  <a:moveTo>
                    <a:pt x="3011" y="0"/>
                  </a:moveTo>
                  <a:lnTo>
                    <a:pt x="555" y="476"/>
                  </a:lnTo>
                  <a:cubicBezTo>
                    <a:pt x="555" y="476"/>
                    <a:pt x="1" y="5150"/>
                    <a:pt x="3962" y="6735"/>
                  </a:cubicBezTo>
                  <a:cubicBezTo>
                    <a:pt x="5697" y="7478"/>
                    <a:pt x="7874" y="7684"/>
                    <a:pt x="9752" y="7684"/>
                  </a:cubicBezTo>
                  <a:cubicBezTo>
                    <a:pt x="12078" y="7684"/>
                    <a:pt x="13944" y="7368"/>
                    <a:pt x="13944" y="7368"/>
                  </a:cubicBezTo>
                  <a:lnTo>
                    <a:pt x="12677" y="3803"/>
                  </a:lnTo>
                  <a:cubicBezTo>
                    <a:pt x="12677" y="3803"/>
                    <a:pt x="12031" y="4009"/>
                    <a:pt x="10739" y="4009"/>
                  </a:cubicBezTo>
                  <a:cubicBezTo>
                    <a:pt x="9909" y="4009"/>
                    <a:pt x="8812" y="3924"/>
                    <a:pt x="7448" y="3645"/>
                  </a:cubicBezTo>
                  <a:cubicBezTo>
                    <a:pt x="3962" y="2932"/>
                    <a:pt x="3011" y="0"/>
                    <a:pt x="3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418659" y="3056686"/>
              <a:ext cx="100525" cy="120634"/>
            </a:xfrm>
            <a:custGeom>
              <a:avLst/>
              <a:gdLst/>
              <a:ahLst/>
              <a:cxnLst/>
              <a:rect l="l" t="t" r="r" b="b"/>
              <a:pathLst>
                <a:path w="6339" h="7607" extrusionOk="0">
                  <a:moveTo>
                    <a:pt x="1031" y="1"/>
                  </a:moveTo>
                  <a:cubicBezTo>
                    <a:pt x="1031" y="1"/>
                    <a:pt x="3249" y="1902"/>
                    <a:pt x="2774" y="3804"/>
                  </a:cubicBezTo>
                  <a:cubicBezTo>
                    <a:pt x="2298" y="5626"/>
                    <a:pt x="1" y="6577"/>
                    <a:pt x="1" y="6577"/>
                  </a:cubicBezTo>
                  <a:lnTo>
                    <a:pt x="2219" y="7607"/>
                  </a:lnTo>
                  <a:cubicBezTo>
                    <a:pt x="2219" y="7607"/>
                    <a:pt x="4200" y="7369"/>
                    <a:pt x="5309" y="5943"/>
                  </a:cubicBezTo>
                  <a:cubicBezTo>
                    <a:pt x="6339" y="4517"/>
                    <a:pt x="4041" y="1982"/>
                    <a:pt x="4041" y="1982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2370934" y="2767749"/>
              <a:ext cx="203540" cy="125169"/>
            </a:xfrm>
            <a:custGeom>
              <a:avLst/>
              <a:gdLst/>
              <a:ahLst/>
              <a:cxnLst/>
              <a:rect l="l" t="t" r="r" b="b"/>
              <a:pathLst>
                <a:path w="12835" h="7893" extrusionOk="0">
                  <a:moveTo>
                    <a:pt x="10299" y="0"/>
                  </a:moveTo>
                  <a:cubicBezTo>
                    <a:pt x="10299" y="0"/>
                    <a:pt x="10854" y="2694"/>
                    <a:pt x="7526" y="4120"/>
                  </a:cubicBezTo>
                  <a:cubicBezTo>
                    <a:pt x="6851" y="4409"/>
                    <a:pt x="6248" y="4522"/>
                    <a:pt x="5702" y="4522"/>
                  </a:cubicBezTo>
                  <a:cubicBezTo>
                    <a:pt x="3734" y="4522"/>
                    <a:pt x="2508" y="3052"/>
                    <a:pt x="1344" y="3052"/>
                  </a:cubicBezTo>
                  <a:cubicBezTo>
                    <a:pt x="1239" y="3052"/>
                    <a:pt x="1135" y="3064"/>
                    <a:pt x="1030" y="3090"/>
                  </a:cubicBezTo>
                  <a:cubicBezTo>
                    <a:pt x="317" y="3328"/>
                    <a:pt x="0" y="5863"/>
                    <a:pt x="0" y="5863"/>
                  </a:cubicBezTo>
                  <a:cubicBezTo>
                    <a:pt x="2615" y="7357"/>
                    <a:pt x="4615" y="7892"/>
                    <a:pt x="6177" y="7892"/>
                  </a:cubicBezTo>
                  <a:cubicBezTo>
                    <a:pt x="8923" y="7892"/>
                    <a:pt x="10319" y="6239"/>
                    <a:pt x="11329" y="5229"/>
                  </a:cubicBezTo>
                  <a:cubicBezTo>
                    <a:pt x="12835" y="3724"/>
                    <a:pt x="11963" y="1347"/>
                    <a:pt x="11963" y="1347"/>
                  </a:cubicBezTo>
                  <a:lnTo>
                    <a:pt x="10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352;p34">
            <a:extLst>
              <a:ext uri="{FF2B5EF4-FFF2-40B4-BE49-F238E27FC236}">
                <a16:creationId xmlns:a16="http://schemas.microsoft.com/office/drawing/2014/main" id="{E4A1A534-228C-9E6C-A5F0-3110980E3C26}"/>
              </a:ext>
            </a:extLst>
          </p:cNvPr>
          <p:cNvSpPr txBox="1">
            <a:spLocks/>
          </p:cNvSpPr>
          <p:nvPr/>
        </p:nvSpPr>
        <p:spPr>
          <a:xfrm>
            <a:off x="2026705" y="250176"/>
            <a:ext cx="6319853" cy="78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Slab"/>
              <a:buNone/>
              <a:defRPr sz="50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600">
                <a:solidFill>
                  <a:srgbClr val="002060"/>
                </a:solidFill>
              </a:rPr>
              <a:t>ĐẠI HỌC Y DƯỢC TP. HỒ CHÍ MINH</a:t>
            </a:r>
          </a:p>
          <a:p>
            <a:pPr algn="ctr"/>
            <a:r>
              <a:rPr lang="en-US" sz="1600">
                <a:solidFill>
                  <a:srgbClr val="002060"/>
                </a:solidFill>
              </a:rPr>
              <a:t>KHOA Y </a:t>
            </a:r>
          </a:p>
          <a:p>
            <a:pPr algn="ctr"/>
            <a:r>
              <a:rPr lang="en-US" sz="1600">
                <a:solidFill>
                  <a:srgbClr val="002060"/>
                </a:solidFill>
              </a:rPr>
              <a:t>BỘ MÔN NGOẠI</a:t>
            </a:r>
          </a:p>
        </p:txBody>
      </p:sp>
      <p:sp>
        <p:nvSpPr>
          <p:cNvPr id="5" name="Google Shape;351;p34">
            <a:extLst>
              <a:ext uri="{FF2B5EF4-FFF2-40B4-BE49-F238E27FC236}">
                <a16:creationId xmlns:a16="http://schemas.microsoft.com/office/drawing/2014/main" id="{90E17E1B-78DD-B520-89A5-773FA9A04919}"/>
              </a:ext>
            </a:extLst>
          </p:cNvPr>
          <p:cNvSpPr/>
          <p:nvPr/>
        </p:nvSpPr>
        <p:spPr>
          <a:xfrm>
            <a:off x="3833245" y="2617599"/>
            <a:ext cx="3144885" cy="36346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832010A-37C3-69FC-EE61-565D7526E77A}"/>
              </a:ext>
            </a:extLst>
          </p:cNvPr>
          <p:cNvSpPr txBox="1"/>
          <p:nvPr/>
        </p:nvSpPr>
        <p:spPr>
          <a:xfrm>
            <a:off x="3894164" y="2645364"/>
            <a:ext cx="3495671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 i="1" dirty="0">
                <a:solidFill>
                  <a:schemeClr val="bg1"/>
                </a:solidFill>
              </a:rPr>
              <a:t>GVHD: </a:t>
            </a:r>
            <a:r>
              <a:rPr lang="en-US" b="1" i="1" dirty="0" err="1">
                <a:solidFill>
                  <a:schemeClr val="bg1"/>
                </a:solidFill>
              </a:rPr>
              <a:t>ThS</a:t>
            </a:r>
            <a:r>
              <a:rPr lang="en-US" b="1" i="1" dirty="0">
                <a:solidFill>
                  <a:schemeClr val="bg1"/>
                </a:solidFill>
              </a:rPr>
              <a:t>. BS. </a:t>
            </a:r>
            <a:r>
              <a:rPr lang="en-US" b="1" i="1" dirty="0" err="1">
                <a:solidFill>
                  <a:schemeClr val="bg1"/>
                </a:solidFill>
              </a:rPr>
              <a:t>Võ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Trường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Quốc</a:t>
            </a:r>
            <a:endParaRPr lang="vi-VN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"/>
          <p:cNvSpPr/>
          <p:nvPr/>
        </p:nvSpPr>
        <p:spPr>
          <a:xfrm flipH="1">
            <a:off x="7870390" y="4279938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39"/>
          <p:cNvGrpSpPr/>
          <p:nvPr/>
        </p:nvGrpSpPr>
        <p:grpSpPr>
          <a:xfrm>
            <a:off x="80813" y="3055352"/>
            <a:ext cx="1725793" cy="2112138"/>
            <a:chOff x="484404" y="1408707"/>
            <a:chExt cx="2683994" cy="3467753"/>
          </a:xfrm>
        </p:grpSpPr>
        <p:grpSp>
          <p:nvGrpSpPr>
            <p:cNvPr id="768" name="Google Shape;768;p39"/>
            <p:cNvGrpSpPr/>
            <p:nvPr/>
          </p:nvGrpSpPr>
          <p:grpSpPr>
            <a:xfrm>
              <a:off x="877644" y="1408707"/>
              <a:ext cx="1132791" cy="2358948"/>
              <a:chOff x="304025" y="1583700"/>
              <a:chExt cx="943050" cy="1963825"/>
            </a:xfrm>
          </p:grpSpPr>
          <p:sp>
            <p:nvSpPr>
              <p:cNvPr id="769" name="Google Shape;769;p39"/>
              <p:cNvSpPr/>
              <p:nvPr/>
            </p:nvSpPr>
            <p:spPr>
              <a:xfrm>
                <a:off x="836550" y="1999425"/>
                <a:ext cx="190850" cy="1158275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46331" extrusionOk="0">
                    <a:moveTo>
                      <a:pt x="89" y="1"/>
                    </a:moveTo>
                    <a:cubicBezTo>
                      <a:pt x="89" y="1"/>
                      <a:pt x="1" y="6214"/>
                      <a:pt x="89" y="11539"/>
                    </a:cubicBezTo>
                    <a:cubicBezTo>
                      <a:pt x="178" y="13580"/>
                      <a:pt x="267" y="16598"/>
                      <a:pt x="356" y="20237"/>
                    </a:cubicBezTo>
                    <a:cubicBezTo>
                      <a:pt x="533" y="24586"/>
                      <a:pt x="622" y="29645"/>
                      <a:pt x="711" y="33639"/>
                    </a:cubicBezTo>
                    <a:cubicBezTo>
                      <a:pt x="799" y="37455"/>
                      <a:pt x="1066" y="40917"/>
                      <a:pt x="4172" y="43580"/>
                    </a:cubicBezTo>
                    <a:cubicBezTo>
                      <a:pt x="7012" y="46065"/>
                      <a:pt x="7456" y="46331"/>
                      <a:pt x="7456" y="46331"/>
                    </a:cubicBezTo>
                    <a:lnTo>
                      <a:pt x="7633" y="46153"/>
                    </a:lnTo>
                    <a:cubicBezTo>
                      <a:pt x="7633" y="46153"/>
                      <a:pt x="7190" y="45798"/>
                      <a:pt x="4350" y="43402"/>
                    </a:cubicBezTo>
                    <a:cubicBezTo>
                      <a:pt x="1332" y="40828"/>
                      <a:pt x="1066" y="37455"/>
                      <a:pt x="977" y="33639"/>
                    </a:cubicBezTo>
                    <a:cubicBezTo>
                      <a:pt x="888" y="29645"/>
                      <a:pt x="799" y="24586"/>
                      <a:pt x="622" y="20237"/>
                    </a:cubicBezTo>
                    <a:cubicBezTo>
                      <a:pt x="533" y="16598"/>
                      <a:pt x="444" y="13580"/>
                      <a:pt x="356" y="11539"/>
                    </a:cubicBezTo>
                    <a:cubicBezTo>
                      <a:pt x="267" y="6214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/>
              <p:cNvSpPr/>
              <p:nvPr/>
            </p:nvSpPr>
            <p:spPr>
              <a:xfrm>
                <a:off x="612450" y="2137000"/>
                <a:ext cx="213025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8521" h="7786" extrusionOk="0">
                    <a:moveTo>
                      <a:pt x="888" y="1"/>
                    </a:moveTo>
                    <a:lnTo>
                      <a:pt x="0" y="3640"/>
                    </a:lnTo>
                    <a:cubicBezTo>
                      <a:pt x="0" y="3640"/>
                      <a:pt x="1509" y="5947"/>
                      <a:pt x="2574" y="6835"/>
                    </a:cubicBezTo>
                    <a:cubicBezTo>
                      <a:pt x="3335" y="7469"/>
                      <a:pt x="3779" y="7786"/>
                      <a:pt x="4164" y="7786"/>
                    </a:cubicBezTo>
                    <a:cubicBezTo>
                      <a:pt x="4318" y="7786"/>
                      <a:pt x="4463" y="7735"/>
                      <a:pt x="4616" y="7634"/>
                    </a:cubicBezTo>
                    <a:cubicBezTo>
                      <a:pt x="5148" y="7367"/>
                      <a:pt x="6479" y="5947"/>
                      <a:pt x="7101" y="4971"/>
                    </a:cubicBezTo>
                    <a:cubicBezTo>
                      <a:pt x="7988" y="3551"/>
                      <a:pt x="8521" y="2220"/>
                      <a:pt x="8521" y="2220"/>
                    </a:cubicBezTo>
                    <a:lnTo>
                      <a:pt x="7899" y="533"/>
                    </a:lnTo>
                    <a:cubicBezTo>
                      <a:pt x="7899" y="533"/>
                      <a:pt x="7189" y="1066"/>
                      <a:pt x="6746" y="1598"/>
                    </a:cubicBezTo>
                    <a:cubicBezTo>
                      <a:pt x="6213" y="2131"/>
                      <a:pt x="4616" y="4261"/>
                      <a:pt x="4616" y="4261"/>
                    </a:cubicBezTo>
                    <a:cubicBezTo>
                      <a:pt x="4616" y="4261"/>
                      <a:pt x="3550" y="2930"/>
                      <a:pt x="3195" y="2397"/>
                    </a:cubicBezTo>
                    <a:cubicBezTo>
                      <a:pt x="2840" y="1865"/>
                      <a:pt x="888" y="1"/>
                      <a:pt x="88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/>
              <p:cNvSpPr/>
              <p:nvPr/>
            </p:nvSpPr>
            <p:spPr>
              <a:xfrm>
                <a:off x="532575" y="1881825"/>
                <a:ext cx="124275" cy="3240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2960" extrusionOk="0">
                    <a:moveTo>
                      <a:pt x="3905" y="1"/>
                    </a:moveTo>
                    <a:lnTo>
                      <a:pt x="0" y="6480"/>
                    </a:lnTo>
                    <a:cubicBezTo>
                      <a:pt x="0" y="6480"/>
                      <a:pt x="888" y="8344"/>
                      <a:pt x="1864" y="9942"/>
                    </a:cubicBezTo>
                    <a:cubicBezTo>
                      <a:pt x="2752" y="11539"/>
                      <a:pt x="3018" y="12959"/>
                      <a:pt x="3018" y="12959"/>
                    </a:cubicBezTo>
                    <a:cubicBezTo>
                      <a:pt x="3018" y="12959"/>
                      <a:pt x="3373" y="12160"/>
                      <a:pt x="3994" y="10740"/>
                    </a:cubicBezTo>
                    <a:cubicBezTo>
                      <a:pt x="4615" y="9231"/>
                      <a:pt x="4970" y="8699"/>
                      <a:pt x="4970" y="5593"/>
                    </a:cubicBezTo>
                    <a:cubicBezTo>
                      <a:pt x="4970" y="1776"/>
                      <a:pt x="3905" y="1"/>
                      <a:pt x="3905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9"/>
              <p:cNvSpPr/>
              <p:nvPr/>
            </p:nvSpPr>
            <p:spPr>
              <a:xfrm>
                <a:off x="539225" y="3204275"/>
                <a:ext cx="141025" cy="18390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7356" extrusionOk="0">
                    <a:moveTo>
                      <a:pt x="3639" y="1"/>
                    </a:moveTo>
                    <a:cubicBezTo>
                      <a:pt x="2752" y="1"/>
                      <a:pt x="1776" y="90"/>
                      <a:pt x="888" y="178"/>
                    </a:cubicBezTo>
                    <a:cubicBezTo>
                      <a:pt x="888" y="800"/>
                      <a:pt x="799" y="1421"/>
                      <a:pt x="622" y="1865"/>
                    </a:cubicBezTo>
                    <a:cubicBezTo>
                      <a:pt x="0" y="4172"/>
                      <a:pt x="0" y="4616"/>
                      <a:pt x="622" y="4971"/>
                    </a:cubicBezTo>
                    <a:cubicBezTo>
                      <a:pt x="1243" y="5326"/>
                      <a:pt x="2042" y="5859"/>
                      <a:pt x="3196" y="6924"/>
                    </a:cubicBezTo>
                    <a:cubicBezTo>
                      <a:pt x="3505" y="7233"/>
                      <a:pt x="3852" y="7355"/>
                      <a:pt x="4178" y="7355"/>
                    </a:cubicBezTo>
                    <a:cubicBezTo>
                      <a:pt x="4973" y="7355"/>
                      <a:pt x="5640" y="6629"/>
                      <a:pt x="5326" y="6125"/>
                    </a:cubicBezTo>
                    <a:cubicBezTo>
                      <a:pt x="4882" y="5326"/>
                      <a:pt x="3551" y="3462"/>
                      <a:pt x="3551" y="1332"/>
                    </a:cubicBezTo>
                    <a:cubicBezTo>
                      <a:pt x="3551" y="977"/>
                      <a:pt x="3639" y="533"/>
                      <a:pt x="3639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9"/>
              <p:cNvSpPr/>
              <p:nvPr/>
            </p:nvSpPr>
            <p:spPr>
              <a:xfrm>
                <a:off x="330650" y="3326325"/>
                <a:ext cx="147700" cy="159425"/>
              </a:xfrm>
              <a:custGeom>
                <a:avLst/>
                <a:gdLst/>
                <a:ahLst/>
                <a:cxnLst/>
                <a:rect l="l" t="t" r="r" b="b"/>
                <a:pathLst>
                  <a:path w="5908" h="6377" extrusionOk="0">
                    <a:moveTo>
                      <a:pt x="3817" y="0"/>
                    </a:moveTo>
                    <a:cubicBezTo>
                      <a:pt x="3268" y="110"/>
                      <a:pt x="2686" y="186"/>
                      <a:pt x="2112" y="186"/>
                    </a:cubicBezTo>
                    <a:cubicBezTo>
                      <a:pt x="1757" y="186"/>
                      <a:pt x="1405" y="157"/>
                      <a:pt x="1066" y="89"/>
                    </a:cubicBezTo>
                    <a:cubicBezTo>
                      <a:pt x="977" y="355"/>
                      <a:pt x="622" y="1598"/>
                      <a:pt x="533" y="1864"/>
                    </a:cubicBezTo>
                    <a:cubicBezTo>
                      <a:pt x="0" y="3462"/>
                      <a:pt x="888" y="3906"/>
                      <a:pt x="1509" y="4261"/>
                    </a:cubicBezTo>
                    <a:cubicBezTo>
                      <a:pt x="2131" y="4616"/>
                      <a:pt x="2219" y="4793"/>
                      <a:pt x="3373" y="5947"/>
                    </a:cubicBezTo>
                    <a:cubicBezTo>
                      <a:pt x="3706" y="6254"/>
                      <a:pt x="4068" y="6376"/>
                      <a:pt x="4404" y="6376"/>
                    </a:cubicBezTo>
                    <a:cubicBezTo>
                      <a:pt x="5234" y="6376"/>
                      <a:pt x="5908" y="5628"/>
                      <a:pt x="5592" y="5059"/>
                    </a:cubicBezTo>
                    <a:cubicBezTo>
                      <a:pt x="5059" y="4349"/>
                      <a:pt x="3817" y="2397"/>
                      <a:pt x="3817" y="355"/>
                    </a:cubicBezTo>
                    <a:cubicBezTo>
                      <a:pt x="3817" y="267"/>
                      <a:pt x="3817" y="89"/>
                      <a:pt x="3817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/>
              <p:cNvSpPr/>
              <p:nvPr/>
            </p:nvSpPr>
            <p:spPr>
              <a:xfrm>
                <a:off x="528125" y="3277500"/>
                <a:ext cx="209075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8363" h="6814" extrusionOk="0">
                    <a:moveTo>
                      <a:pt x="799" y="1"/>
                    </a:moveTo>
                    <a:cubicBezTo>
                      <a:pt x="799" y="1"/>
                      <a:pt x="1" y="622"/>
                      <a:pt x="89" y="1687"/>
                    </a:cubicBezTo>
                    <a:cubicBezTo>
                      <a:pt x="267" y="2841"/>
                      <a:pt x="1243" y="3373"/>
                      <a:pt x="2131" y="4261"/>
                    </a:cubicBezTo>
                    <a:cubicBezTo>
                      <a:pt x="2841" y="4882"/>
                      <a:pt x="3196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7" y="6813"/>
                      <a:pt x="8362" y="5873"/>
                      <a:pt x="8166" y="5415"/>
                    </a:cubicBezTo>
                    <a:cubicBezTo>
                      <a:pt x="7989" y="4705"/>
                      <a:pt x="7456" y="4438"/>
                      <a:pt x="6480" y="3285"/>
                    </a:cubicBezTo>
                    <a:cubicBezTo>
                      <a:pt x="5592" y="2308"/>
                      <a:pt x="4527" y="711"/>
                      <a:pt x="4527" y="711"/>
                    </a:cubicBezTo>
                    <a:cubicBezTo>
                      <a:pt x="4527" y="711"/>
                      <a:pt x="3564" y="1553"/>
                      <a:pt x="2728" y="1553"/>
                    </a:cubicBezTo>
                    <a:cubicBezTo>
                      <a:pt x="2549" y="1553"/>
                      <a:pt x="2376" y="1515"/>
                      <a:pt x="2220" y="1421"/>
                    </a:cubicBezTo>
                    <a:cubicBezTo>
                      <a:pt x="977" y="711"/>
                      <a:pt x="799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/>
              <p:cNvSpPr/>
              <p:nvPr/>
            </p:nvSpPr>
            <p:spPr>
              <a:xfrm>
                <a:off x="514825" y="3308575"/>
                <a:ext cx="2219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8876" h="5727" extrusionOk="0">
                    <a:moveTo>
                      <a:pt x="621" y="0"/>
                    </a:moveTo>
                    <a:cubicBezTo>
                      <a:pt x="621" y="0"/>
                      <a:pt x="0" y="1598"/>
                      <a:pt x="888" y="2130"/>
                    </a:cubicBezTo>
                    <a:cubicBezTo>
                      <a:pt x="2130" y="2840"/>
                      <a:pt x="3994" y="4261"/>
                      <a:pt x="4527" y="4527"/>
                    </a:cubicBezTo>
                    <a:cubicBezTo>
                      <a:pt x="4852" y="4722"/>
                      <a:pt x="6177" y="5727"/>
                      <a:pt x="7351" y="5727"/>
                    </a:cubicBezTo>
                    <a:cubicBezTo>
                      <a:pt x="7780" y="5727"/>
                      <a:pt x="8188" y="5593"/>
                      <a:pt x="8521" y="5237"/>
                    </a:cubicBezTo>
                    <a:cubicBezTo>
                      <a:pt x="8876" y="4971"/>
                      <a:pt x="8876" y="4704"/>
                      <a:pt x="8698" y="4172"/>
                    </a:cubicBezTo>
                    <a:lnTo>
                      <a:pt x="8698" y="4172"/>
                    </a:lnTo>
                    <a:cubicBezTo>
                      <a:pt x="8698" y="4172"/>
                      <a:pt x="7367" y="4971"/>
                      <a:pt x="7189" y="5059"/>
                    </a:cubicBezTo>
                    <a:cubicBezTo>
                      <a:pt x="6996" y="5149"/>
                      <a:pt x="6803" y="5188"/>
                      <a:pt x="6609" y="5188"/>
                    </a:cubicBezTo>
                    <a:cubicBezTo>
                      <a:pt x="5649" y="5188"/>
                      <a:pt x="4688" y="4215"/>
                      <a:pt x="3728" y="3550"/>
                    </a:cubicBezTo>
                    <a:cubicBezTo>
                      <a:pt x="2663" y="2752"/>
                      <a:pt x="1953" y="2042"/>
                      <a:pt x="1509" y="1243"/>
                    </a:cubicBezTo>
                    <a:cubicBezTo>
                      <a:pt x="1065" y="355"/>
                      <a:pt x="621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324000" y="3372925"/>
                <a:ext cx="209050" cy="17032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6813" extrusionOk="0">
                    <a:moveTo>
                      <a:pt x="799" y="0"/>
                    </a:moveTo>
                    <a:cubicBezTo>
                      <a:pt x="799" y="0"/>
                      <a:pt x="0" y="621"/>
                      <a:pt x="89" y="1687"/>
                    </a:cubicBezTo>
                    <a:cubicBezTo>
                      <a:pt x="266" y="2840"/>
                      <a:pt x="1243" y="3373"/>
                      <a:pt x="2130" y="4260"/>
                    </a:cubicBezTo>
                    <a:cubicBezTo>
                      <a:pt x="2840" y="4882"/>
                      <a:pt x="3195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6" y="6813"/>
                      <a:pt x="8362" y="5872"/>
                      <a:pt x="8166" y="5414"/>
                    </a:cubicBezTo>
                    <a:cubicBezTo>
                      <a:pt x="7988" y="4704"/>
                      <a:pt x="7456" y="4438"/>
                      <a:pt x="6479" y="3284"/>
                    </a:cubicBezTo>
                    <a:cubicBezTo>
                      <a:pt x="5592" y="2308"/>
                      <a:pt x="4527" y="799"/>
                      <a:pt x="4527" y="799"/>
                    </a:cubicBezTo>
                    <a:cubicBezTo>
                      <a:pt x="4527" y="799"/>
                      <a:pt x="3589" y="1561"/>
                      <a:pt x="2762" y="1561"/>
                    </a:cubicBezTo>
                    <a:cubicBezTo>
                      <a:pt x="2571" y="1561"/>
                      <a:pt x="2385" y="1520"/>
                      <a:pt x="2219" y="1420"/>
                    </a:cubicBezTo>
                    <a:cubicBezTo>
                      <a:pt x="977" y="710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310675" y="3403975"/>
                <a:ext cx="2219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5742" extrusionOk="0">
                    <a:moveTo>
                      <a:pt x="622" y="1"/>
                    </a:moveTo>
                    <a:cubicBezTo>
                      <a:pt x="622" y="1"/>
                      <a:pt x="1" y="1598"/>
                      <a:pt x="888" y="2131"/>
                    </a:cubicBezTo>
                    <a:cubicBezTo>
                      <a:pt x="2131" y="2841"/>
                      <a:pt x="3995" y="4261"/>
                      <a:pt x="4527" y="4527"/>
                    </a:cubicBezTo>
                    <a:cubicBezTo>
                      <a:pt x="4849" y="4785"/>
                      <a:pt x="6150" y="5741"/>
                      <a:pt x="7315" y="5741"/>
                    </a:cubicBezTo>
                    <a:cubicBezTo>
                      <a:pt x="7757" y="5741"/>
                      <a:pt x="8179" y="5604"/>
                      <a:pt x="8521" y="5237"/>
                    </a:cubicBezTo>
                    <a:cubicBezTo>
                      <a:pt x="8876" y="4971"/>
                      <a:pt x="8876" y="4705"/>
                      <a:pt x="8699" y="4172"/>
                    </a:cubicBezTo>
                    <a:lnTo>
                      <a:pt x="8699" y="4172"/>
                    </a:lnTo>
                    <a:cubicBezTo>
                      <a:pt x="8699" y="4172"/>
                      <a:pt x="7367" y="4971"/>
                      <a:pt x="7190" y="5060"/>
                    </a:cubicBezTo>
                    <a:cubicBezTo>
                      <a:pt x="6996" y="5149"/>
                      <a:pt x="6803" y="5188"/>
                      <a:pt x="6610" y="5188"/>
                    </a:cubicBezTo>
                    <a:cubicBezTo>
                      <a:pt x="5649" y="5188"/>
                      <a:pt x="4689" y="4216"/>
                      <a:pt x="3728" y="3551"/>
                    </a:cubicBezTo>
                    <a:cubicBezTo>
                      <a:pt x="2663" y="2841"/>
                      <a:pt x="1953" y="2042"/>
                      <a:pt x="1510" y="1243"/>
                    </a:cubicBezTo>
                    <a:cubicBezTo>
                      <a:pt x="1066" y="356"/>
                      <a:pt x="62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/>
              <p:cNvSpPr/>
              <p:nvPr/>
            </p:nvSpPr>
            <p:spPr>
              <a:xfrm>
                <a:off x="317325" y="2538625"/>
                <a:ext cx="343950" cy="85217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34087" extrusionOk="0">
                    <a:moveTo>
                      <a:pt x="1865" y="0"/>
                    </a:moveTo>
                    <a:cubicBezTo>
                      <a:pt x="1865" y="0"/>
                      <a:pt x="1332" y="5592"/>
                      <a:pt x="1332" y="8521"/>
                    </a:cubicBezTo>
                    <a:cubicBezTo>
                      <a:pt x="1421" y="11450"/>
                      <a:pt x="1" y="32751"/>
                      <a:pt x="1" y="32751"/>
                    </a:cubicBezTo>
                    <a:cubicBezTo>
                      <a:pt x="1" y="32751"/>
                      <a:pt x="1670" y="34086"/>
                      <a:pt x="2985" y="34086"/>
                    </a:cubicBezTo>
                    <a:cubicBezTo>
                      <a:pt x="3026" y="34086"/>
                      <a:pt x="3067" y="34085"/>
                      <a:pt x="3107" y="34082"/>
                    </a:cubicBezTo>
                    <a:cubicBezTo>
                      <a:pt x="4439" y="34082"/>
                      <a:pt x="5770" y="33283"/>
                      <a:pt x="5770" y="33283"/>
                    </a:cubicBezTo>
                    <a:cubicBezTo>
                      <a:pt x="5770" y="33283"/>
                      <a:pt x="6480" y="22012"/>
                      <a:pt x="6835" y="18994"/>
                    </a:cubicBezTo>
                    <a:cubicBezTo>
                      <a:pt x="7190" y="16331"/>
                      <a:pt x="7634" y="7278"/>
                      <a:pt x="7634" y="7278"/>
                    </a:cubicBezTo>
                    <a:cubicBezTo>
                      <a:pt x="7634" y="7278"/>
                      <a:pt x="8166" y="13669"/>
                      <a:pt x="8255" y="15621"/>
                    </a:cubicBezTo>
                    <a:cubicBezTo>
                      <a:pt x="8255" y="18550"/>
                      <a:pt x="8788" y="29289"/>
                      <a:pt x="8788" y="29289"/>
                    </a:cubicBezTo>
                    <a:cubicBezTo>
                      <a:pt x="8788" y="29289"/>
                      <a:pt x="9143" y="30532"/>
                      <a:pt x="10563" y="30532"/>
                    </a:cubicBezTo>
                    <a:cubicBezTo>
                      <a:pt x="11983" y="30532"/>
                      <a:pt x="13314" y="29733"/>
                      <a:pt x="13314" y="29733"/>
                    </a:cubicBezTo>
                    <a:cubicBezTo>
                      <a:pt x="13314" y="29733"/>
                      <a:pt x="13580" y="17130"/>
                      <a:pt x="13669" y="15710"/>
                    </a:cubicBezTo>
                    <a:cubicBezTo>
                      <a:pt x="13758" y="14290"/>
                      <a:pt x="13580" y="12160"/>
                      <a:pt x="13580" y="8521"/>
                    </a:cubicBezTo>
                    <a:cubicBezTo>
                      <a:pt x="13580" y="6036"/>
                      <a:pt x="12782" y="0"/>
                      <a:pt x="12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537000" y="2057500"/>
                <a:ext cx="14425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731" extrusionOk="0">
                    <a:moveTo>
                      <a:pt x="1157" y="0"/>
                    </a:moveTo>
                    <a:cubicBezTo>
                      <a:pt x="432" y="0"/>
                      <a:pt x="1" y="252"/>
                      <a:pt x="1" y="252"/>
                    </a:cubicBezTo>
                    <a:lnTo>
                      <a:pt x="3285" y="6731"/>
                    </a:lnTo>
                    <a:cubicBezTo>
                      <a:pt x="3462" y="6553"/>
                      <a:pt x="3728" y="6465"/>
                      <a:pt x="3906" y="6287"/>
                    </a:cubicBezTo>
                    <a:cubicBezTo>
                      <a:pt x="4527" y="5843"/>
                      <a:pt x="5503" y="5222"/>
                      <a:pt x="5770" y="4335"/>
                    </a:cubicBezTo>
                    <a:cubicBezTo>
                      <a:pt x="4705" y="2648"/>
                      <a:pt x="3462" y="696"/>
                      <a:pt x="2663" y="341"/>
                    </a:cubicBezTo>
                    <a:cubicBezTo>
                      <a:pt x="2082" y="82"/>
                      <a:pt x="1572" y="0"/>
                      <a:pt x="1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335075" y="2041600"/>
                <a:ext cx="324000" cy="63442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25377" extrusionOk="0">
                    <a:moveTo>
                      <a:pt x="8521" y="0"/>
                    </a:moveTo>
                    <a:cubicBezTo>
                      <a:pt x="8166" y="89"/>
                      <a:pt x="7989" y="89"/>
                      <a:pt x="7989" y="89"/>
                    </a:cubicBezTo>
                    <a:cubicBezTo>
                      <a:pt x="7989" y="89"/>
                      <a:pt x="7634" y="1687"/>
                      <a:pt x="7811" y="2219"/>
                    </a:cubicBezTo>
                    <a:cubicBezTo>
                      <a:pt x="8433" y="3994"/>
                      <a:pt x="8610" y="5592"/>
                      <a:pt x="8610" y="5769"/>
                    </a:cubicBezTo>
                    <a:cubicBezTo>
                      <a:pt x="8521" y="5681"/>
                      <a:pt x="7456" y="4438"/>
                      <a:pt x="6835" y="3994"/>
                    </a:cubicBezTo>
                    <a:cubicBezTo>
                      <a:pt x="6214" y="3462"/>
                      <a:pt x="4439" y="2042"/>
                      <a:pt x="4439" y="2042"/>
                    </a:cubicBezTo>
                    <a:cubicBezTo>
                      <a:pt x="4439" y="2042"/>
                      <a:pt x="1155" y="4261"/>
                      <a:pt x="889" y="5326"/>
                    </a:cubicBezTo>
                    <a:cubicBezTo>
                      <a:pt x="1" y="8876"/>
                      <a:pt x="1510" y="13136"/>
                      <a:pt x="1510" y="13136"/>
                    </a:cubicBezTo>
                    <a:cubicBezTo>
                      <a:pt x="1599" y="15000"/>
                      <a:pt x="622" y="22722"/>
                      <a:pt x="622" y="22722"/>
                    </a:cubicBezTo>
                    <a:cubicBezTo>
                      <a:pt x="622" y="22722"/>
                      <a:pt x="1788" y="25377"/>
                      <a:pt x="4783" y="25377"/>
                    </a:cubicBezTo>
                    <a:cubicBezTo>
                      <a:pt x="5294" y="25377"/>
                      <a:pt x="5859" y="25299"/>
                      <a:pt x="6480" y="25118"/>
                    </a:cubicBezTo>
                    <a:cubicBezTo>
                      <a:pt x="9675" y="24142"/>
                      <a:pt x="12959" y="21479"/>
                      <a:pt x="12959" y="21479"/>
                    </a:cubicBezTo>
                    <a:cubicBezTo>
                      <a:pt x="12959" y="21479"/>
                      <a:pt x="12870" y="12337"/>
                      <a:pt x="12959" y="7633"/>
                    </a:cubicBezTo>
                    <a:cubicBezTo>
                      <a:pt x="12959" y="5503"/>
                      <a:pt x="11362" y="3551"/>
                      <a:pt x="10829" y="2929"/>
                    </a:cubicBezTo>
                    <a:cubicBezTo>
                      <a:pt x="10208" y="2219"/>
                      <a:pt x="9143" y="622"/>
                      <a:pt x="85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439375" y="1950625"/>
                <a:ext cx="139800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10474" extrusionOk="0">
                    <a:moveTo>
                      <a:pt x="710" y="0"/>
                    </a:moveTo>
                    <a:lnTo>
                      <a:pt x="710" y="3817"/>
                    </a:lnTo>
                    <a:cubicBezTo>
                      <a:pt x="710" y="5237"/>
                      <a:pt x="0" y="5858"/>
                      <a:pt x="0" y="5858"/>
                    </a:cubicBezTo>
                    <a:cubicBezTo>
                      <a:pt x="0" y="5858"/>
                      <a:pt x="1864" y="7190"/>
                      <a:pt x="2486" y="7811"/>
                    </a:cubicBezTo>
                    <a:cubicBezTo>
                      <a:pt x="3018" y="8343"/>
                      <a:pt x="4793" y="10118"/>
                      <a:pt x="5414" y="10473"/>
                    </a:cubicBezTo>
                    <a:cubicBezTo>
                      <a:pt x="5592" y="9320"/>
                      <a:pt x="4793" y="6834"/>
                      <a:pt x="4527" y="6391"/>
                    </a:cubicBezTo>
                    <a:cubicBezTo>
                      <a:pt x="4172" y="5414"/>
                      <a:pt x="3994" y="3994"/>
                      <a:pt x="3994" y="3994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417175" y="2054900"/>
                <a:ext cx="177550" cy="1886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7546" extrusionOk="0">
                    <a:moveTo>
                      <a:pt x="4616" y="1"/>
                    </a:moveTo>
                    <a:cubicBezTo>
                      <a:pt x="4616" y="1"/>
                      <a:pt x="4971" y="1687"/>
                      <a:pt x="5237" y="2841"/>
                    </a:cubicBezTo>
                    <a:cubicBezTo>
                      <a:pt x="5681" y="4261"/>
                      <a:pt x="6036" y="5770"/>
                      <a:pt x="6036" y="5770"/>
                    </a:cubicBezTo>
                    <a:cubicBezTo>
                      <a:pt x="6036" y="5770"/>
                      <a:pt x="4172" y="3906"/>
                      <a:pt x="3551" y="3462"/>
                    </a:cubicBezTo>
                    <a:cubicBezTo>
                      <a:pt x="2397" y="2486"/>
                      <a:pt x="888" y="1687"/>
                      <a:pt x="888" y="1687"/>
                    </a:cubicBezTo>
                    <a:lnTo>
                      <a:pt x="1" y="2397"/>
                    </a:lnTo>
                    <a:cubicBezTo>
                      <a:pt x="1" y="2397"/>
                      <a:pt x="1598" y="3551"/>
                      <a:pt x="2930" y="4527"/>
                    </a:cubicBezTo>
                    <a:cubicBezTo>
                      <a:pt x="3906" y="5237"/>
                      <a:pt x="6835" y="7545"/>
                      <a:pt x="6835" y="7545"/>
                    </a:cubicBezTo>
                    <a:cubicBezTo>
                      <a:pt x="6835" y="7545"/>
                      <a:pt x="7101" y="5859"/>
                      <a:pt x="6835" y="4350"/>
                    </a:cubicBezTo>
                    <a:cubicBezTo>
                      <a:pt x="6391" y="2575"/>
                      <a:pt x="5592" y="445"/>
                      <a:pt x="5592" y="445"/>
                    </a:cubicBezTo>
                    <a:lnTo>
                      <a:pt x="4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457125" y="2219100"/>
                <a:ext cx="799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043" extrusionOk="0">
                    <a:moveTo>
                      <a:pt x="2841" y="1"/>
                    </a:moveTo>
                    <a:lnTo>
                      <a:pt x="0" y="1332"/>
                    </a:lnTo>
                    <a:lnTo>
                      <a:pt x="267" y="2042"/>
                    </a:lnTo>
                    <a:lnTo>
                      <a:pt x="3196" y="711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304025" y="2284175"/>
                <a:ext cx="204150" cy="255603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10342" extrusionOk="0">
                    <a:moveTo>
                      <a:pt x="533" y="1"/>
                    </a:moveTo>
                    <a:cubicBezTo>
                      <a:pt x="533" y="1"/>
                      <a:pt x="0" y="4527"/>
                      <a:pt x="0" y="6125"/>
                    </a:cubicBezTo>
                    <a:cubicBezTo>
                      <a:pt x="0" y="7723"/>
                      <a:pt x="444" y="8610"/>
                      <a:pt x="533" y="9143"/>
                    </a:cubicBezTo>
                    <a:cubicBezTo>
                      <a:pt x="611" y="9534"/>
                      <a:pt x="1036" y="10342"/>
                      <a:pt x="1990" y="10342"/>
                    </a:cubicBezTo>
                    <a:cubicBezTo>
                      <a:pt x="2116" y="10342"/>
                      <a:pt x="2252" y="10328"/>
                      <a:pt x="2397" y="10296"/>
                    </a:cubicBezTo>
                    <a:cubicBezTo>
                      <a:pt x="3196" y="10119"/>
                      <a:pt x="6124" y="8699"/>
                      <a:pt x="8166" y="7723"/>
                    </a:cubicBezTo>
                    <a:cubicBezTo>
                      <a:pt x="8166" y="6835"/>
                      <a:pt x="7900" y="5770"/>
                      <a:pt x="7278" y="5415"/>
                    </a:cubicBezTo>
                    <a:cubicBezTo>
                      <a:pt x="5681" y="5859"/>
                      <a:pt x="3462" y="6569"/>
                      <a:pt x="3462" y="6569"/>
                    </a:cubicBezTo>
                    <a:cubicBezTo>
                      <a:pt x="3462" y="6569"/>
                      <a:pt x="4083" y="3729"/>
                      <a:pt x="3906" y="1243"/>
                    </a:cubicBezTo>
                    <a:cubicBezTo>
                      <a:pt x="3906" y="356"/>
                      <a:pt x="533" y="1"/>
                      <a:pt x="533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474875" y="2347203"/>
                <a:ext cx="213034" cy="133753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5294" extrusionOk="0">
                    <a:moveTo>
                      <a:pt x="4919" y="0"/>
                    </a:moveTo>
                    <a:cubicBezTo>
                      <a:pt x="4608" y="0"/>
                      <a:pt x="4067" y="606"/>
                      <a:pt x="3462" y="1211"/>
                    </a:cubicBezTo>
                    <a:cubicBezTo>
                      <a:pt x="2840" y="2010"/>
                      <a:pt x="0" y="2897"/>
                      <a:pt x="0" y="2897"/>
                    </a:cubicBezTo>
                    <a:cubicBezTo>
                      <a:pt x="0" y="2897"/>
                      <a:pt x="267" y="3252"/>
                      <a:pt x="444" y="3519"/>
                    </a:cubicBezTo>
                    <a:cubicBezTo>
                      <a:pt x="1065" y="4584"/>
                      <a:pt x="799" y="5294"/>
                      <a:pt x="799" y="5294"/>
                    </a:cubicBezTo>
                    <a:cubicBezTo>
                      <a:pt x="799" y="5294"/>
                      <a:pt x="2663" y="4317"/>
                      <a:pt x="2929" y="4229"/>
                    </a:cubicBezTo>
                    <a:cubicBezTo>
                      <a:pt x="3728" y="3874"/>
                      <a:pt x="4438" y="3962"/>
                      <a:pt x="5592" y="3874"/>
                    </a:cubicBezTo>
                    <a:cubicBezTo>
                      <a:pt x="7012" y="3696"/>
                      <a:pt x="7722" y="3519"/>
                      <a:pt x="8077" y="2454"/>
                    </a:cubicBezTo>
                    <a:cubicBezTo>
                      <a:pt x="8432" y="1477"/>
                      <a:pt x="7811" y="1477"/>
                      <a:pt x="6923" y="1300"/>
                    </a:cubicBezTo>
                    <a:cubicBezTo>
                      <a:pt x="6785" y="1269"/>
                      <a:pt x="6642" y="1257"/>
                      <a:pt x="6497" y="1257"/>
                    </a:cubicBezTo>
                    <a:cubicBezTo>
                      <a:pt x="5948" y="1257"/>
                      <a:pt x="5375" y="1431"/>
                      <a:pt x="4978" y="1431"/>
                    </a:cubicBezTo>
                    <a:cubicBezTo>
                      <a:pt x="4873" y="1431"/>
                      <a:pt x="4781" y="1419"/>
                      <a:pt x="4704" y="1389"/>
                    </a:cubicBezTo>
                    <a:cubicBezTo>
                      <a:pt x="4438" y="1211"/>
                      <a:pt x="5237" y="412"/>
                      <a:pt x="5059" y="57"/>
                    </a:cubicBezTo>
                    <a:cubicBezTo>
                      <a:pt x="5020" y="18"/>
                      <a:pt x="497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304025" y="2136200"/>
                <a:ext cx="144250" cy="2008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8035" extrusionOk="0">
                    <a:moveTo>
                      <a:pt x="3450" y="0"/>
                    </a:moveTo>
                    <a:cubicBezTo>
                      <a:pt x="3391" y="0"/>
                      <a:pt x="3336" y="11"/>
                      <a:pt x="3284" y="33"/>
                    </a:cubicBezTo>
                    <a:cubicBezTo>
                      <a:pt x="2397" y="388"/>
                      <a:pt x="1420" y="920"/>
                      <a:pt x="710" y="3050"/>
                    </a:cubicBezTo>
                    <a:cubicBezTo>
                      <a:pt x="444" y="3849"/>
                      <a:pt x="178" y="5624"/>
                      <a:pt x="0" y="6423"/>
                    </a:cubicBezTo>
                    <a:cubicBezTo>
                      <a:pt x="267" y="7311"/>
                      <a:pt x="1065" y="7932"/>
                      <a:pt x="2308" y="7932"/>
                    </a:cubicBezTo>
                    <a:cubicBezTo>
                      <a:pt x="2769" y="7983"/>
                      <a:pt x="3142" y="8034"/>
                      <a:pt x="3528" y="8034"/>
                    </a:cubicBezTo>
                    <a:cubicBezTo>
                      <a:pt x="3810" y="8034"/>
                      <a:pt x="4101" y="8007"/>
                      <a:pt x="4438" y="7932"/>
                    </a:cubicBezTo>
                    <a:cubicBezTo>
                      <a:pt x="5059" y="5624"/>
                      <a:pt x="5769" y="3139"/>
                      <a:pt x="5414" y="2252"/>
                    </a:cubicBezTo>
                    <a:cubicBezTo>
                      <a:pt x="5089" y="1275"/>
                      <a:pt x="4092" y="0"/>
                      <a:pt x="3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441600" y="1856300"/>
                <a:ext cx="202050" cy="225125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9005" extrusionOk="0">
                    <a:moveTo>
                      <a:pt x="3931" y="1"/>
                    </a:moveTo>
                    <a:cubicBezTo>
                      <a:pt x="3124" y="1"/>
                      <a:pt x="2360" y="277"/>
                      <a:pt x="1864" y="667"/>
                    </a:cubicBezTo>
                    <a:cubicBezTo>
                      <a:pt x="888" y="1377"/>
                      <a:pt x="0" y="3685"/>
                      <a:pt x="621" y="5548"/>
                    </a:cubicBezTo>
                    <a:cubicBezTo>
                      <a:pt x="1154" y="7235"/>
                      <a:pt x="2929" y="8566"/>
                      <a:pt x="3817" y="8921"/>
                    </a:cubicBezTo>
                    <a:cubicBezTo>
                      <a:pt x="3936" y="8977"/>
                      <a:pt x="4064" y="9004"/>
                      <a:pt x="4197" y="9004"/>
                    </a:cubicBezTo>
                    <a:cubicBezTo>
                      <a:pt x="5751" y="9004"/>
                      <a:pt x="8081" y="5384"/>
                      <a:pt x="7101" y="2442"/>
                    </a:cubicBezTo>
                    <a:cubicBezTo>
                      <a:pt x="6460" y="628"/>
                      <a:pt x="5147" y="1"/>
                      <a:pt x="39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412750" y="1829100"/>
                <a:ext cx="226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7169" extrusionOk="0">
                    <a:moveTo>
                      <a:pt x="5268" y="1"/>
                    </a:moveTo>
                    <a:cubicBezTo>
                      <a:pt x="4634" y="1"/>
                      <a:pt x="3962" y="136"/>
                      <a:pt x="3284" y="424"/>
                    </a:cubicBezTo>
                    <a:cubicBezTo>
                      <a:pt x="0" y="1755"/>
                      <a:pt x="1154" y="5039"/>
                      <a:pt x="1243" y="5571"/>
                    </a:cubicBezTo>
                    <a:cubicBezTo>
                      <a:pt x="1332" y="6193"/>
                      <a:pt x="1953" y="7169"/>
                      <a:pt x="1953" y="7169"/>
                    </a:cubicBezTo>
                    <a:cubicBezTo>
                      <a:pt x="1953" y="7169"/>
                      <a:pt x="2486" y="6548"/>
                      <a:pt x="3373" y="5483"/>
                    </a:cubicBezTo>
                    <a:cubicBezTo>
                      <a:pt x="3479" y="5488"/>
                      <a:pt x="3590" y="5490"/>
                      <a:pt x="3707" y="5490"/>
                    </a:cubicBezTo>
                    <a:cubicBezTo>
                      <a:pt x="5657" y="5490"/>
                      <a:pt x="9053" y="4806"/>
                      <a:pt x="9053" y="3885"/>
                    </a:cubicBezTo>
                    <a:cubicBezTo>
                      <a:pt x="9053" y="1497"/>
                      <a:pt x="7375" y="1"/>
                      <a:pt x="526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335075" y="1881450"/>
                <a:ext cx="221925" cy="430875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17235" extrusionOk="0">
                    <a:moveTo>
                      <a:pt x="4688" y="1"/>
                    </a:moveTo>
                    <a:cubicBezTo>
                      <a:pt x="4605" y="1"/>
                      <a:pt x="4522" y="6"/>
                      <a:pt x="4439" y="16"/>
                    </a:cubicBezTo>
                    <a:cubicBezTo>
                      <a:pt x="1" y="8004"/>
                      <a:pt x="3374" y="10312"/>
                      <a:pt x="4882" y="11909"/>
                    </a:cubicBezTo>
                    <a:cubicBezTo>
                      <a:pt x="7279" y="14483"/>
                      <a:pt x="7634" y="17234"/>
                      <a:pt x="7634" y="17234"/>
                    </a:cubicBezTo>
                    <a:cubicBezTo>
                      <a:pt x="7634" y="17234"/>
                      <a:pt x="8876" y="14483"/>
                      <a:pt x="8521" y="12885"/>
                    </a:cubicBezTo>
                    <a:cubicBezTo>
                      <a:pt x="7989" y="10223"/>
                      <a:pt x="6924" y="9690"/>
                      <a:pt x="6480" y="6850"/>
                    </a:cubicBezTo>
                    <a:cubicBezTo>
                      <a:pt x="5948" y="4010"/>
                      <a:pt x="7190" y="1259"/>
                      <a:pt x="7190" y="1259"/>
                    </a:cubicBezTo>
                    <a:cubicBezTo>
                      <a:pt x="7190" y="1259"/>
                      <a:pt x="6011" y="1"/>
                      <a:pt x="468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>
                <a:off x="980775" y="1726525"/>
                <a:ext cx="22225" cy="131580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2632" extrusionOk="0">
                    <a:moveTo>
                      <a:pt x="1" y="0"/>
                    </a:moveTo>
                    <a:lnTo>
                      <a:pt x="1" y="52632"/>
                    </a:lnTo>
                    <a:lnTo>
                      <a:pt x="888" y="5263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>
                <a:off x="854300" y="1646625"/>
                <a:ext cx="89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060" extrusionOk="0">
                    <a:moveTo>
                      <a:pt x="1" y="1"/>
                    </a:moveTo>
                    <a:lnTo>
                      <a:pt x="1" y="4882"/>
                    </a:lnTo>
                    <a:lnTo>
                      <a:pt x="356" y="5060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>
                <a:off x="798825" y="1968375"/>
                <a:ext cx="732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486" extrusionOk="0">
                    <a:moveTo>
                      <a:pt x="1" y="0"/>
                    </a:moveTo>
                    <a:lnTo>
                      <a:pt x="1" y="799"/>
                    </a:lnTo>
                    <a:lnTo>
                      <a:pt x="2930" y="2486"/>
                    </a:lnTo>
                    <a:lnTo>
                      <a:pt x="2930" y="16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>
                <a:off x="763325" y="1715400"/>
                <a:ext cx="148700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30" extrusionOk="0">
                    <a:moveTo>
                      <a:pt x="2837" y="1832"/>
                    </a:moveTo>
                    <a:cubicBezTo>
                      <a:pt x="2891" y="1832"/>
                      <a:pt x="2952" y="1843"/>
                      <a:pt x="3018" y="1865"/>
                    </a:cubicBezTo>
                    <a:cubicBezTo>
                      <a:pt x="3196" y="2043"/>
                      <a:pt x="3373" y="2309"/>
                      <a:pt x="3373" y="2664"/>
                    </a:cubicBezTo>
                    <a:cubicBezTo>
                      <a:pt x="3373" y="2864"/>
                      <a:pt x="3273" y="2964"/>
                      <a:pt x="3149" y="2964"/>
                    </a:cubicBezTo>
                    <a:cubicBezTo>
                      <a:pt x="3107" y="2964"/>
                      <a:pt x="3063" y="2952"/>
                      <a:pt x="3018" y="2930"/>
                    </a:cubicBezTo>
                    <a:cubicBezTo>
                      <a:pt x="2752" y="2753"/>
                      <a:pt x="2575" y="2487"/>
                      <a:pt x="2575" y="2131"/>
                    </a:cubicBezTo>
                    <a:cubicBezTo>
                      <a:pt x="2575" y="1932"/>
                      <a:pt x="2674" y="1832"/>
                      <a:pt x="2837" y="1832"/>
                    </a:cubicBezTo>
                    <a:close/>
                    <a:moveTo>
                      <a:pt x="866" y="1"/>
                    </a:moveTo>
                    <a:cubicBezTo>
                      <a:pt x="567" y="1"/>
                      <a:pt x="356" y="321"/>
                      <a:pt x="356" y="800"/>
                    </a:cubicBezTo>
                    <a:cubicBezTo>
                      <a:pt x="178" y="1776"/>
                      <a:pt x="1" y="2664"/>
                      <a:pt x="1" y="4883"/>
                    </a:cubicBezTo>
                    <a:cubicBezTo>
                      <a:pt x="1" y="6658"/>
                      <a:pt x="89" y="7723"/>
                      <a:pt x="356" y="8611"/>
                    </a:cubicBezTo>
                    <a:cubicBezTo>
                      <a:pt x="444" y="9054"/>
                      <a:pt x="711" y="9942"/>
                      <a:pt x="1154" y="10208"/>
                    </a:cubicBezTo>
                    <a:lnTo>
                      <a:pt x="4527" y="12161"/>
                    </a:lnTo>
                    <a:cubicBezTo>
                      <a:pt x="4719" y="12271"/>
                      <a:pt x="4929" y="12329"/>
                      <a:pt x="5126" y="12329"/>
                    </a:cubicBezTo>
                    <a:cubicBezTo>
                      <a:pt x="5566" y="12329"/>
                      <a:pt x="5947" y="12036"/>
                      <a:pt x="5947" y="11362"/>
                    </a:cubicBezTo>
                    <a:lnTo>
                      <a:pt x="5947" y="3995"/>
                    </a:lnTo>
                    <a:cubicBezTo>
                      <a:pt x="5947" y="3374"/>
                      <a:pt x="5592" y="2664"/>
                      <a:pt x="5148" y="2398"/>
                    </a:cubicBezTo>
                    <a:lnTo>
                      <a:pt x="1154" y="90"/>
                    </a:lnTo>
                    <a:cubicBezTo>
                      <a:pt x="1053" y="29"/>
                      <a:pt x="956" y="1"/>
                      <a:pt x="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>
                <a:off x="776650" y="1773950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38" y="0"/>
                    </a:moveTo>
                    <a:cubicBezTo>
                      <a:pt x="372" y="0"/>
                      <a:pt x="247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438" y="2186"/>
                      <a:pt x="4083" y="1920"/>
                    </a:cubicBezTo>
                    <a:lnTo>
                      <a:pt x="888" y="56"/>
                    </a:lnTo>
                    <a:cubicBezTo>
                      <a:pt x="793" y="18"/>
                      <a:pt x="710" y="0"/>
                      <a:pt x="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>
                <a:off x="774425" y="1828575"/>
                <a:ext cx="12205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832" extrusionOk="0">
                    <a:moveTo>
                      <a:pt x="89" y="1"/>
                    </a:moveTo>
                    <a:cubicBezTo>
                      <a:pt x="89" y="267"/>
                      <a:pt x="0" y="533"/>
                      <a:pt x="0" y="800"/>
                    </a:cubicBezTo>
                    <a:cubicBezTo>
                      <a:pt x="0" y="888"/>
                      <a:pt x="0" y="977"/>
                      <a:pt x="89" y="1066"/>
                    </a:cubicBezTo>
                    <a:cubicBezTo>
                      <a:pt x="89" y="2397"/>
                      <a:pt x="267" y="3817"/>
                      <a:pt x="267" y="3817"/>
                    </a:cubicBezTo>
                    <a:cubicBezTo>
                      <a:pt x="267" y="4350"/>
                      <a:pt x="533" y="4882"/>
                      <a:pt x="977" y="5060"/>
                    </a:cubicBezTo>
                    <a:lnTo>
                      <a:pt x="3728" y="6657"/>
                    </a:lnTo>
                    <a:cubicBezTo>
                      <a:pt x="3872" y="6773"/>
                      <a:pt x="4044" y="6832"/>
                      <a:pt x="4211" y="6832"/>
                    </a:cubicBezTo>
                    <a:cubicBezTo>
                      <a:pt x="4558" y="6832"/>
                      <a:pt x="4882" y="6576"/>
                      <a:pt x="4882" y="6036"/>
                    </a:cubicBezTo>
                    <a:lnTo>
                      <a:pt x="4882" y="3817"/>
                    </a:lnTo>
                    <a:lnTo>
                      <a:pt x="4882" y="2752"/>
                    </a:lnTo>
                    <a:cubicBezTo>
                      <a:pt x="4882" y="2752"/>
                      <a:pt x="3373" y="2397"/>
                      <a:pt x="1864" y="1510"/>
                    </a:cubicBezTo>
                    <a:cubicBezTo>
                      <a:pt x="533" y="800"/>
                      <a:pt x="89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>
                <a:off x="825450" y="1746750"/>
                <a:ext cx="24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11" extrusionOk="0">
                    <a:moveTo>
                      <a:pt x="168" y="0"/>
                    </a:moveTo>
                    <a:cubicBezTo>
                      <a:pt x="83" y="0"/>
                      <a:pt x="1" y="135"/>
                      <a:pt x="1" y="434"/>
                    </a:cubicBezTo>
                    <a:cubicBezTo>
                      <a:pt x="1" y="1055"/>
                      <a:pt x="90" y="1410"/>
                      <a:pt x="888" y="1410"/>
                    </a:cubicBezTo>
                    <a:cubicBezTo>
                      <a:pt x="977" y="1144"/>
                      <a:pt x="800" y="966"/>
                      <a:pt x="800" y="966"/>
                    </a:cubicBezTo>
                    <a:cubicBezTo>
                      <a:pt x="800" y="966"/>
                      <a:pt x="750" y="986"/>
                      <a:pt x="684" y="986"/>
                    </a:cubicBezTo>
                    <a:cubicBezTo>
                      <a:pt x="553" y="986"/>
                      <a:pt x="356" y="907"/>
                      <a:pt x="356" y="434"/>
                    </a:cubicBezTo>
                    <a:cubicBezTo>
                      <a:pt x="356" y="157"/>
                      <a:pt x="260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>
                <a:off x="1133875" y="1806400"/>
                <a:ext cx="8900" cy="1287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149" extrusionOk="0">
                    <a:moveTo>
                      <a:pt x="1" y="0"/>
                    </a:moveTo>
                    <a:lnTo>
                      <a:pt x="1" y="4882"/>
                    </a:lnTo>
                    <a:lnTo>
                      <a:pt x="356" y="5148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>
                <a:off x="1078400" y="2130350"/>
                <a:ext cx="754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2486" extrusionOk="0">
                    <a:moveTo>
                      <a:pt x="1" y="1"/>
                    </a:moveTo>
                    <a:lnTo>
                      <a:pt x="1" y="799"/>
                    </a:lnTo>
                    <a:lnTo>
                      <a:pt x="3018" y="2486"/>
                    </a:lnTo>
                    <a:lnTo>
                      <a:pt x="3018" y="16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>
                <a:off x="1045125" y="1877050"/>
                <a:ext cx="148700" cy="30857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43" extrusionOk="0">
                    <a:moveTo>
                      <a:pt x="2785" y="1807"/>
                    </a:moveTo>
                    <a:cubicBezTo>
                      <a:pt x="2830" y="1807"/>
                      <a:pt x="2880" y="1829"/>
                      <a:pt x="2929" y="1878"/>
                    </a:cubicBezTo>
                    <a:cubicBezTo>
                      <a:pt x="3196" y="1967"/>
                      <a:pt x="3373" y="2322"/>
                      <a:pt x="3373" y="2588"/>
                    </a:cubicBezTo>
                    <a:cubicBezTo>
                      <a:pt x="3373" y="2860"/>
                      <a:pt x="3270" y="2975"/>
                      <a:pt x="3102" y="2975"/>
                    </a:cubicBezTo>
                    <a:cubicBezTo>
                      <a:pt x="3050" y="2975"/>
                      <a:pt x="2992" y="2964"/>
                      <a:pt x="2929" y="2943"/>
                    </a:cubicBezTo>
                    <a:cubicBezTo>
                      <a:pt x="2752" y="2766"/>
                      <a:pt x="2574" y="2411"/>
                      <a:pt x="2574" y="2145"/>
                    </a:cubicBezTo>
                    <a:cubicBezTo>
                      <a:pt x="2574" y="1953"/>
                      <a:pt x="2667" y="1807"/>
                      <a:pt x="2785" y="1807"/>
                    </a:cubicBezTo>
                    <a:close/>
                    <a:moveTo>
                      <a:pt x="740" y="0"/>
                    </a:moveTo>
                    <a:cubicBezTo>
                      <a:pt x="460" y="0"/>
                      <a:pt x="267" y="266"/>
                      <a:pt x="267" y="725"/>
                    </a:cubicBezTo>
                    <a:cubicBezTo>
                      <a:pt x="178" y="1790"/>
                      <a:pt x="0" y="2588"/>
                      <a:pt x="0" y="4807"/>
                    </a:cubicBezTo>
                    <a:cubicBezTo>
                      <a:pt x="0" y="6671"/>
                      <a:pt x="89" y="7647"/>
                      <a:pt x="267" y="8624"/>
                    </a:cubicBezTo>
                    <a:cubicBezTo>
                      <a:pt x="355" y="9067"/>
                      <a:pt x="622" y="9955"/>
                      <a:pt x="1066" y="10221"/>
                    </a:cubicBezTo>
                    <a:lnTo>
                      <a:pt x="4527" y="12174"/>
                    </a:lnTo>
                    <a:cubicBezTo>
                      <a:pt x="4692" y="12284"/>
                      <a:pt x="4890" y="12343"/>
                      <a:pt x="5086" y="12343"/>
                    </a:cubicBezTo>
                    <a:cubicBezTo>
                      <a:pt x="5524" y="12343"/>
                      <a:pt x="5947" y="12049"/>
                      <a:pt x="5947" y="11375"/>
                    </a:cubicBezTo>
                    <a:lnTo>
                      <a:pt x="5947" y="4008"/>
                    </a:lnTo>
                    <a:cubicBezTo>
                      <a:pt x="5947" y="3387"/>
                      <a:pt x="5503" y="2677"/>
                      <a:pt x="5059" y="2411"/>
                    </a:cubicBezTo>
                    <a:lnTo>
                      <a:pt x="1066" y="103"/>
                    </a:lnTo>
                    <a:cubicBezTo>
                      <a:pt x="950" y="34"/>
                      <a:pt x="840" y="0"/>
                      <a:pt x="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>
                <a:off x="1056225" y="1935925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73" y="0"/>
                    </a:moveTo>
                    <a:cubicBezTo>
                      <a:pt x="427" y="0"/>
                      <a:pt x="248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527" y="2186"/>
                      <a:pt x="4083" y="1920"/>
                    </a:cubicBezTo>
                    <a:lnTo>
                      <a:pt x="888" y="56"/>
                    </a:lnTo>
                    <a:cubicBezTo>
                      <a:pt x="812" y="18"/>
                      <a:pt x="740" y="0"/>
                      <a:pt x="6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>
                <a:off x="1056225" y="1990550"/>
                <a:ext cx="119825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6832" extrusionOk="0">
                    <a:moveTo>
                      <a:pt x="0" y="1"/>
                    </a:moveTo>
                    <a:cubicBezTo>
                      <a:pt x="0" y="178"/>
                      <a:pt x="0" y="445"/>
                      <a:pt x="0" y="800"/>
                    </a:cubicBezTo>
                    <a:cubicBezTo>
                      <a:pt x="0" y="889"/>
                      <a:pt x="0" y="977"/>
                      <a:pt x="0" y="1066"/>
                    </a:cubicBezTo>
                    <a:cubicBezTo>
                      <a:pt x="0" y="2397"/>
                      <a:pt x="178" y="3817"/>
                      <a:pt x="178" y="3817"/>
                    </a:cubicBezTo>
                    <a:cubicBezTo>
                      <a:pt x="178" y="4261"/>
                      <a:pt x="533" y="4882"/>
                      <a:pt x="888" y="5060"/>
                    </a:cubicBezTo>
                    <a:lnTo>
                      <a:pt x="3639" y="6658"/>
                    </a:lnTo>
                    <a:cubicBezTo>
                      <a:pt x="3783" y="6773"/>
                      <a:pt x="3955" y="6832"/>
                      <a:pt x="4122" y="6832"/>
                    </a:cubicBezTo>
                    <a:cubicBezTo>
                      <a:pt x="4469" y="6832"/>
                      <a:pt x="4793" y="6576"/>
                      <a:pt x="4793" y="6036"/>
                    </a:cubicBezTo>
                    <a:lnTo>
                      <a:pt x="4793" y="3817"/>
                    </a:lnTo>
                    <a:lnTo>
                      <a:pt x="4793" y="2752"/>
                    </a:lnTo>
                    <a:cubicBezTo>
                      <a:pt x="4793" y="2752"/>
                      <a:pt x="3373" y="2397"/>
                      <a:pt x="1775" y="1510"/>
                    </a:cubicBezTo>
                    <a:cubicBezTo>
                      <a:pt x="444" y="80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>
                <a:off x="1105025" y="1907900"/>
                <a:ext cx="2445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44" extrusionOk="0">
                    <a:moveTo>
                      <a:pt x="178" y="1"/>
                    </a:moveTo>
                    <a:cubicBezTo>
                      <a:pt x="90" y="1"/>
                      <a:pt x="1" y="156"/>
                      <a:pt x="1" y="467"/>
                    </a:cubicBezTo>
                    <a:cubicBezTo>
                      <a:pt x="1" y="999"/>
                      <a:pt x="90" y="1443"/>
                      <a:pt x="977" y="1443"/>
                    </a:cubicBezTo>
                    <a:cubicBezTo>
                      <a:pt x="977" y="1088"/>
                      <a:pt x="800" y="999"/>
                      <a:pt x="800" y="999"/>
                    </a:cubicBezTo>
                    <a:cubicBezTo>
                      <a:pt x="800" y="999"/>
                      <a:pt x="750" y="1019"/>
                      <a:pt x="685" y="1019"/>
                    </a:cubicBezTo>
                    <a:cubicBezTo>
                      <a:pt x="553" y="1019"/>
                      <a:pt x="356" y="940"/>
                      <a:pt x="356" y="467"/>
                    </a:cubicBezTo>
                    <a:cubicBezTo>
                      <a:pt x="356" y="156"/>
                      <a:pt x="267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>
                <a:off x="756675" y="1583700"/>
                <a:ext cx="490400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19616" h="11998" extrusionOk="0">
                    <a:moveTo>
                      <a:pt x="232" y="1"/>
                    </a:moveTo>
                    <a:cubicBezTo>
                      <a:pt x="104" y="1"/>
                      <a:pt x="0" y="117"/>
                      <a:pt x="0" y="388"/>
                    </a:cubicBezTo>
                    <a:cubicBezTo>
                      <a:pt x="0" y="654"/>
                      <a:pt x="178" y="920"/>
                      <a:pt x="355" y="1098"/>
                    </a:cubicBezTo>
                    <a:lnTo>
                      <a:pt x="19260" y="11926"/>
                    </a:lnTo>
                    <a:cubicBezTo>
                      <a:pt x="19310" y="11976"/>
                      <a:pt x="19359" y="11997"/>
                      <a:pt x="19405" y="11997"/>
                    </a:cubicBezTo>
                    <a:cubicBezTo>
                      <a:pt x="19523" y="11997"/>
                      <a:pt x="19615" y="11852"/>
                      <a:pt x="19615" y="11660"/>
                    </a:cubicBezTo>
                    <a:cubicBezTo>
                      <a:pt x="19615" y="11393"/>
                      <a:pt x="19438" y="11038"/>
                      <a:pt x="19260" y="10950"/>
                    </a:cubicBezTo>
                    <a:lnTo>
                      <a:pt x="355" y="33"/>
                    </a:lnTo>
                    <a:cubicBezTo>
                      <a:pt x="313" y="12"/>
                      <a:pt x="272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>
                <a:off x="894250" y="1664400"/>
                <a:ext cx="2086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6746" extrusionOk="0">
                    <a:moveTo>
                      <a:pt x="1509" y="1509"/>
                    </a:moveTo>
                    <a:lnTo>
                      <a:pt x="7012" y="4615"/>
                    </a:lnTo>
                    <a:lnTo>
                      <a:pt x="3994" y="6035"/>
                    </a:lnTo>
                    <a:lnTo>
                      <a:pt x="1509" y="1509"/>
                    </a:lnTo>
                    <a:close/>
                    <a:moveTo>
                      <a:pt x="0" y="0"/>
                    </a:moveTo>
                    <a:lnTo>
                      <a:pt x="3728" y="6745"/>
                    </a:lnTo>
                    <a:lnTo>
                      <a:pt x="8343" y="47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>
                <a:off x="1089500" y="3128850"/>
                <a:ext cx="776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711" extrusionOk="0">
                    <a:moveTo>
                      <a:pt x="1" y="0"/>
                    </a:moveTo>
                    <a:lnTo>
                      <a:pt x="1" y="710"/>
                    </a:lnTo>
                    <a:lnTo>
                      <a:pt x="3107" y="710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>
                <a:off x="1089500" y="3124400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1"/>
                    </a:moveTo>
                    <a:cubicBezTo>
                      <a:pt x="711" y="1"/>
                      <a:pt x="1" y="444"/>
                      <a:pt x="1" y="888"/>
                    </a:cubicBezTo>
                    <a:cubicBezTo>
                      <a:pt x="1" y="1332"/>
                      <a:pt x="711" y="1687"/>
                      <a:pt x="1598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444"/>
                      <a:pt x="2397" y="1"/>
                      <a:pt x="1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>
                <a:off x="1089500" y="3108875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0"/>
                    </a:moveTo>
                    <a:cubicBezTo>
                      <a:pt x="711" y="0"/>
                      <a:pt x="1" y="355"/>
                      <a:pt x="1" y="799"/>
                    </a:cubicBezTo>
                    <a:cubicBezTo>
                      <a:pt x="1" y="1243"/>
                      <a:pt x="711" y="1687"/>
                      <a:pt x="1598" y="1687"/>
                    </a:cubicBezTo>
                    <a:cubicBezTo>
                      <a:pt x="2397" y="1687"/>
                      <a:pt x="3107" y="1243"/>
                      <a:pt x="3107" y="799"/>
                    </a:cubicBezTo>
                    <a:cubicBezTo>
                      <a:pt x="3107" y="355"/>
                      <a:pt x="2397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9"/>
              <p:cNvSpPr/>
              <p:nvPr/>
            </p:nvSpPr>
            <p:spPr>
              <a:xfrm>
                <a:off x="812150" y="2982400"/>
                <a:ext cx="776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622" extrusionOk="0">
                    <a:moveTo>
                      <a:pt x="0" y="0"/>
                    </a:moveTo>
                    <a:lnTo>
                      <a:pt x="0" y="622"/>
                    </a:lnTo>
                    <a:lnTo>
                      <a:pt x="3107" y="622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9"/>
              <p:cNvSpPr/>
              <p:nvPr/>
            </p:nvSpPr>
            <p:spPr>
              <a:xfrm>
                <a:off x="812150" y="2977950"/>
                <a:ext cx="776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599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00"/>
                    </a:cubicBezTo>
                    <a:cubicBezTo>
                      <a:pt x="0" y="1243"/>
                      <a:pt x="710" y="1598"/>
                      <a:pt x="1509" y="1598"/>
                    </a:cubicBezTo>
                    <a:cubicBezTo>
                      <a:pt x="2397" y="1598"/>
                      <a:pt x="3107" y="1243"/>
                      <a:pt x="3107" y="800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812150" y="2960200"/>
                <a:ext cx="776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8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88"/>
                    </a:cubicBezTo>
                    <a:cubicBezTo>
                      <a:pt x="0" y="1332"/>
                      <a:pt x="710" y="1687"/>
                      <a:pt x="1509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865425" y="2961925"/>
                <a:ext cx="259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589" extrusionOk="0">
                    <a:moveTo>
                      <a:pt x="139" y="1"/>
                    </a:moveTo>
                    <a:cubicBezTo>
                      <a:pt x="0" y="1"/>
                      <a:pt x="13" y="915"/>
                      <a:pt x="177" y="997"/>
                    </a:cubicBezTo>
                    <a:lnTo>
                      <a:pt x="9940" y="6588"/>
                    </a:lnTo>
                    <a:cubicBezTo>
                      <a:pt x="10117" y="6322"/>
                      <a:pt x="10206" y="6056"/>
                      <a:pt x="10384" y="5878"/>
                    </a:cubicBezTo>
                    <a:lnTo>
                      <a:pt x="177" y="21"/>
                    </a:lnTo>
                    <a:cubicBezTo>
                      <a:pt x="163" y="7"/>
                      <a:pt x="151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818800" y="2943975"/>
                <a:ext cx="599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852" extrusionOk="0">
                    <a:moveTo>
                      <a:pt x="1315" y="0"/>
                    </a:moveTo>
                    <a:cubicBezTo>
                      <a:pt x="1235" y="0"/>
                      <a:pt x="1152" y="9"/>
                      <a:pt x="1066" y="29"/>
                    </a:cubicBezTo>
                    <a:cubicBezTo>
                      <a:pt x="0" y="206"/>
                      <a:pt x="178" y="1449"/>
                      <a:pt x="178" y="1449"/>
                    </a:cubicBezTo>
                    <a:cubicBezTo>
                      <a:pt x="494" y="1764"/>
                      <a:pt x="897" y="1852"/>
                      <a:pt x="1247" y="1852"/>
                    </a:cubicBezTo>
                    <a:cubicBezTo>
                      <a:pt x="1686" y="1852"/>
                      <a:pt x="2042" y="1715"/>
                      <a:pt x="2042" y="1715"/>
                    </a:cubicBezTo>
                    <a:cubicBezTo>
                      <a:pt x="2042" y="1715"/>
                      <a:pt x="1953" y="1094"/>
                      <a:pt x="2397" y="916"/>
                    </a:cubicBezTo>
                    <a:cubicBezTo>
                      <a:pt x="2397" y="599"/>
                      <a:pt x="1973" y="0"/>
                      <a:pt x="13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1100600" y="3094600"/>
                <a:ext cx="555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7" extrusionOk="0">
                    <a:moveTo>
                      <a:pt x="1119" y="0"/>
                    </a:moveTo>
                    <a:cubicBezTo>
                      <a:pt x="949" y="0"/>
                      <a:pt x="777" y="39"/>
                      <a:pt x="622" y="128"/>
                    </a:cubicBezTo>
                    <a:cubicBezTo>
                      <a:pt x="0" y="394"/>
                      <a:pt x="89" y="1548"/>
                      <a:pt x="89" y="1548"/>
                    </a:cubicBezTo>
                    <a:cubicBezTo>
                      <a:pt x="439" y="1798"/>
                      <a:pt x="817" y="1907"/>
                      <a:pt x="1160" y="1907"/>
                    </a:cubicBezTo>
                    <a:cubicBezTo>
                      <a:pt x="1426" y="1907"/>
                      <a:pt x="1670" y="1841"/>
                      <a:pt x="1864" y="1725"/>
                    </a:cubicBezTo>
                    <a:cubicBezTo>
                      <a:pt x="2219" y="1548"/>
                      <a:pt x="2130" y="1193"/>
                      <a:pt x="2130" y="749"/>
                    </a:cubicBezTo>
                    <a:cubicBezTo>
                      <a:pt x="2130" y="349"/>
                      <a:pt x="1631" y="0"/>
                      <a:pt x="1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>
                <a:off x="781075" y="2056050"/>
                <a:ext cx="7102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257" extrusionOk="0">
                    <a:moveTo>
                      <a:pt x="2383" y="0"/>
                    </a:moveTo>
                    <a:cubicBezTo>
                      <a:pt x="2172" y="0"/>
                      <a:pt x="1848" y="235"/>
                      <a:pt x="1687" y="665"/>
                    </a:cubicBezTo>
                    <a:cubicBezTo>
                      <a:pt x="1421" y="1286"/>
                      <a:pt x="1" y="4836"/>
                      <a:pt x="1" y="4836"/>
                    </a:cubicBezTo>
                    <a:cubicBezTo>
                      <a:pt x="711" y="6256"/>
                      <a:pt x="1421" y="6256"/>
                      <a:pt x="1421" y="6256"/>
                    </a:cubicBezTo>
                    <a:cubicBezTo>
                      <a:pt x="1421" y="6256"/>
                      <a:pt x="2397" y="5103"/>
                      <a:pt x="2663" y="4570"/>
                    </a:cubicBezTo>
                    <a:cubicBezTo>
                      <a:pt x="2841" y="4038"/>
                      <a:pt x="2308" y="1819"/>
                      <a:pt x="2220" y="1730"/>
                    </a:cubicBezTo>
                    <a:cubicBezTo>
                      <a:pt x="2131" y="1641"/>
                      <a:pt x="2575" y="931"/>
                      <a:pt x="2575" y="310"/>
                    </a:cubicBezTo>
                    <a:cubicBezTo>
                      <a:pt x="2610" y="100"/>
                      <a:pt x="2520" y="0"/>
                      <a:pt x="2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825450" y="2077150"/>
                <a:ext cx="466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865" extrusionOk="0">
                    <a:moveTo>
                      <a:pt x="902" y="1"/>
                    </a:moveTo>
                    <a:cubicBezTo>
                      <a:pt x="722" y="1"/>
                      <a:pt x="494" y="151"/>
                      <a:pt x="267" y="265"/>
                    </a:cubicBezTo>
                    <a:cubicBezTo>
                      <a:pt x="267" y="265"/>
                      <a:pt x="90" y="353"/>
                      <a:pt x="1" y="1063"/>
                    </a:cubicBezTo>
                    <a:cubicBezTo>
                      <a:pt x="1" y="1862"/>
                      <a:pt x="445" y="3194"/>
                      <a:pt x="445" y="3194"/>
                    </a:cubicBezTo>
                    <a:cubicBezTo>
                      <a:pt x="445" y="3194"/>
                      <a:pt x="512" y="3865"/>
                      <a:pt x="704" y="3865"/>
                    </a:cubicBezTo>
                    <a:cubicBezTo>
                      <a:pt x="733" y="3865"/>
                      <a:pt x="765" y="3850"/>
                      <a:pt x="800" y="3815"/>
                    </a:cubicBezTo>
                    <a:cubicBezTo>
                      <a:pt x="1243" y="3460"/>
                      <a:pt x="1421" y="3105"/>
                      <a:pt x="1598" y="2927"/>
                    </a:cubicBezTo>
                    <a:cubicBezTo>
                      <a:pt x="1865" y="2572"/>
                      <a:pt x="1421" y="2395"/>
                      <a:pt x="1421" y="2395"/>
                    </a:cubicBezTo>
                    <a:cubicBezTo>
                      <a:pt x="1421" y="2395"/>
                      <a:pt x="1776" y="2217"/>
                      <a:pt x="1687" y="1862"/>
                    </a:cubicBezTo>
                    <a:cubicBezTo>
                      <a:pt x="1687" y="1685"/>
                      <a:pt x="1332" y="1507"/>
                      <a:pt x="1332" y="1507"/>
                    </a:cubicBezTo>
                    <a:cubicBezTo>
                      <a:pt x="1332" y="1507"/>
                      <a:pt x="1598" y="1330"/>
                      <a:pt x="1510" y="1063"/>
                    </a:cubicBezTo>
                    <a:cubicBezTo>
                      <a:pt x="1421" y="797"/>
                      <a:pt x="1155" y="797"/>
                      <a:pt x="1155" y="797"/>
                    </a:cubicBezTo>
                    <a:cubicBezTo>
                      <a:pt x="1155" y="797"/>
                      <a:pt x="1332" y="531"/>
                      <a:pt x="1155" y="176"/>
                    </a:cubicBezTo>
                    <a:cubicBezTo>
                      <a:pt x="1091" y="48"/>
                      <a:pt x="1004" y="1"/>
                      <a:pt x="9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39"/>
            <p:cNvGrpSpPr/>
            <p:nvPr/>
          </p:nvGrpSpPr>
          <p:grpSpPr>
            <a:xfrm>
              <a:off x="484404" y="2427124"/>
              <a:ext cx="2683994" cy="2449336"/>
              <a:chOff x="986825" y="2433700"/>
              <a:chExt cx="2234425" cy="2039075"/>
            </a:xfrm>
          </p:grpSpPr>
          <p:sp>
            <p:nvSpPr>
              <p:cNvPr id="817" name="Google Shape;817;p39"/>
              <p:cNvSpPr/>
              <p:nvPr/>
            </p:nvSpPr>
            <p:spPr>
              <a:xfrm>
                <a:off x="2595500" y="2433700"/>
                <a:ext cx="625750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545" extrusionOk="0">
                    <a:moveTo>
                      <a:pt x="3373" y="4120"/>
                    </a:moveTo>
                    <a:lnTo>
                      <a:pt x="16775" y="11841"/>
                    </a:lnTo>
                    <a:cubicBezTo>
                      <a:pt x="17574" y="12285"/>
                      <a:pt x="18196" y="13616"/>
                      <a:pt x="18196" y="14681"/>
                    </a:cubicBezTo>
                    <a:cubicBezTo>
                      <a:pt x="18196" y="14770"/>
                      <a:pt x="18196" y="14770"/>
                      <a:pt x="18196" y="14859"/>
                    </a:cubicBezTo>
                    <a:lnTo>
                      <a:pt x="4882" y="7137"/>
                    </a:lnTo>
                    <a:cubicBezTo>
                      <a:pt x="4084" y="6694"/>
                      <a:pt x="3373" y="5451"/>
                      <a:pt x="3373" y="4297"/>
                    </a:cubicBezTo>
                    <a:cubicBezTo>
                      <a:pt x="3373" y="4208"/>
                      <a:pt x="3373" y="4208"/>
                      <a:pt x="3373" y="4120"/>
                    </a:cubicBezTo>
                    <a:close/>
                    <a:moveTo>
                      <a:pt x="2880" y="1"/>
                    </a:moveTo>
                    <a:cubicBezTo>
                      <a:pt x="1180" y="1"/>
                      <a:pt x="1" y="1544"/>
                      <a:pt x="1" y="4120"/>
                    </a:cubicBezTo>
                    <a:lnTo>
                      <a:pt x="1" y="17167"/>
                    </a:lnTo>
                    <a:lnTo>
                      <a:pt x="25030" y="31545"/>
                    </a:lnTo>
                    <a:lnTo>
                      <a:pt x="25030" y="18587"/>
                    </a:lnTo>
                    <a:cubicBezTo>
                      <a:pt x="25030" y="15125"/>
                      <a:pt x="22900" y="11043"/>
                      <a:pt x="20326" y="9534"/>
                    </a:cubicBezTo>
                    <a:lnTo>
                      <a:pt x="4794" y="569"/>
                    </a:lnTo>
                    <a:cubicBezTo>
                      <a:pt x="4112" y="183"/>
                      <a:pt x="3465" y="1"/>
                      <a:pt x="2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>
                <a:off x="2595500" y="2441275"/>
                <a:ext cx="910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2752" extrusionOk="0">
                    <a:moveTo>
                      <a:pt x="1598" y="0"/>
                    </a:moveTo>
                    <a:lnTo>
                      <a:pt x="1" y="977"/>
                    </a:lnTo>
                    <a:lnTo>
                      <a:pt x="1421" y="2752"/>
                    </a:lnTo>
                    <a:lnTo>
                      <a:pt x="3640" y="710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9"/>
              <p:cNvSpPr/>
              <p:nvPr/>
            </p:nvSpPr>
            <p:spPr>
              <a:xfrm>
                <a:off x="3132475" y="3166850"/>
                <a:ext cx="8877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84" extrusionOk="0">
                    <a:moveTo>
                      <a:pt x="2397" y="0"/>
                    </a:moveTo>
                    <a:lnTo>
                      <a:pt x="0" y="621"/>
                    </a:lnTo>
                    <a:lnTo>
                      <a:pt x="1864" y="3284"/>
                    </a:lnTo>
                    <a:lnTo>
                      <a:pt x="3551" y="2219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9"/>
              <p:cNvSpPr/>
              <p:nvPr/>
            </p:nvSpPr>
            <p:spPr>
              <a:xfrm>
                <a:off x="2553350" y="2458475"/>
                <a:ext cx="625750" cy="79047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19" extrusionOk="0">
                    <a:moveTo>
                      <a:pt x="5059" y="3129"/>
                    </a:moveTo>
                    <a:lnTo>
                      <a:pt x="18461" y="10850"/>
                    </a:lnTo>
                    <a:cubicBezTo>
                      <a:pt x="19260" y="11294"/>
                      <a:pt x="19882" y="12625"/>
                      <a:pt x="19882" y="13690"/>
                    </a:cubicBezTo>
                    <a:cubicBezTo>
                      <a:pt x="19882" y="13779"/>
                      <a:pt x="19882" y="13779"/>
                      <a:pt x="19882" y="13868"/>
                    </a:cubicBezTo>
                    <a:lnTo>
                      <a:pt x="6568" y="6146"/>
                    </a:lnTo>
                    <a:cubicBezTo>
                      <a:pt x="5770" y="5703"/>
                      <a:pt x="5059" y="4460"/>
                      <a:pt x="5059" y="3306"/>
                    </a:cubicBezTo>
                    <a:cubicBezTo>
                      <a:pt x="5059" y="3217"/>
                      <a:pt x="5059" y="3217"/>
                      <a:pt x="5059" y="3129"/>
                    </a:cubicBezTo>
                    <a:close/>
                    <a:moveTo>
                      <a:pt x="2921" y="0"/>
                    </a:moveTo>
                    <a:cubicBezTo>
                      <a:pt x="1199" y="0"/>
                      <a:pt x="0" y="1598"/>
                      <a:pt x="0" y="4194"/>
                    </a:cubicBezTo>
                    <a:lnTo>
                      <a:pt x="0" y="17152"/>
                    </a:lnTo>
                    <a:lnTo>
                      <a:pt x="25029" y="31619"/>
                    </a:lnTo>
                    <a:lnTo>
                      <a:pt x="25029" y="18661"/>
                    </a:lnTo>
                    <a:cubicBezTo>
                      <a:pt x="25029" y="15111"/>
                      <a:pt x="22899" y="11028"/>
                      <a:pt x="20325" y="9519"/>
                    </a:cubicBezTo>
                    <a:lnTo>
                      <a:pt x="4793" y="555"/>
                    </a:lnTo>
                    <a:cubicBezTo>
                      <a:pt x="4128" y="178"/>
                      <a:pt x="3495" y="0"/>
                      <a:pt x="29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9"/>
              <p:cNvSpPr/>
              <p:nvPr/>
            </p:nvSpPr>
            <p:spPr>
              <a:xfrm>
                <a:off x="2642100" y="2531450"/>
                <a:ext cx="408300" cy="302450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2098" extrusionOk="0">
                    <a:moveTo>
                      <a:pt x="825" y="1"/>
                    </a:moveTo>
                    <a:cubicBezTo>
                      <a:pt x="334" y="1"/>
                      <a:pt x="1" y="495"/>
                      <a:pt x="1" y="1275"/>
                    </a:cubicBezTo>
                    <a:cubicBezTo>
                      <a:pt x="1" y="2429"/>
                      <a:pt x="622" y="3671"/>
                      <a:pt x="1421" y="4115"/>
                    </a:cubicBezTo>
                    <a:lnTo>
                      <a:pt x="14911" y="11925"/>
                    </a:lnTo>
                    <a:cubicBezTo>
                      <a:pt x="15099" y="12042"/>
                      <a:pt x="15280" y="12098"/>
                      <a:pt x="15447" y="12098"/>
                    </a:cubicBezTo>
                    <a:cubicBezTo>
                      <a:pt x="15912" y="12098"/>
                      <a:pt x="16266" y="11668"/>
                      <a:pt x="16332" y="10949"/>
                    </a:cubicBezTo>
                    <a:lnTo>
                      <a:pt x="3018" y="3227"/>
                    </a:lnTo>
                    <a:cubicBezTo>
                      <a:pt x="2220" y="2784"/>
                      <a:pt x="1509" y="1541"/>
                      <a:pt x="1509" y="387"/>
                    </a:cubicBezTo>
                    <a:cubicBezTo>
                      <a:pt x="1509" y="298"/>
                      <a:pt x="1509" y="298"/>
                      <a:pt x="1509" y="210"/>
                    </a:cubicBezTo>
                    <a:lnTo>
                      <a:pt x="1421" y="210"/>
                    </a:lnTo>
                    <a:cubicBezTo>
                      <a:pt x="1207" y="67"/>
                      <a:pt x="1005" y="1"/>
                      <a:pt x="8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9"/>
              <p:cNvSpPr/>
              <p:nvPr/>
            </p:nvSpPr>
            <p:spPr>
              <a:xfrm>
                <a:off x="1774525" y="4301725"/>
                <a:ext cx="102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6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1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7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7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9"/>
              <p:cNvSpPr/>
              <p:nvPr/>
            </p:nvSpPr>
            <p:spPr>
              <a:xfrm>
                <a:off x="1792275" y="4302900"/>
                <a:ext cx="1021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658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657"/>
                    </a:lnTo>
                    <a:lnTo>
                      <a:pt x="4083" y="977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>
                <a:off x="1814475" y="4325775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6" y="0"/>
                    </a:moveTo>
                    <a:cubicBezTo>
                      <a:pt x="2623" y="0"/>
                      <a:pt x="2341" y="78"/>
                      <a:pt x="2042" y="239"/>
                    </a:cubicBezTo>
                    <a:cubicBezTo>
                      <a:pt x="976" y="861"/>
                      <a:pt x="0" y="2636"/>
                      <a:pt x="0" y="4144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2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9"/>
              <p:cNvSpPr/>
              <p:nvPr/>
            </p:nvSpPr>
            <p:spPr>
              <a:xfrm>
                <a:off x="1843325" y="4361575"/>
                <a:ext cx="5105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90" extrusionOk="0">
                    <a:moveTo>
                      <a:pt x="1460" y="1"/>
                    </a:moveTo>
                    <a:cubicBezTo>
                      <a:pt x="1339" y="1"/>
                      <a:pt x="1205" y="45"/>
                      <a:pt x="1065" y="139"/>
                    </a:cubicBezTo>
                    <a:cubicBezTo>
                      <a:pt x="444" y="494"/>
                      <a:pt x="0" y="1381"/>
                      <a:pt x="0" y="2091"/>
                    </a:cubicBezTo>
                    <a:cubicBezTo>
                      <a:pt x="0" y="2690"/>
                      <a:pt x="250" y="2990"/>
                      <a:pt x="637" y="2990"/>
                    </a:cubicBezTo>
                    <a:cubicBezTo>
                      <a:pt x="766" y="2990"/>
                      <a:pt x="910" y="2957"/>
                      <a:pt x="1065" y="2890"/>
                    </a:cubicBezTo>
                    <a:cubicBezTo>
                      <a:pt x="1598" y="2535"/>
                      <a:pt x="2041" y="1647"/>
                      <a:pt x="2041" y="937"/>
                    </a:cubicBezTo>
                    <a:cubicBezTo>
                      <a:pt x="2041" y="349"/>
                      <a:pt x="1800" y="1"/>
                      <a:pt x="14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9"/>
              <p:cNvSpPr/>
              <p:nvPr/>
            </p:nvSpPr>
            <p:spPr>
              <a:xfrm>
                <a:off x="1810025" y="4289575"/>
                <a:ext cx="74600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5023" extrusionOk="0">
                    <a:moveTo>
                      <a:pt x="1598" y="1"/>
                    </a:moveTo>
                    <a:lnTo>
                      <a:pt x="1" y="888"/>
                    </a:lnTo>
                    <a:lnTo>
                      <a:pt x="1" y="4261"/>
                    </a:lnTo>
                    <a:cubicBezTo>
                      <a:pt x="1" y="4261"/>
                      <a:pt x="799" y="4616"/>
                      <a:pt x="1687" y="4971"/>
                    </a:cubicBezTo>
                    <a:cubicBezTo>
                      <a:pt x="1815" y="5006"/>
                      <a:pt x="1932" y="5023"/>
                      <a:pt x="2038" y="5023"/>
                    </a:cubicBezTo>
                    <a:cubicBezTo>
                      <a:pt x="2746" y="5023"/>
                      <a:pt x="2984" y="4288"/>
                      <a:pt x="2752" y="3285"/>
                    </a:cubicBezTo>
                    <a:cubicBezTo>
                      <a:pt x="2308" y="1865"/>
                      <a:pt x="1598" y="1"/>
                      <a:pt x="1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>
                <a:off x="1767875" y="4291800"/>
                <a:ext cx="421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173" extrusionOk="0">
                    <a:moveTo>
                      <a:pt x="0" y="1"/>
                    </a:moveTo>
                    <a:lnTo>
                      <a:pt x="0" y="3196"/>
                    </a:lnTo>
                    <a:lnTo>
                      <a:pt x="1687" y="4172"/>
                    </a:lnTo>
                    <a:lnTo>
                      <a:pt x="1687" y="7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9"/>
              <p:cNvSpPr/>
              <p:nvPr/>
            </p:nvSpPr>
            <p:spPr>
              <a:xfrm>
                <a:off x="1131050" y="392895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2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8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8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9"/>
              <p:cNvSpPr/>
              <p:nvPr/>
            </p:nvSpPr>
            <p:spPr>
              <a:xfrm>
                <a:off x="1148800" y="3932350"/>
                <a:ext cx="102100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569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568"/>
                    </a:lnTo>
                    <a:lnTo>
                      <a:pt x="4084" y="888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9"/>
              <p:cNvSpPr/>
              <p:nvPr/>
            </p:nvSpPr>
            <p:spPr>
              <a:xfrm>
                <a:off x="1171000" y="3953000"/>
                <a:ext cx="1021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39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1" y="5892"/>
                      <a:pt x="1742" y="5815"/>
                      <a:pt x="2042" y="5654"/>
                    </a:cubicBezTo>
                    <a:cubicBezTo>
                      <a:pt x="3196" y="5032"/>
                      <a:pt x="4083" y="3257"/>
                      <a:pt x="4083" y="1748"/>
                    </a:cubicBezTo>
                    <a:cubicBezTo>
                      <a:pt x="4083" y="631"/>
                      <a:pt x="3597" y="1"/>
                      <a:pt x="2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9"/>
              <p:cNvSpPr/>
              <p:nvPr/>
            </p:nvSpPr>
            <p:spPr>
              <a:xfrm>
                <a:off x="1199850" y="3988825"/>
                <a:ext cx="510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3027" extrusionOk="0">
                    <a:moveTo>
                      <a:pt x="1460" y="0"/>
                    </a:moveTo>
                    <a:cubicBezTo>
                      <a:pt x="1339" y="0"/>
                      <a:pt x="1205" y="44"/>
                      <a:pt x="1065" y="138"/>
                    </a:cubicBezTo>
                    <a:cubicBezTo>
                      <a:pt x="444" y="493"/>
                      <a:pt x="0" y="1380"/>
                      <a:pt x="0" y="2090"/>
                    </a:cubicBezTo>
                    <a:cubicBezTo>
                      <a:pt x="0" y="2679"/>
                      <a:pt x="241" y="3027"/>
                      <a:pt x="617" y="3027"/>
                    </a:cubicBezTo>
                    <a:cubicBezTo>
                      <a:pt x="751" y="3027"/>
                      <a:pt x="902" y="2983"/>
                      <a:pt x="1065" y="2889"/>
                    </a:cubicBezTo>
                    <a:cubicBezTo>
                      <a:pt x="1598" y="2534"/>
                      <a:pt x="2042" y="1647"/>
                      <a:pt x="2042" y="937"/>
                    </a:cubicBezTo>
                    <a:cubicBezTo>
                      <a:pt x="2042" y="348"/>
                      <a:pt x="1800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9"/>
              <p:cNvSpPr/>
              <p:nvPr/>
            </p:nvSpPr>
            <p:spPr>
              <a:xfrm>
                <a:off x="1166550" y="3932350"/>
                <a:ext cx="74325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4401" extrusionOk="0">
                    <a:moveTo>
                      <a:pt x="1865" y="0"/>
                    </a:moveTo>
                    <a:lnTo>
                      <a:pt x="1" y="267"/>
                    </a:lnTo>
                    <a:lnTo>
                      <a:pt x="1" y="3639"/>
                    </a:lnTo>
                    <a:cubicBezTo>
                      <a:pt x="1" y="3639"/>
                      <a:pt x="800" y="3994"/>
                      <a:pt x="1687" y="4349"/>
                    </a:cubicBezTo>
                    <a:cubicBezTo>
                      <a:pt x="1815" y="4384"/>
                      <a:pt x="1932" y="4401"/>
                      <a:pt x="2038" y="4401"/>
                    </a:cubicBezTo>
                    <a:cubicBezTo>
                      <a:pt x="2744" y="4401"/>
                      <a:pt x="2972" y="3666"/>
                      <a:pt x="2663" y="2663"/>
                    </a:cubicBezTo>
                    <a:cubicBezTo>
                      <a:pt x="2308" y="1243"/>
                      <a:pt x="1865" y="0"/>
                      <a:pt x="1865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9"/>
              <p:cNvSpPr/>
              <p:nvPr/>
            </p:nvSpPr>
            <p:spPr>
              <a:xfrm>
                <a:off x="1124400" y="3921250"/>
                <a:ext cx="42175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4" extrusionOk="0">
                    <a:moveTo>
                      <a:pt x="1" y="1"/>
                    </a:moveTo>
                    <a:lnTo>
                      <a:pt x="1" y="3107"/>
                    </a:lnTo>
                    <a:lnTo>
                      <a:pt x="1687" y="4083"/>
                    </a:lnTo>
                    <a:lnTo>
                      <a:pt x="1687" y="7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1124400" y="3921250"/>
                <a:ext cx="685650" cy="474875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5" extrusionOk="0">
                    <a:moveTo>
                      <a:pt x="1" y="1"/>
                    </a:moveTo>
                    <a:lnTo>
                      <a:pt x="1" y="3196"/>
                    </a:lnTo>
                    <a:lnTo>
                      <a:pt x="27426" y="18994"/>
                    </a:lnTo>
                    <a:lnTo>
                      <a:pt x="27426" y="157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9"/>
              <p:cNvSpPr/>
              <p:nvPr/>
            </p:nvSpPr>
            <p:spPr>
              <a:xfrm>
                <a:off x="1124400" y="3894625"/>
                <a:ext cx="725600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9024" h="16776" extrusionOk="0">
                    <a:moveTo>
                      <a:pt x="1687" y="1"/>
                    </a:moveTo>
                    <a:lnTo>
                      <a:pt x="1" y="1066"/>
                    </a:lnTo>
                    <a:lnTo>
                      <a:pt x="27426" y="16775"/>
                    </a:lnTo>
                    <a:lnTo>
                      <a:pt x="29023" y="15799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9"/>
              <p:cNvSpPr/>
              <p:nvPr/>
            </p:nvSpPr>
            <p:spPr>
              <a:xfrm>
                <a:off x="1710175" y="4236325"/>
                <a:ext cx="64375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155" extrusionOk="0">
                    <a:moveTo>
                      <a:pt x="1243" y="1"/>
                    </a:moveTo>
                    <a:cubicBezTo>
                      <a:pt x="533" y="1"/>
                      <a:pt x="1" y="267"/>
                      <a:pt x="1" y="622"/>
                    </a:cubicBezTo>
                    <a:cubicBezTo>
                      <a:pt x="1" y="888"/>
                      <a:pt x="533" y="1155"/>
                      <a:pt x="1243" y="1155"/>
                    </a:cubicBezTo>
                    <a:cubicBezTo>
                      <a:pt x="1953" y="1155"/>
                      <a:pt x="2575" y="888"/>
                      <a:pt x="2575" y="622"/>
                    </a:cubicBezTo>
                    <a:cubicBezTo>
                      <a:pt x="2575" y="267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9"/>
              <p:cNvSpPr/>
              <p:nvPr/>
            </p:nvSpPr>
            <p:spPr>
              <a:xfrm>
                <a:off x="1710175" y="4016675"/>
                <a:ext cx="64375" cy="233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320" extrusionOk="0">
                    <a:moveTo>
                      <a:pt x="1" y="0"/>
                    </a:moveTo>
                    <a:lnTo>
                      <a:pt x="1" y="9319"/>
                    </a:lnTo>
                    <a:lnTo>
                      <a:pt x="2575" y="9319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9"/>
              <p:cNvSpPr/>
              <p:nvPr/>
            </p:nvSpPr>
            <p:spPr>
              <a:xfrm>
                <a:off x="1213150" y="39501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243" y="0"/>
                    </a:moveTo>
                    <a:cubicBezTo>
                      <a:pt x="533" y="0"/>
                      <a:pt x="1" y="267"/>
                      <a:pt x="1" y="622"/>
                    </a:cubicBezTo>
                    <a:cubicBezTo>
                      <a:pt x="1" y="888"/>
                      <a:pt x="533" y="1243"/>
                      <a:pt x="1243" y="1243"/>
                    </a:cubicBezTo>
                    <a:cubicBezTo>
                      <a:pt x="1953" y="1243"/>
                      <a:pt x="2575" y="888"/>
                      <a:pt x="2575" y="622"/>
                    </a:cubicBezTo>
                    <a:cubicBezTo>
                      <a:pt x="2575" y="267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9"/>
              <p:cNvSpPr/>
              <p:nvPr/>
            </p:nvSpPr>
            <p:spPr>
              <a:xfrm>
                <a:off x="1213150" y="3803650"/>
                <a:ext cx="6437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480" extrusionOk="0">
                    <a:moveTo>
                      <a:pt x="1" y="1"/>
                    </a:moveTo>
                    <a:lnTo>
                      <a:pt x="1" y="6480"/>
                    </a:lnTo>
                    <a:lnTo>
                      <a:pt x="2575" y="6480"/>
                    </a:lnTo>
                    <a:lnTo>
                      <a:pt x="2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9"/>
              <p:cNvSpPr/>
              <p:nvPr/>
            </p:nvSpPr>
            <p:spPr>
              <a:xfrm>
                <a:off x="3063700" y="3546950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5" y="1"/>
                    </a:moveTo>
                    <a:cubicBezTo>
                      <a:pt x="2623" y="1"/>
                      <a:pt x="2341" y="78"/>
                      <a:pt x="2041" y="239"/>
                    </a:cubicBezTo>
                    <a:cubicBezTo>
                      <a:pt x="976" y="861"/>
                      <a:pt x="0" y="2636"/>
                      <a:pt x="0" y="4145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1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9"/>
              <p:cNvSpPr/>
              <p:nvPr/>
            </p:nvSpPr>
            <p:spPr>
              <a:xfrm>
                <a:off x="3081450" y="3548475"/>
                <a:ext cx="1043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8" extrusionOk="0">
                    <a:moveTo>
                      <a:pt x="2574" y="1"/>
                    </a:moveTo>
                    <a:lnTo>
                      <a:pt x="0" y="5681"/>
                    </a:lnTo>
                    <a:lnTo>
                      <a:pt x="1686" y="6657"/>
                    </a:lnTo>
                    <a:lnTo>
                      <a:pt x="4172" y="888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9"/>
              <p:cNvSpPr/>
              <p:nvPr/>
            </p:nvSpPr>
            <p:spPr>
              <a:xfrm>
                <a:off x="3105850" y="357040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854" y="1"/>
                    </a:moveTo>
                    <a:cubicBezTo>
                      <a:pt x="2601" y="1"/>
                      <a:pt x="2324" y="89"/>
                      <a:pt x="2042" y="278"/>
                    </a:cubicBezTo>
                    <a:cubicBezTo>
                      <a:pt x="888" y="899"/>
                      <a:pt x="0" y="2585"/>
                      <a:pt x="0" y="4094"/>
                    </a:cubicBezTo>
                    <a:cubicBezTo>
                      <a:pt x="0" y="5233"/>
                      <a:pt x="506" y="5916"/>
                      <a:pt x="1250" y="5916"/>
                    </a:cubicBezTo>
                    <a:cubicBezTo>
                      <a:pt x="1492" y="5916"/>
                      <a:pt x="1759" y="5844"/>
                      <a:pt x="2042" y="5692"/>
                    </a:cubicBezTo>
                    <a:cubicBezTo>
                      <a:pt x="3107" y="4982"/>
                      <a:pt x="4083" y="3295"/>
                      <a:pt x="4083" y="1786"/>
                    </a:cubicBezTo>
                    <a:cubicBezTo>
                      <a:pt x="4083" y="678"/>
                      <a:pt x="3556" y="1"/>
                      <a:pt x="2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9"/>
              <p:cNvSpPr/>
              <p:nvPr/>
            </p:nvSpPr>
            <p:spPr>
              <a:xfrm>
                <a:off x="3134700" y="3607125"/>
                <a:ext cx="510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42" extrusionOk="0">
                    <a:moveTo>
                      <a:pt x="1433" y="1"/>
                    </a:moveTo>
                    <a:cubicBezTo>
                      <a:pt x="1297" y="1"/>
                      <a:pt x="1143" y="45"/>
                      <a:pt x="976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12"/>
                      <a:pt x="238" y="2942"/>
                      <a:pt x="574" y="2942"/>
                    </a:cubicBezTo>
                    <a:cubicBezTo>
                      <a:pt x="697" y="2942"/>
                      <a:pt x="834" y="2898"/>
                      <a:pt x="976" y="2803"/>
                    </a:cubicBezTo>
                    <a:cubicBezTo>
                      <a:pt x="1598" y="2536"/>
                      <a:pt x="2042" y="1649"/>
                      <a:pt x="2042" y="850"/>
                    </a:cubicBezTo>
                    <a:cubicBezTo>
                      <a:pt x="2042" y="330"/>
                      <a:pt x="1804" y="1"/>
                      <a:pt x="1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9"/>
              <p:cNvSpPr/>
              <p:nvPr/>
            </p:nvSpPr>
            <p:spPr>
              <a:xfrm>
                <a:off x="3101400" y="3532950"/>
                <a:ext cx="72250" cy="1262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5051" extrusionOk="0">
                    <a:moveTo>
                      <a:pt x="1510" y="1"/>
                    </a:moveTo>
                    <a:lnTo>
                      <a:pt x="1" y="977"/>
                    </a:lnTo>
                    <a:lnTo>
                      <a:pt x="1" y="4261"/>
                    </a:lnTo>
                    <a:cubicBezTo>
                      <a:pt x="1" y="4261"/>
                      <a:pt x="711" y="4705"/>
                      <a:pt x="1687" y="4971"/>
                    </a:cubicBezTo>
                    <a:cubicBezTo>
                      <a:pt x="1822" y="5025"/>
                      <a:pt x="1945" y="5050"/>
                      <a:pt x="2055" y="5050"/>
                    </a:cubicBezTo>
                    <a:cubicBezTo>
                      <a:pt x="2668" y="5050"/>
                      <a:pt x="2889" y="4263"/>
                      <a:pt x="2664" y="3284"/>
                    </a:cubicBezTo>
                    <a:cubicBezTo>
                      <a:pt x="2308" y="1864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9"/>
              <p:cNvSpPr/>
              <p:nvPr/>
            </p:nvSpPr>
            <p:spPr>
              <a:xfrm>
                <a:off x="3059250" y="3537400"/>
                <a:ext cx="421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687" y="4083"/>
                    </a:lnTo>
                    <a:lnTo>
                      <a:pt x="1687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9"/>
              <p:cNvSpPr/>
              <p:nvPr/>
            </p:nvSpPr>
            <p:spPr>
              <a:xfrm>
                <a:off x="2420225" y="3174175"/>
                <a:ext cx="102075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40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0" y="5892"/>
                      <a:pt x="1742" y="5815"/>
                      <a:pt x="2042" y="5654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6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9"/>
              <p:cNvSpPr/>
              <p:nvPr/>
            </p:nvSpPr>
            <p:spPr>
              <a:xfrm>
                <a:off x="2437975" y="3175725"/>
                <a:ext cx="10430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7" extrusionOk="0">
                    <a:moveTo>
                      <a:pt x="2574" y="0"/>
                    </a:moveTo>
                    <a:lnTo>
                      <a:pt x="0" y="5680"/>
                    </a:lnTo>
                    <a:lnTo>
                      <a:pt x="1687" y="6657"/>
                    </a:lnTo>
                    <a:lnTo>
                      <a:pt x="4172" y="976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9"/>
              <p:cNvSpPr/>
              <p:nvPr/>
            </p:nvSpPr>
            <p:spPr>
              <a:xfrm>
                <a:off x="2462375" y="3197625"/>
                <a:ext cx="998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5917" extrusionOk="0">
                    <a:moveTo>
                      <a:pt x="2839" y="1"/>
                    </a:moveTo>
                    <a:cubicBezTo>
                      <a:pt x="2595" y="1"/>
                      <a:pt x="2325" y="89"/>
                      <a:pt x="2042" y="278"/>
                    </a:cubicBezTo>
                    <a:cubicBezTo>
                      <a:pt x="888" y="899"/>
                      <a:pt x="1" y="2674"/>
                      <a:pt x="1" y="4094"/>
                    </a:cubicBezTo>
                    <a:cubicBezTo>
                      <a:pt x="1" y="5233"/>
                      <a:pt x="506" y="5917"/>
                      <a:pt x="1250" y="5917"/>
                    </a:cubicBezTo>
                    <a:cubicBezTo>
                      <a:pt x="1492" y="5917"/>
                      <a:pt x="1759" y="5844"/>
                      <a:pt x="2042" y="5692"/>
                    </a:cubicBezTo>
                    <a:cubicBezTo>
                      <a:pt x="3107" y="4982"/>
                      <a:pt x="3995" y="3296"/>
                      <a:pt x="3995" y="1787"/>
                    </a:cubicBezTo>
                    <a:cubicBezTo>
                      <a:pt x="3995" y="678"/>
                      <a:pt x="3516" y="1"/>
                      <a:pt x="2839" y="1"/>
                    </a:cubicBezTo>
                    <a:close/>
                  </a:path>
                </a:pathLst>
              </a:custGeom>
              <a:solidFill>
                <a:srgbClr val="4637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9"/>
              <p:cNvSpPr/>
              <p:nvPr/>
            </p:nvSpPr>
            <p:spPr>
              <a:xfrm>
                <a:off x="2491225" y="3234350"/>
                <a:ext cx="510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80" extrusionOk="0">
                    <a:moveTo>
                      <a:pt x="1394" y="1"/>
                    </a:moveTo>
                    <a:cubicBezTo>
                      <a:pt x="1262" y="1"/>
                      <a:pt x="1119" y="45"/>
                      <a:pt x="977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43"/>
                      <a:pt x="267" y="2980"/>
                      <a:pt x="635" y="2980"/>
                    </a:cubicBezTo>
                    <a:cubicBezTo>
                      <a:pt x="741" y="2980"/>
                      <a:pt x="857" y="2952"/>
                      <a:pt x="977" y="2892"/>
                    </a:cubicBezTo>
                    <a:cubicBezTo>
                      <a:pt x="1509" y="2537"/>
                      <a:pt x="2042" y="1649"/>
                      <a:pt x="2042" y="850"/>
                    </a:cubicBezTo>
                    <a:cubicBezTo>
                      <a:pt x="2042" y="330"/>
                      <a:pt x="1756" y="1"/>
                      <a:pt x="1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9"/>
              <p:cNvSpPr/>
              <p:nvPr/>
            </p:nvSpPr>
            <p:spPr>
              <a:xfrm>
                <a:off x="2455725" y="3175725"/>
                <a:ext cx="7445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4429" extrusionOk="0">
                    <a:moveTo>
                      <a:pt x="1864" y="0"/>
                    </a:moveTo>
                    <a:lnTo>
                      <a:pt x="0" y="355"/>
                    </a:lnTo>
                    <a:lnTo>
                      <a:pt x="0" y="3639"/>
                    </a:lnTo>
                    <a:cubicBezTo>
                      <a:pt x="0" y="3639"/>
                      <a:pt x="799" y="4083"/>
                      <a:pt x="1775" y="4349"/>
                    </a:cubicBezTo>
                    <a:cubicBezTo>
                      <a:pt x="1911" y="4403"/>
                      <a:pt x="2034" y="4429"/>
                      <a:pt x="2145" y="4429"/>
                    </a:cubicBezTo>
                    <a:cubicBezTo>
                      <a:pt x="2757" y="4429"/>
                      <a:pt x="2977" y="3654"/>
                      <a:pt x="2752" y="2751"/>
                    </a:cubicBezTo>
                    <a:cubicBezTo>
                      <a:pt x="2397" y="1243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2415775" y="3164625"/>
                <a:ext cx="399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598" y="4083"/>
                    </a:lnTo>
                    <a:lnTo>
                      <a:pt x="1598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2415775" y="3164625"/>
                <a:ext cx="685650" cy="474850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4" extrusionOk="0">
                    <a:moveTo>
                      <a:pt x="1" y="0"/>
                    </a:moveTo>
                    <a:lnTo>
                      <a:pt x="1" y="3284"/>
                    </a:lnTo>
                    <a:lnTo>
                      <a:pt x="27426" y="18994"/>
                    </a:lnTo>
                    <a:lnTo>
                      <a:pt x="27426" y="15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2415775" y="3140200"/>
                <a:ext cx="723375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8935" h="16776" extrusionOk="0">
                    <a:moveTo>
                      <a:pt x="1598" y="1"/>
                    </a:moveTo>
                    <a:lnTo>
                      <a:pt x="1" y="977"/>
                    </a:lnTo>
                    <a:lnTo>
                      <a:pt x="27337" y="16776"/>
                    </a:lnTo>
                    <a:lnTo>
                      <a:pt x="28935" y="15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2999350" y="34797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331" y="0"/>
                    </a:moveTo>
                    <a:cubicBezTo>
                      <a:pt x="621" y="0"/>
                      <a:pt x="0" y="267"/>
                      <a:pt x="0" y="622"/>
                    </a:cubicBezTo>
                    <a:cubicBezTo>
                      <a:pt x="0" y="977"/>
                      <a:pt x="621" y="1243"/>
                      <a:pt x="1331" y="1243"/>
                    </a:cubicBezTo>
                    <a:cubicBezTo>
                      <a:pt x="2042" y="1243"/>
                      <a:pt x="2574" y="977"/>
                      <a:pt x="2574" y="622"/>
                    </a:cubicBezTo>
                    <a:cubicBezTo>
                      <a:pt x="2574" y="267"/>
                      <a:pt x="2042" y="0"/>
                      <a:pt x="1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9"/>
              <p:cNvSpPr/>
              <p:nvPr/>
            </p:nvSpPr>
            <p:spPr>
              <a:xfrm>
                <a:off x="2999350" y="3260025"/>
                <a:ext cx="6437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409" extrusionOk="0">
                    <a:moveTo>
                      <a:pt x="0" y="1"/>
                    </a:moveTo>
                    <a:lnTo>
                      <a:pt x="0" y="9409"/>
                    </a:lnTo>
                    <a:lnTo>
                      <a:pt x="2574" y="9409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2502325" y="3193475"/>
                <a:ext cx="643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243" extrusionOk="0">
                    <a:moveTo>
                      <a:pt x="1331" y="0"/>
                    </a:moveTo>
                    <a:cubicBezTo>
                      <a:pt x="621" y="0"/>
                      <a:pt x="0" y="355"/>
                      <a:pt x="0" y="621"/>
                    </a:cubicBezTo>
                    <a:cubicBezTo>
                      <a:pt x="0" y="976"/>
                      <a:pt x="621" y="1243"/>
                      <a:pt x="1331" y="1243"/>
                    </a:cubicBezTo>
                    <a:cubicBezTo>
                      <a:pt x="2041" y="1243"/>
                      <a:pt x="2574" y="976"/>
                      <a:pt x="2574" y="621"/>
                    </a:cubicBezTo>
                    <a:cubicBezTo>
                      <a:pt x="2574" y="355"/>
                      <a:pt x="2041" y="0"/>
                      <a:pt x="1331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2502325" y="3049250"/>
                <a:ext cx="64350" cy="1597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6391" extrusionOk="0">
                    <a:moveTo>
                      <a:pt x="0" y="0"/>
                    </a:moveTo>
                    <a:lnTo>
                      <a:pt x="0" y="6390"/>
                    </a:lnTo>
                    <a:lnTo>
                      <a:pt x="2574" y="639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1029000" y="2818475"/>
                <a:ext cx="2150100" cy="1240375"/>
              </a:xfrm>
              <a:custGeom>
                <a:avLst/>
                <a:gdLst/>
                <a:ahLst/>
                <a:cxnLst/>
                <a:rect l="l" t="t" r="r" b="b"/>
                <a:pathLst>
                  <a:path w="86004" h="49615" extrusionOk="0">
                    <a:moveTo>
                      <a:pt x="60797" y="1"/>
                    </a:moveTo>
                    <a:lnTo>
                      <a:pt x="0" y="35147"/>
                    </a:lnTo>
                    <a:lnTo>
                      <a:pt x="25029" y="49614"/>
                    </a:lnTo>
                    <a:lnTo>
                      <a:pt x="86003" y="14379"/>
                    </a:lnTo>
                    <a:lnTo>
                      <a:pt x="60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1029000" y="3697150"/>
                <a:ext cx="625725" cy="432700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17308" extrusionOk="0">
                    <a:moveTo>
                      <a:pt x="0" y="0"/>
                    </a:moveTo>
                    <a:lnTo>
                      <a:pt x="0" y="2841"/>
                    </a:lnTo>
                    <a:lnTo>
                      <a:pt x="25029" y="17308"/>
                    </a:lnTo>
                    <a:lnTo>
                      <a:pt x="25029" y="14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9"/>
              <p:cNvSpPr/>
              <p:nvPr/>
            </p:nvSpPr>
            <p:spPr>
              <a:xfrm>
                <a:off x="1654700" y="3177925"/>
                <a:ext cx="1524400" cy="951925"/>
              </a:xfrm>
              <a:custGeom>
                <a:avLst/>
                <a:gdLst/>
                <a:ahLst/>
                <a:cxnLst/>
                <a:rect l="l" t="t" r="r" b="b"/>
                <a:pathLst>
                  <a:path w="60976" h="38077" extrusionOk="0">
                    <a:moveTo>
                      <a:pt x="60975" y="1"/>
                    </a:moveTo>
                    <a:lnTo>
                      <a:pt x="1" y="35236"/>
                    </a:lnTo>
                    <a:lnTo>
                      <a:pt x="1" y="38077"/>
                    </a:lnTo>
                    <a:lnTo>
                      <a:pt x="60975" y="2841"/>
                    </a:lnTo>
                    <a:lnTo>
                      <a:pt x="609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9"/>
              <p:cNvSpPr/>
              <p:nvPr/>
            </p:nvSpPr>
            <p:spPr>
              <a:xfrm>
                <a:off x="1077800" y="3561800"/>
                <a:ext cx="583600" cy="470425"/>
              </a:xfrm>
              <a:custGeom>
                <a:avLst/>
                <a:gdLst/>
                <a:ahLst/>
                <a:cxnLst/>
                <a:rect l="l" t="t" r="r" b="b"/>
                <a:pathLst>
                  <a:path w="23344" h="18817" extrusionOk="0">
                    <a:moveTo>
                      <a:pt x="1" y="0"/>
                    </a:moveTo>
                    <a:lnTo>
                      <a:pt x="1" y="5326"/>
                    </a:lnTo>
                    <a:lnTo>
                      <a:pt x="23343" y="18816"/>
                    </a:lnTo>
                    <a:lnTo>
                      <a:pt x="23343" y="134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CC6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9"/>
              <p:cNvSpPr/>
              <p:nvPr/>
            </p:nvSpPr>
            <p:spPr>
              <a:xfrm>
                <a:off x="1661375" y="3224525"/>
                <a:ext cx="1169350" cy="807700"/>
              </a:xfrm>
              <a:custGeom>
                <a:avLst/>
                <a:gdLst/>
                <a:ahLst/>
                <a:cxnLst/>
                <a:rect l="l" t="t" r="r" b="b"/>
                <a:pathLst>
                  <a:path w="46774" h="32308" extrusionOk="0">
                    <a:moveTo>
                      <a:pt x="46774" y="1"/>
                    </a:moveTo>
                    <a:lnTo>
                      <a:pt x="0" y="26982"/>
                    </a:lnTo>
                    <a:lnTo>
                      <a:pt x="0" y="32307"/>
                    </a:lnTo>
                    <a:lnTo>
                      <a:pt x="46774" y="5326"/>
                    </a:lnTo>
                    <a:lnTo>
                      <a:pt x="467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9"/>
              <p:cNvSpPr/>
              <p:nvPr/>
            </p:nvSpPr>
            <p:spPr>
              <a:xfrm>
                <a:off x="2242700" y="2474550"/>
                <a:ext cx="852075" cy="750000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30000" extrusionOk="0">
                    <a:moveTo>
                      <a:pt x="10829" y="1"/>
                    </a:moveTo>
                    <a:lnTo>
                      <a:pt x="1" y="16509"/>
                    </a:lnTo>
                    <a:lnTo>
                      <a:pt x="23521" y="30000"/>
                    </a:lnTo>
                    <a:lnTo>
                      <a:pt x="34083" y="13403"/>
                    </a:lnTo>
                    <a:lnTo>
                      <a:pt x="108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9"/>
              <p:cNvSpPr/>
              <p:nvPr/>
            </p:nvSpPr>
            <p:spPr>
              <a:xfrm>
                <a:off x="2830700" y="2809600"/>
                <a:ext cx="337300" cy="548075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21923" extrusionOk="0">
                    <a:moveTo>
                      <a:pt x="10563" y="1"/>
                    </a:moveTo>
                    <a:lnTo>
                      <a:pt x="1" y="16598"/>
                    </a:lnTo>
                    <a:lnTo>
                      <a:pt x="1" y="21923"/>
                    </a:lnTo>
                    <a:cubicBezTo>
                      <a:pt x="1" y="21923"/>
                      <a:pt x="1953" y="20503"/>
                      <a:pt x="2752" y="19527"/>
                    </a:cubicBezTo>
                    <a:lnTo>
                      <a:pt x="13492" y="3107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9"/>
              <p:cNvSpPr/>
              <p:nvPr/>
            </p:nvSpPr>
            <p:spPr>
              <a:xfrm>
                <a:off x="2280425" y="2567500"/>
                <a:ext cx="710075" cy="609925"/>
              </a:xfrm>
              <a:custGeom>
                <a:avLst/>
                <a:gdLst/>
                <a:ahLst/>
                <a:cxnLst/>
                <a:rect l="l" t="t" r="r" b="b"/>
                <a:pathLst>
                  <a:path w="28403" h="24397" extrusionOk="0">
                    <a:moveTo>
                      <a:pt x="9717" y="0"/>
                    </a:moveTo>
                    <a:cubicBezTo>
                      <a:pt x="9249" y="0"/>
                      <a:pt x="8828" y="306"/>
                      <a:pt x="8432" y="1164"/>
                    </a:cubicBezTo>
                    <a:cubicBezTo>
                      <a:pt x="8077" y="1785"/>
                      <a:pt x="6569" y="2762"/>
                      <a:pt x="5947" y="3560"/>
                    </a:cubicBezTo>
                    <a:cubicBezTo>
                      <a:pt x="4350" y="5691"/>
                      <a:pt x="2308" y="8087"/>
                      <a:pt x="1687" y="9951"/>
                    </a:cubicBezTo>
                    <a:cubicBezTo>
                      <a:pt x="888" y="12170"/>
                      <a:pt x="1" y="12613"/>
                      <a:pt x="267" y="13501"/>
                    </a:cubicBezTo>
                    <a:cubicBezTo>
                      <a:pt x="533" y="14655"/>
                      <a:pt x="1687" y="14122"/>
                      <a:pt x="3107" y="15542"/>
                    </a:cubicBezTo>
                    <a:cubicBezTo>
                      <a:pt x="5858" y="18382"/>
                      <a:pt x="11983" y="20868"/>
                      <a:pt x="16332" y="23353"/>
                    </a:cubicBezTo>
                    <a:cubicBezTo>
                      <a:pt x="17653" y="24108"/>
                      <a:pt x="18582" y="24396"/>
                      <a:pt x="19249" y="24396"/>
                    </a:cubicBezTo>
                    <a:cubicBezTo>
                      <a:pt x="20775" y="24396"/>
                      <a:pt x="20931" y="22886"/>
                      <a:pt x="21302" y="22021"/>
                    </a:cubicBezTo>
                    <a:cubicBezTo>
                      <a:pt x="21834" y="20601"/>
                      <a:pt x="23254" y="19270"/>
                      <a:pt x="24142" y="17317"/>
                    </a:cubicBezTo>
                    <a:cubicBezTo>
                      <a:pt x="25118" y="15099"/>
                      <a:pt x="25296" y="12968"/>
                      <a:pt x="26361" y="11815"/>
                    </a:cubicBezTo>
                    <a:cubicBezTo>
                      <a:pt x="28402" y="9685"/>
                      <a:pt x="27603" y="9241"/>
                      <a:pt x="25740" y="8264"/>
                    </a:cubicBezTo>
                    <a:cubicBezTo>
                      <a:pt x="22899" y="6844"/>
                      <a:pt x="16775" y="3294"/>
                      <a:pt x="12604" y="1430"/>
                    </a:cubicBezTo>
                    <a:cubicBezTo>
                      <a:pt x="11433" y="873"/>
                      <a:pt x="10507" y="0"/>
                      <a:pt x="97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9"/>
              <p:cNvSpPr/>
              <p:nvPr/>
            </p:nvSpPr>
            <p:spPr>
              <a:xfrm>
                <a:off x="2455725" y="2683125"/>
                <a:ext cx="1553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7037" extrusionOk="0">
                    <a:moveTo>
                      <a:pt x="4438" y="0"/>
                    </a:moveTo>
                    <a:cubicBezTo>
                      <a:pt x="4438" y="1"/>
                      <a:pt x="3817" y="1509"/>
                      <a:pt x="2397" y="2308"/>
                    </a:cubicBezTo>
                    <a:cubicBezTo>
                      <a:pt x="267" y="3462"/>
                      <a:pt x="0" y="5415"/>
                      <a:pt x="0" y="5415"/>
                    </a:cubicBezTo>
                    <a:cubicBezTo>
                      <a:pt x="0" y="5415"/>
                      <a:pt x="1825" y="7037"/>
                      <a:pt x="3234" y="7037"/>
                    </a:cubicBezTo>
                    <a:cubicBezTo>
                      <a:pt x="3439" y="7037"/>
                      <a:pt x="3636" y="7002"/>
                      <a:pt x="3817" y="6923"/>
                    </a:cubicBezTo>
                    <a:cubicBezTo>
                      <a:pt x="6213" y="5770"/>
                      <a:pt x="4438" y="1"/>
                      <a:pt x="4438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9"/>
              <p:cNvSpPr/>
              <p:nvPr/>
            </p:nvSpPr>
            <p:spPr>
              <a:xfrm>
                <a:off x="2267125" y="2801025"/>
                <a:ext cx="49037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077" extrusionOk="0">
                    <a:moveTo>
                      <a:pt x="8709" y="1"/>
                    </a:moveTo>
                    <a:cubicBezTo>
                      <a:pt x="7981" y="1"/>
                      <a:pt x="7319" y="123"/>
                      <a:pt x="6745" y="344"/>
                    </a:cubicBezTo>
                    <a:cubicBezTo>
                      <a:pt x="4438" y="1231"/>
                      <a:pt x="0" y="5048"/>
                      <a:pt x="0" y="5048"/>
                    </a:cubicBezTo>
                    <a:lnTo>
                      <a:pt x="12603" y="15077"/>
                    </a:lnTo>
                    <a:cubicBezTo>
                      <a:pt x="12603" y="15077"/>
                      <a:pt x="17396" y="11172"/>
                      <a:pt x="18550" y="8420"/>
                    </a:cubicBezTo>
                    <a:cubicBezTo>
                      <a:pt x="19615" y="5669"/>
                      <a:pt x="16952" y="4426"/>
                      <a:pt x="16597" y="3982"/>
                    </a:cubicBezTo>
                    <a:cubicBezTo>
                      <a:pt x="13730" y="1115"/>
                      <a:pt x="10912" y="1"/>
                      <a:pt x="8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9"/>
              <p:cNvSpPr/>
              <p:nvPr/>
            </p:nvSpPr>
            <p:spPr>
              <a:xfrm>
                <a:off x="1077800" y="2893475"/>
                <a:ext cx="1626450" cy="1156500"/>
              </a:xfrm>
              <a:custGeom>
                <a:avLst/>
                <a:gdLst/>
                <a:ahLst/>
                <a:cxnLst/>
                <a:rect l="l" t="t" r="r" b="b"/>
                <a:pathLst>
                  <a:path w="65058" h="46260" extrusionOk="0">
                    <a:moveTo>
                      <a:pt x="46014" y="0"/>
                    </a:moveTo>
                    <a:cubicBezTo>
                      <a:pt x="44710" y="0"/>
                      <a:pt x="42906" y="485"/>
                      <a:pt x="40295" y="2237"/>
                    </a:cubicBezTo>
                    <a:cubicBezTo>
                      <a:pt x="33905" y="6586"/>
                      <a:pt x="25740" y="10402"/>
                      <a:pt x="18462" y="14574"/>
                    </a:cubicBezTo>
                    <a:cubicBezTo>
                      <a:pt x="14734" y="16704"/>
                      <a:pt x="3373" y="21763"/>
                      <a:pt x="1687" y="24248"/>
                    </a:cubicBezTo>
                    <a:cubicBezTo>
                      <a:pt x="1" y="26733"/>
                      <a:pt x="444" y="30639"/>
                      <a:pt x="444" y="30639"/>
                    </a:cubicBezTo>
                    <a:lnTo>
                      <a:pt x="22278" y="46259"/>
                    </a:lnTo>
                    <a:lnTo>
                      <a:pt x="64969" y="21497"/>
                    </a:lnTo>
                    <a:cubicBezTo>
                      <a:pt x="65058" y="19810"/>
                      <a:pt x="64880" y="15905"/>
                      <a:pt x="63194" y="12000"/>
                    </a:cubicBezTo>
                    <a:cubicBezTo>
                      <a:pt x="61774" y="8627"/>
                      <a:pt x="58756" y="5521"/>
                      <a:pt x="57159" y="3835"/>
                    </a:cubicBezTo>
                    <a:cubicBezTo>
                      <a:pt x="55107" y="1854"/>
                      <a:pt x="52717" y="324"/>
                      <a:pt x="50843" y="324"/>
                    </a:cubicBezTo>
                    <a:cubicBezTo>
                      <a:pt x="50366" y="324"/>
                      <a:pt x="49922" y="423"/>
                      <a:pt x="49526" y="639"/>
                    </a:cubicBezTo>
                    <a:cubicBezTo>
                      <a:pt x="49402" y="710"/>
                      <a:pt x="49276" y="739"/>
                      <a:pt x="49143" y="739"/>
                    </a:cubicBezTo>
                    <a:cubicBezTo>
                      <a:pt x="48475" y="739"/>
                      <a:pt x="47626" y="0"/>
                      <a:pt x="46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9"/>
              <p:cNvSpPr/>
              <p:nvPr/>
            </p:nvSpPr>
            <p:spPr>
              <a:xfrm>
                <a:off x="1918750" y="3062550"/>
                <a:ext cx="1531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4473" extrusionOk="0">
                    <a:moveTo>
                      <a:pt x="4438" y="1"/>
                    </a:moveTo>
                    <a:cubicBezTo>
                      <a:pt x="4438" y="1"/>
                      <a:pt x="3285" y="444"/>
                      <a:pt x="2131" y="1864"/>
                    </a:cubicBezTo>
                    <a:cubicBezTo>
                      <a:pt x="888" y="3284"/>
                      <a:pt x="1" y="4083"/>
                      <a:pt x="799" y="4438"/>
                    </a:cubicBezTo>
                    <a:cubicBezTo>
                      <a:pt x="846" y="4462"/>
                      <a:pt x="901" y="4473"/>
                      <a:pt x="963" y="4473"/>
                    </a:cubicBezTo>
                    <a:cubicBezTo>
                      <a:pt x="1842" y="4473"/>
                      <a:pt x="4153" y="2244"/>
                      <a:pt x="5148" y="1332"/>
                    </a:cubicBezTo>
                    <a:cubicBezTo>
                      <a:pt x="6125" y="267"/>
                      <a:pt x="4438" y="1"/>
                      <a:pt x="443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9"/>
              <p:cNvSpPr/>
              <p:nvPr/>
            </p:nvSpPr>
            <p:spPr>
              <a:xfrm>
                <a:off x="1994200" y="2792225"/>
                <a:ext cx="49260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19704" h="12767" extrusionOk="0">
                    <a:moveTo>
                      <a:pt x="18246" y="1"/>
                    </a:moveTo>
                    <a:cubicBezTo>
                      <a:pt x="15905" y="1"/>
                      <a:pt x="13235" y="2288"/>
                      <a:pt x="10385" y="4334"/>
                    </a:cubicBezTo>
                    <a:cubicBezTo>
                      <a:pt x="6923" y="6908"/>
                      <a:pt x="0" y="11080"/>
                      <a:pt x="0" y="11080"/>
                    </a:cubicBezTo>
                    <a:cubicBezTo>
                      <a:pt x="0" y="11080"/>
                      <a:pt x="1154" y="11346"/>
                      <a:pt x="1420" y="11612"/>
                    </a:cubicBezTo>
                    <a:cubicBezTo>
                      <a:pt x="2042" y="12411"/>
                      <a:pt x="2308" y="12766"/>
                      <a:pt x="2308" y="12766"/>
                    </a:cubicBezTo>
                    <a:cubicBezTo>
                      <a:pt x="2308" y="12766"/>
                      <a:pt x="6213" y="9393"/>
                      <a:pt x="8255" y="7973"/>
                    </a:cubicBezTo>
                    <a:cubicBezTo>
                      <a:pt x="10207" y="6553"/>
                      <a:pt x="12426" y="4778"/>
                      <a:pt x="14645" y="3181"/>
                    </a:cubicBezTo>
                    <a:cubicBezTo>
                      <a:pt x="16775" y="1583"/>
                      <a:pt x="19704" y="340"/>
                      <a:pt x="19704" y="340"/>
                    </a:cubicBezTo>
                    <a:cubicBezTo>
                      <a:pt x="19234" y="106"/>
                      <a:pt x="18748" y="1"/>
                      <a:pt x="18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1029000" y="3341225"/>
                <a:ext cx="625725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31545" extrusionOk="0">
                    <a:moveTo>
                      <a:pt x="3373" y="4119"/>
                    </a:moveTo>
                    <a:lnTo>
                      <a:pt x="16686" y="11841"/>
                    </a:lnTo>
                    <a:cubicBezTo>
                      <a:pt x="17573" y="12285"/>
                      <a:pt x="18195" y="13616"/>
                      <a:pt x="18195" y="14681"/>
                    </a:cubicBezTo>
                    <a:cubicBezTo>
                      <a:pt x="18195" y="14770"/>
                      <a:pt x="18195" y="14770"/>
                      <a:pt x="18195" y="14859"/>
                    </a:cubicBezTo>
                    <a:lnTo>
                      <a:pt x="4793" y="7137"/>
                    </a:lnTo>
                    <a:cubicBezTo>
                      <a:pt x="3994" y="6693"/>
                      <a:pt x="3373" y="5362"/>
                      <a:pt x="3373" y="4297"/>
                    </a:cubicBezTo>
                    <a:cubicBezTo>
                      <a:pt x="3373" y="4208"/>
                      <a:pt x="3373" y="4208"/>
                      <a:pt x="3373" y="4119"/>
                    </a:cubicBezTo>
                    <a:close/>
                    <a:moveTo>
                      <a:pt x="2843" y="0"/>
                    </a:moveTo>
                    <a:cubicBezTo>
                      <a:pt x="1179" y="0"/>
                      <a:pt x="0" y="1544"/>
                      <a:pt x="0" y="4119"/>
                    </a:cubicBezTo>
                    <a:lnTo>
                      <a:pt x="0" y="17078"/>
                    </a:lnTo>
                    <a:lnTo>
                      <a:pt x="25029" y="31545"/>
                    </a:lnTo>
                    <a:lnTo>
                      <a:pt x="25029" y="18586"/>
                    </a:lnTo>
                    <a:cubicBezTo>
                      <a:pt x="25029" y="15125"/>
                      <a:pt x="22899" y="11042"/>
                      <a:pt x="20236" y="9533"/>
                    </a:cubicBezTo>
                    <a:lnTo>
                      <a:pt x="4704" y="569"/>
                    </a:lnTo>
                    <a:cubicBezTo>
                      <a:pt x="4045" y="183"/>
                      <a:pt x="3416" y="0"/>
                      <a:pt x="28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1029000" y="3348775"/>
                <a:ext cx="90975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753" extrusionOk="0">
                    <a:moveTo>
                      <a:pt x="1598" y="1"/>
                    </a:moveTo>
                    <a:lnTo>
                      <a:pt x="0" y="977"/>
                    </a:lnTo>
                    <a:lnTo>
                      <a:pt x="1420" y="2752"/>
                    </a:lnTo>
                    <a:lnTo>
                      <a:pt x="3639" y="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1563725" y="4074350"/>
                <a:ext cx="9100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3285" extrusionOk="0">
                    <a:moveTo>
                      <a:pt x="2397" y="1"/>
                    </a:moveTo>
                    <a:lnTo>
                      <a:pt x="1" y="622"/>
                    </a:lnTo>
                    <a:lnTo>
                      <a:pt x="1954" y="3285"/>
                    </a:lnTo>
                    <a:lnTo>
                      <a:pt x="3640" y="2220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986825" y="3365675"/>
                <a:ext cx="625750" cy="790800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32" extrusionOk="0">
                    <a:moveTo>
                      <a:pt x="5060" y="3141"/>
                    </a:moveTo>
                    <a:lnTo>
                      <a:pt x="18373" y="10863"/>
                    </a:lnTo>
                    <a:cubicBezTo>
                      <a:pt x="19260" y="11307"/>
                      <a:pt x="19882" y="12638"/>
                      <a:pt x="19882" y="13703"/>
                    </a:cubicBezTo>
                    <a:cubicBezTo>
                      <a:pt x="19882" y="13792"/>
                      <a:pt x="19882" y="13792"/>
                      <a:pt x="19882" y="13881"/>
                    </a:cubicBezTo>
                    <a:lnTo>
                      <a:pt x="6480" y="6159"/>
                    </a:lnTo>
                    <a:cubicBezTo>
                      <a:pt x="5681" y="5715"/>
                      <a:pt x="5060" y="4384"/>
                      <a:pt x="5060" y="3319"/>
                    </a:cubicBezTo>
                    <a:cubicBezTo>
                      <a:pt x="5060" y="3230"/>
                      <a:pt x="5060" y="3230"/>
                      <a:pt x="5060" y="3141"/>
                    </a:cubicBezTo>
                    <a:close/>
                    <a:moveTo>
                      <a:pt x="2851" y="0"/>
                    </a:moveTo>
                    <a:cubicBezTo>
                      <a:pt x="1183" y="0"/>
                      <a:pt x="1" y="1561"/>
                      <a:pt x="1" y="4206"/>
                    </a:cubicBezTo>
                    <a:lnTo>
                      <a:pt x="1" y="17165"/>
                    </a:lnTo>
                    <a:lnTo>
                      <a:pt x="25030" y="31632"/>
                    </a:lnTo>
                    <a:lnTo>
                      <a:pt x="25030" y="18673"/>
                    </a:lnTo>
                    <a:cubicBezTo>
                      <a:pt x="25030" y="15123"/>
                      <a:pt x="22899" y="11041"/>
                      <a:pt x="20237" y="9532"/>
                    </a:cubicBezTo>
                    <a:lnTo>
                      <a:pt x="4705" y="567"/>
                    </a:lnTo>
                    <a:cubicBezTo>
                      <a:pt x="4049" y="183"/>
                      <a:pt x="3421" y="0"/>
                      <a:pt x="28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1073375" y="3438050"/>
                <a:ext cx="41050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16420" h="12063" extrusionOk="0">
                    <a:moveTo>
                      <a:pt x="957" y="1"/>
                    </a:moveTo>
                    <a:cubicBezTo>
                      <a:pt x="410" y="1"/>
                      <a:pt x="0" y="502"/>
                      <a:pt x="0" y="1311"/>
                    </a:cubicBezTo>
                    <a:cubicBezTo>
                      <a:pt x="0" y="2376"/>
                      <a:pt x="710" y="3708"/>
                      <a:pt x="1509" y="4152"/>
                    </a:cubicBezTo>
                    <a:lnTo>
                      <a:pt x="14911" y="11873"/>
                    </a:lnTo>
                    <a:cubicBezTo>
                      <a:pt x="15140" y="12001"/>
                      <a:pt x="15355" y="12062"/>
                      <a:pt x="15546" y="12062"/>
                    </a:cubicBezTo>
                    <a:cubicBezTo>
                      <a:pt x="16022" y="12062"/>
                      <a:pt x="16356" y="11682"/>
                      <a:pt x="16420" y="10986"/>
                    </a:cubicBezTo>
                    <a:lnTo>
                      <a:pt x="3018" y="3264"/>
                    </a:lnTo>
                    <a:cubicBezTo>
                      <a:pt x="2219" y="2820"/>
                      <a:pt x="1598" y="1489"/>
                      <a:pt x="1598" y="424"/>
                    </a:cubicBezTo>
                    <a:cubicBezTo>
                      <a:pt x="1598" y="335"/>
                      <a:pt x="1598" y="335"/>
                      <a:pt x="1598" y="246"/>
                    </a:cubicBezTo>
                    <a:lnTo>
                      <a:pt x="1509" y="158"/>
                    </a:lnTo>
                    <a:cubicBezTo>
                      <a:pt x="1317" y="51"/>
                      <a:pt x="1130" y="1"/>
                      <a:pt x="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9"/>
              <p:cNvSpPr/>
              <p:nvPr/>
            </p:nvSpPr>
            <p:spPr>
              <a:xfrm>
                <a:off x="1419500" y="3761500"/>
                <a:ext cx="135375" cy="2995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1983" extrusionOk="0">
                    <a:moveTo>
                      <a:pt x="1" y="0"/>
                    </a:moveTo>
                    <a:lnTo>
                      <a:pt x="1" y="8876"/>
                    </a:lnTo>
                    <a:lnTo>
                      <a:pt x="5415" y="11982"/>
                    </a:lnTo>
                    <a:lnTo>
                      <a:pt x="5415" y="31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9"/>
              <p:cNvSpPr/>
              <p:nvPr/>
            </p:nvSpPr>
            <p:spPr>
              <a:xfrm>
                <a:off x="2486775" y="2727500"/>
                <a:ext cx="230800" cy="199725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989" extrusionOk="0">
                    <a:moveTo>
                      <a:pt x="9231" y="1"/>
                    </a:moveTo>
                    <a:lnTo>
                      <a:pt x="4261" y="2397"/>
                    </a:lnTo>
                    <a:cubicBezTo>
                      <a:pt x="4261" y="2397"/>
                      <a:pt x="3462" y="3640"/>
                      <a:pt x="2663" y="4438"/>
                    </a:cubicBezTo>
                    <a:cubicBezTo>
                      <a:pt x="2220" y="4705"/>
                      <a:pt x="445" y="6746"/>
                      <a:pt x="1" y="7989"/>
                    </a:cubicBezTo>
                    <a:cubicBezTo>
                      <a:pt x="800" y="7900"/>
                      <a:pt x="3196" y="6923"/>
                      <a:pt x="3995" y="6657"/>
                    </a:cubicBezTo>
                    <a:cubicBezTo>
                      <a:pt x="4971" y="6391"/>
                      <a:pt x="7279" y="5947"/>
                      <a:pt x="7279" y="5947"/>
                    </a:cubicBezTo>
                    <a:cubicBezTo>
                      <a:pt x="7279" y="5947"/>
                      <a:pt x="6924" y="5060"/>
                      <a:pt x="7545" y="3640"/>
                    </a:cubicBezTo>
                    <a:cubicBezTo>
                      <a:pt x="8432" y="1687"/>
                      <a:pt x="9231" y="1"/>
                      <a:pt x="92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9"/>
              <p:cNvSpPr/>
              <p:nvPr/>
            </p:nvSpPr>
            <p:spPr>
              <a:xfrm>
                <a:off x="2462375" y="2794075"/>
                <a:ext cx="2197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6302" extrusionOk="0">
                    <a:moveTo>
                      <a:pt x="4261" y="0"/>
                    </a:moveTo>
                    <a:cubicBezTo>
                      <a:pt x="4261" y="0"/>
                      <a:pt x="2574" y="1598"/>
                      <a:pt x="1421" y="3195"/>
                    </a:cubicBezTo>
                    <a:cubicBezTo>
                      <a:pt x="444" y="4438"/>
                      <a:pt x="1" y="6302"/>
                      <a:pt x="1" y="6302"/>
                    </a:cubicBezTo>
                    <a:cubicBezTo>
                      <a:pt x="1" y="6302"/>
                      <a:pt x="3728" y="5326"/>
                      <a:pt x="4971" y="5059"/>
                    </a:cubicBezTo>
                    <a:cubicBezTo>
                      <a:pt x="6746" y="4704"/>
                      <a:pt x="8787" y="4260"/>
                      <a:pt x="8787" y="4260"/>
                    </a:cubicBezTo>
                    <a:lnTo>
                      <a:pt x="8255" y="3284"/>
                    </a:lnTo>
                    <a:cubicBezTo>
                      <a:pt x="8255" y="3284"/>
                      <a:pt x="6480" y="3373"/>
                      <a:pt x="4882" y="3728"/>
                    </a:cubicBezTo>
                    <a:cubicBezTo>
                      <a:pt x="4172" y="3905"/>
                      <a:pt x="1509" y="4882"/>
                      <a:pt x="1509" y="4882"/>
                    </a:cubicBezTo>
                    <a:cubicBezTo>
                      <a:pt x="1509" y="4882"/>
                      <a:pt x="2574" y="3639"/>
                      <a:pt x="3551" y="2485"/>
                    </a:cubicBezTo>
                    <a:cubicBezTo>
                      <a:pt x="4350" y="1420"/>
                      <a:pt x="5415" y="0"/>
                      <a:pt x="5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9"/>
              <p:cNvSpPr/>
              <p:nvPr/>
            </p:nvSpPr>
            <p:spPr>
              <a:xfrm>
                <a:off x="2513400" y="2592450"/>
                <a:ext cx="224150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8953" extrusionOk="0">
                    <a:moveTo>
                      <a:pt x="5164" y="0"/>
                    </a:moveTo>
                    <a:cubicBezTo>
                      <a:pt x="4308" y="0"/>
                      <a:pt x="3379" y="339"/>
                      <a:pt x="2486" y="1231"/>
                    </a:cubicBezTo>
                    <a:cubicBezTo>
                      <a:pt x="1" y="3805"/>
                      <a:pt x="977" y="8864"/>
                      <a:pt x="2752" y="8953"/>
                    </a:cubicBezTo>
                    <a:cubicBezTo>
                      <a:pt x="3817" y="8953"/>
                      <a:pt x="6125" y="8509"/>
                      <a:pt x="7368" y="7089"/>
                    </a:cubicBezTo>
                    <a:cubicBezTo>
                      <a:pt x="8699" y="5580"/>
                      <a:pt x="8965" y="3006"/>
                      <a:pt x="8344" y="1852"/>
                    </a:cubicBezTo>
                    <a:cubicBezTo>
                      <a:pt x="7843" y="961"/>
                      <a:pt x="6607" y="0"/>
                      <a:pt x="5164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9"/>
              <p:cNvSpPr/>
              <p:nvPr/>
            </p:nvSpPr>
            <p:spPr>
              <a:xfrm>
                <a:off x="2564450" y="2566400"/>
                <a:ext cx="22855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8575" extrusionOk="0">
                    <a:moveTo>
                      <a:pt x="3644" y="0"/>
                    </a:moveTo>
                    <a:cubicBezTo>
                      <a:pt x="2182" y="0"/>
                      <a:pt x="792" y="1010"/>
                      <a:pt x="0" y="2806"/>
                    </a:cubicBezTo>
                    <a:cubicBezTo>
                      <a:pt x="0" y="2806"/>
                      <a:pt x="1775" y="3871"/>
                      <a:pt x="3373" y="4137"/>
                    </a:cubicBezTo>
                    <a:cubicBezTo>
                      <a:pt x="3018" y="5912"/>
                      <a:pt x="3728" y="7243"/>
                      <a:pt x="3728" y="7243"/>
                    </a:cubicBezTo>
                    <a:cubicBezTo>
                      <a:pt x="3728" y="7243"/>
                      <a:pt x="4706" y="6461"/>
                      <a:pt x="5209" y="6461"/>
                    </a:cubicBezTo>
                    <a:cubicBezTo>
                      <a:pt x="5293" y="6461"/>
                      <a:pt x="5364" y="6483"/>
                      <a:pt x="5414" y="6533"/>
                    </a:cubicBezTo>
                    <a:cubicBezTo>
                      <a:pt x="6124" y="7155"/>
                      <a:pt x="4882" y="8575"/>
                      <a:pt x="4882" y="8575"/>
                    </a:cubicBezTo>
                    <a:cubicBezTo>
                      <a:pt x="4882" y="8575"/>
                      <a:pt x="5947" y="7953"/>
                      <a:pt x="6302" y="7421"/>
                    </a:cubicBezTo>
                    <a:cubicBezTo>
                      <a:pt x="6657" y="6888"/>
                      <a:pt x="9142" y="4226"/>
                      <a:pt x="6568" y="1474"/>
                    </a:cubicBezTo>
                    <a:cubicBezTo>
                      <a:pt x="5670" y="468"/>
                      <a:pt x="4640" y="0"/>
                      <a:pt x="3644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2600975" y="2634275"/>
                <a:ext cx="21645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658" h="12694" extrusionOk="0">
                    <a:moveTo>
                      <a:pt x="5354" y="1"/>
                    </a:moveTo>
                    <a:cubicBezTo>
                      <a:pt x="4151" y="1"/>
                      <a:pt x="2711" y="2221"/>
                      <a:pt x="2711" y="2221"/>
                    </a:cubicBezTo>
                    <a:cubicBezTo>
                      <a:pt x="2711" y="2221"/>
                      <a:pt x="758" y="5150"/>
                      <a:pt x="1024" y="6392"/>
                    </a:cubicBezTo>
                    <a:cubicBezTo>
                      <a:pt x="1379" y="7724"/>
                      <a:pt x="2444" y="9055"/>
                      <a:pt x="2001" y="9676"/>
                    </a:cubicBezTo>
                    <a:cubicBezTo>
                      <a:pt x="1798" y="10082"/>
                      <a:pt x="1305" y="10169"/>
                      <a:pt x="920" y="10169"/>
                    </a:cubicBezTo>
                    <a:cubicBezTo>
                      <a:pt x="631" y="10169"/>
                      <a:pt x="403" y="10120"/>
                      <a:pt x="403" y="10120"/>
                    </a:cubicBezTo>
                    <a:lnTo>
                      <a:pt x="403" y="10120"/>
                    </a:lnTo>
                    <a:cubicBezTo>
                      <a:pt x="403" y="10120"/>
                      <a:pt x="1" y="11730"/>
                      <a:pt x="1189" y="11730"/>
                    </a:cubicBezTo>
                    <a:cubicBezTo>
                      <a:pt x="1248" y="11730"/>
                      <a:pt x="1312" y="11726"/>
                      <a:pt x="1379" y="11718"/>
                    </a:cubicBezTo>
                    <a:cubicBezTo>
                      <a:pt x="2711" y="11451"/>
                      <a:pt x="3421" y="11185"/>
                      <a:pt x="3421" y="11185"/>
                    </a:cubicBezTo>
                    <a:lnTo>
                      <a:pt x="5196" y="12694"/>
                    </a:lnTo>
                    <a:cubicBezTo>
                      <a:pt x="5196" y="12694"/>
                      <a:pt x="6527" y="11007"/>
                      <a:pt x="6527" y="9499"/>
                    </a:cubicBezTo>
                    <a:cubicBezTo>
                      <a:pt x="6527" y="8079"/>
                      <a:pt x="5196" y="7014"/>
                      <a:pt x="5640" y="5860"/>
                    </a:cubicBezTo>
                    <a:cubicBezTo>
                      <a:pt x="6083" y="4706"/>
                      <a:pt x="8657" y="3020"/>
                      <a:pt x="6083" y="357"/>
                    </a:cubicBezTo>
                    <a:cubicBezTo>
                      <a:pt x="5863" y="104"/>
                      <a:pt x="5614" y="1"/>
                      <a:pt x="5354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2646550" y="2692100"/>
                <a:ext cx="599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27" extrusionOk="0">
                    <a:moveTo>
                      <a:pt x="1453" y="0"/>
                    </a:moveTo>
                    <a:cubicBezTo>
                      <a:pt x="783" y="0"/>
                      <a:pt x="0" y="174"/>
                      <a:pt x="0" y="174"/>
                    </a:cubicBezTo>
                    <a:lnTo>
                      <a:pt x="0" y="1417"/>
                    </a:lnTo>
                    <a:cubicBezTo>
                      <a:pt x="0" y="1417"/>
                      <a:pt x="133" y="1426"/>
                      <a:pt x="336" y="1426"/>
                    </a:cubicBezTo>
                    <a:cubicBezTo>
                      <a:pt x="995" y="1426"/>
                      <a:pt x="2397" y="1323"/>
                      <a:pt x="2397" y="440"/>
                    </a:cubicBezTo>
                    <a:cubicBezTo>
                      <a:pt x="2397" y="98"/>
                      <a:pt x="1956" y="0"/>
                      <a:pt x="1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2293750" y="2916875"/>
                <a:ext cx="15535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4319" extrusionOk="0">
                    <a:moveTo>
                      <a:pt x="2083" y="0"/>
                    </a:moveTo>
                    <a:cubicBezTo>
                      <a:pt x="1390" y="0"/>
                      <a:pt x="926" y="287"/>
                      <a:pt x="533" y="680"/>
                    </a:cubicBezTo>
                    <a:cubicBezTo>
                      <a:pt x="0" y="1301"/>
                      <a:pt x="1243" y="1922"/>
                      <a:pt x="1687" y="2277"/>
                    </a:cubicBezTo>
                    <a:cubicBezTo>
                      <a:pt x="2130" y="2632"/>
                      <a:pt x="4172" y="4319"/>
                      <a:pt x="4172" y="4319"/>
                    </a:cubicBezTo>
                    <a:lnTo>
                      <a:pt x="6213" y="2632"/>
                    </a:lnTo>
                    <a:cubicBezTo>
                      <a:pt x="6213" y="2455"/>
                      <a:pt x="5148" y="1035"/>
                      <a:pt x="3550" y="325"/>
                    </a:cubicBezTo>
                    <a:cubicBezTo>
                      <a:pt x="2964" y="97"/>
                      <a:pt x="2485" y="0"/>
                      <a:pt x="2083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9"/>
              <p:cNvSpPr/>
              <p:nvPr/>
            </p:nvSpPr>
            <p:spPr>
              <a:xfrm>
                <a:off x="2369175" y="2936000"/>
                <a:ext cx="376625" cy="260100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10404" extrusionOk="0">
                    <a:moveTo>
                      <a:pt x="13450" y="1"/>
                    </a:moveTo>
                    <a:cubicBezTo>
                      <a:pt x="13252" y="1"/>
                      <a:pt x="13029" y="30"/>
                      <a:pt x="12782" y="92"/>
                    </a:cubicBezTo>
                    <a:cubicBezTo>
                      <a:pt x="10030" y="714"/>
                      <a:pt x="7279" y="4974"/>
                      <a:pt x="7279" y="4974"/>
                    </a:cubicBezTo>
                    <a:lnTo>
                      <a:pt x="3374" y="1424"/>
                    </a:lnTo>
                    <a:cubicBezTo>
                      <a:pt x="3374" y="1424"/>
                      <a:pt x="3090" y="1367"/>
                      <a:pt x="2706" y="1367"/>
                    </a:cubicBezTo>
                    <a:cubicBezTo>
                      <a:pt x="2258" y="1367"/>
                      <a:pt x="1674" y="1444"/>
                      <a:pt x="1243" y="1779"/>
                    </a:cubicBezTo>
                    <a:cubicBezTo>
                      <a:pt x="445" y="2311"/>
                      <a:pt x="1" y="3287"/>
                      <a:pt x="1" y="3287"/>
                    </a:cubicBezTo>
                    <a:cubicBezTo>
                      <a:pt x="1" y="3287"/>
                      <a:pt x="2042" y="5773"/>
                      <a:pt x="3729" y="7725"/>
                    </a:cubicBezTo>
                    <a:cubicBezTo>
                      <a:pt x="4435" y="8510"/>
                      <a:pt x="5904" y="10404"/>
                      <a:pt x="7216" y="10404"/>
                    </a:cubicBezTo>
                    <a:cubicBezTo>
                      <a:pt x="7388" y="10404"/>
                      <a:pt x="7558" y="10371"/>
                      <a:pt x="7723" y="10299"/>
                    </a:cubicBezTo>
                    <a:cubicBezTo>
                      <a:pt x="8788" y="9855"/>
                      <a:pt x="10829" y="8613"/>
                      <a:pt x="11983" y="7459"/>
                    </a:cubicBezTo>
                    <a:cubicBezTo>
                      <a:pt x="13137" y="6305"/>
                      <a:pt x="13758" y="4885"/>
                      <a:pt x="14202" y="3820"/>
                    </a:cubicBezTo>
                    <a:cubicBezTo>
                      <a:pt x="15064" y="1702"/>
                      <a:pt x="14957" y="1"/>
                      <a:pt x="134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5" name="Google Shape;885;p39"/>
          <p:cNvGrpSpPr/>
          <p:nvPr/>
        </p:nvGrpSpPr>
        <p:grpSpPr>
          <a:xfrm>
            <a:off x="786510" y="175918"/>
            <a:ext cx="1240000" cy="699376"/>
            <a:chOff x="807200" y="708763"/>
            <a:chExt cx="1240000" cy="699376"/>
          </a:xfrm>
        </p:grpSpPr>
        <p:sp>
          <p:nvSpPr>
            <p:cNvPr id="886" name="Google Shape;886;p39"/>
            <p:cNvSpPr/>
            <p:nvPr/>
          </p:nvSpPr>
          <p:spPr>
            <a:xfrm flipH="1">
              <a:off x="1316228" y="708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flipH="1">
              <a:off x="1890000" y="119878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 flipH="1">
              <a:off x="807200" y="12509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764;p39">
            <a:extLst>
              <a:ext uri="{FF2B5EF4-FFF2-40B4-BE49-F238E27FC236}">
                <a16:creationId xmlns:a16="http://schemas.microsoft.com/office/drawing/2014/main" id="{068BF10B-E074-779F-763D-8CF056FE4C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0426" y="244166"/>
            <a:ext cx="6863148" cy="693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>
              <a:solidFill>
                <a:srgbClr val="002060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 dirty="0">
                <a:solidFill>
                  <a:srgbClr val="002060"/>
                </a:solidFill>
              </a:rPr>
              <a:t>3</a:t>
            </a:r>
            <a:r>
              <a:rPr lang="vi-VN" sz="1800" b="1" dirty="0">
                <a:solidFill>
                  <a:srgbClr val="002060"/>
                </a:solidFill>
              </a:rPr>
              <a:t>.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Cận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lâm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sàng</a:t>
            </a:r>
            <a:endParaRPr lang="vi-VN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D2C392B-AB3D-85D1-33C2-275682786134}"/>
              </a:ext>
            </a:extLst>
          </p:cNvPr>
          <p:cNvSpPr txBox="1">
            <a:spLocks/>
          </p:cNvSpPr>
          <p:nvPr/>
        </p:nvSpPr>
        <p:spPr>
          <a:xfrm>
            <a:off x="859866" y="1032079"/>
            <a:ext cx="7234894" cy="286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</a:rPr>
              <a:t>(1) </a:t>
            </a:r>
            <a:r>
              <a:rPr lang="en-US" sz="1600" b="1" dirty="0" err="1">
                <a:solidFill>
                  <a:srgbClr val="002060"/>
                </a:solidFill>
              </a:rPr>
              <a:t>Chất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chỉ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điểm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ung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thư</a:t>
            </a:r>
            <a:endParaRPr lang="en-US" sz="1600" b="1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</a:rPr>
              <a:t>DCP (Des-gamma-carboxyprothrombin)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Ngưỡng</a:t>
            </a:r>
            <a:r>
              <a:rPr lang="en-US" sz="1600" dirty="0">
                <a:solidFill>
                  <a:srgbClr val="002060"/>
                </a:solidFill>
              </a:rPr>
              <a:t> 40mAU/mL: </a:t>
            </a:r>
            <a:r>
              <a:rPr lang="en-US" sz="1600" dirty="0" err="1">
                <a:solidFill>
                  <a:srgbClr val="002060"/>
                </a:solidFill>
              </a:rPr>
              <a:t>có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độ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đặc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hiệu</a:t>
            </a:r>
            <a:r>
              <a:rPr lang="en-US" sz="1600" dirty="0">
                <a:solidFill>
                  <a:srgbClr val="002060"/>
                </a:solidFill>
              </a:rPr>
              <a:t> 95-99% </a:t>
            </a:r>
            <a:r>
              <a:rPr lang="en-US" sz="1600" dirty="0" err="1">
                <a:solidFill>
                  <a:srgbClr val="002060"/>
                </a:solidFill>
              </a:rPr>
              <a:t>trong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chẩn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đoán</a:t>
            </a:r>
            <a:r>
              <a:rPr lang="en-US" sz="1600" dirty="0">
                <a:solidFill>
                  <a:srgbClr val="002060"/>
                </a:solidFill>
              </a:rPr>
              <a:t> HCC </a:t>
            </a:r>
            <a:r>
              <a:rPr lang="en-US" sz="1600" dirty="0" err="1">
                <a:solidFill>
                  <a:srgbClr val="002060"/>
                </a:solidFill>
              </a:rPr>
              <a:t>sớm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dưới</a:t>
            </a:r>
            <a:r>
              <a:rPr lang="en-US" sz="1600" dirty="0">
                <a:solidFill>
                  <a:srgbClr val="002060"/>
                </a:solidFill>
              </a:rPr>
              <a:t> 5cm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</a:rPr>
              <a:t>AFP-L3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Giúp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phân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biệt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tăng</a:t>
            </a:r>
            <a:r>
              <a:rPr lang="en-US" sz="1600" dirty="0">
                <a:solidFill>
                  <a:srgbClr val="002060"/>
                </a:solidFill>
              </a:rPr>
              <a:t> AFP do HCC hay do </a:t>
            </a:r>
            <a:r>
              <a:rPr lang="en-US" sz="1600" dirty="0" err="1">
                <a:solidFill>
                  <a:srgbClr val="002060"/>
                </a:solidFill>
              </a:rPr>
              <a:t>các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bệnh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lành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tính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Ngưỡng</a:t>
            </a:r>
            <a:r>
              <a:rPr lang="en-US" sz="1600" dirty="0">
                <a:solidFill>
                  <a:srgbClr val="002060"/>
                </a:solidFill>
              </a:rPr>
              <a:t> 15%, AFP-L3 </a:t>
            </a:r>
            <a:r>
              <a:rPr lang="en-US" sz="1600" dirty="0" err="1">
                <a:solidFill>
                  <a:srgbClr val="002060"/>
                </a:solidFill>
              </a:rPr>
              <a:t>có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độ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đặc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hiệu</a:t>
            </a:r>
            <a:r>
              <a:rPr lang="en-US" sz="1600" dirty="0">
                <a:solidFill>
                  <a:srgbClr val="002060"/>
                </a:solidFill>
              </a:rPr>
              <a:t> 94-100%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vi-VN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5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"/>
          <p:cNvSpPr/>
          <p:nvPr/>
        </p:nvSpPr>
        <p:spPr>
          <a:xfrm flipH="1">
            <a:off x="7870390" y="4279938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39"/>
          <p:cNvGrpSpPr/>
          <p:nvPr/>
        </p:nvGrpSpPr>
        <p:grpSpPr>
          <a:xfrm>
            <a:off x="48978" y="4159430"/>
            <a:ext cx="1240000" cy="699376"/>
            <a:chOff x="807200" y="708763"/>
            <a:chExt cx="1240000" cy="699376"/>
          </a:xfrm>
        </p:grpSpPr>
        <p:sp>
          <p:nvSpPr>
            <p:cNvPr id="886" name="Google Shape;886;p39"/>
            <p:cNvSpPr/>
            <p:nvPr/>
          </p:nvSpPr>
          <p:spPr>
            <a:xfrm flipH="1">
              <a:off x="1316228" y="708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flipH="1">
              <a:off x="1890000" y="119878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 flipH="1">
              <a:off x="807200" y="12509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9D8234CF-5DDD-FC90-A440-D86A83AE8233}"/>
              </a:ext>
            </a:extLst>
          </p:cNvPr>
          <p:cNvSpPr txBox="1">
            <a:spLocks/>
          </p:cNvSpPr>
          <p:nvPr/>
        </p:nvSpPr>
        <p:spPr>
          <a:xfrm>
            <a:off x="891096" y="956667"/>
            <a:ext cx="7234894" cy="384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</a:rPr>
              <a:t>(2) </a:t>
            </a:r>
            <a:r>
              <a:rPr lang="en-US" sz="1600" b="1" dirty="0" err="1">
                <a:solidFill>
                  <a:srgbClr val="002060"/>
                </a:solidFill>
              </a:rPr>
              <a:t>Siêu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âm</a:t>
            </a:r>
            <a:endParaRPr lang="en-US" sz="16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Sẵn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có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nhanh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rẻ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không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xâm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lấn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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Dùng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để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theo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dõi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,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tầm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soát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,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không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dùng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để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chẩn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đoán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HCC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  <a:sym typeface="Wingdings" panose="05000000000000000000" pitchFamily="2" charset="2"/>
              </a:rPr>
              <a:t>(3) CLVT hay CHT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Hình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ảnh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điển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hình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HCC: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tăng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bắt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thuốc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cản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quang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/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cản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từ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trong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thì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động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mạch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và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thải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thuốc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trong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thì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tĩnh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mạch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hay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thì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muộn</a:t>
            </a:r>
            <a:r>
              <a:rPr lang="en-US" sz="1600" dirty="0">
                <a:solidFill>
                  <a:srgbClr val="002060"/>
                </a:solidFill>
              </a:rPr>
              <a:t>. </a:t>
            </a:r>
            <a:endParaRPr lang="en-US" sz="1600" dirty="0">
              <a:solidFill>
                <a:srgbClr val="002060"/>
              </a:solidFill>
              <a:sym typeface="Wingdings" panose="05000000000000000000" pitchFamily="2" charset="2"/>
            </a:endParaRPr>
          </a:p>
        </p:txBody>
      </p:sp>
      <p:sp>
        <p:nvSpPr>
          <p:cNvPr id="6" name="Google Shape;764;p39">
            <a:extLst>
              <a:ext uri="{FF2B5EF4-FFF2-40B4-BE49-F238E27FC236}">
                <a16:creationId xmlns:a16="http://schemas.microsoft.com/office/drawing/2014/main" id="{6173A15E-6CE5-5375-C4DC-D8AEBB756F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5739" y="261432"/>
            <a:ext cx="6863148" cy="693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>
              <a:solidFill>
                <a:srgbClr val="002060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 dirty="0">
                <a:solidFill>
                  <a:srgbClr val="002060"/>
                </a:solidFill>
              </a:rPr>
              <a:t>3</a:t>
            </a:r>
            <a:r>
              <a:rPr lang="vi-VN" sz="1800" b="1" dirty="0">
                <a:solidFill>
                  <a:srgbClr val="002060"/>
                </a:solidFill>
              </a:rPr>
              <a:t>.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Cận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lâm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sàng</a:t>
            </a:r>
            <a:endParaRPr lang="vi-VN" dirty="0">
              <a:solidFill>
                <a:srgbClr val="002060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D3D17B5D-ECB9-040D-4BDE-184A7B8905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950862"/>
            <a:ext cx="2931235" cy="1878531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2662559-AD4C-3841-8A4A-8FCD07BCEA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01406" y="2379299"/>
            <a:ext cx="3214273" cy="2035731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779A2EA9-81A0-5AB6-5182-97C19019CA1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1473" y="2964044"/>
            <a:ext cx="3036046" cy="21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"/>
          <p:cNvSpPr/>
          <p:nvPr/>
        </p:nvSpPr>
        <p:spPr>
          <a:xfrm flipH="1">
            <a:off x="7870390" y="4279938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39"/>
          <p:cNvGrpSpPr/>
          <p:nvPr/>
        </p:nvGrpSpPr>
        <p:grpSpPr>
          <a:xfrm>
            <a:off x="48978" y="4159430"/>
            <a:ext cx="1240000" cy="699376"/>
            <a:chOff x="807200" y="708763"/>
            <a:chExt cx="1240000" cy="699376"/>
          </a:xfrm>
        </p:grpSpPr>
        <p:sp>
          <p:nvSpPr>
            <p:cNvPr id="886" name="Google Shape;886;p39"/>
            <p:cNvSpPr/>
            <p:nvPr/>
          </p:nvSpPr>
          <p:spPr>
            <a:xfrm flipH="1">
              <a:off x="1316228" y="708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flipH="1">
              <a:off x="1890000" y="119878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 flipH="1">
              <a:off x="807200" y="12509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64;p39">
            <a:extLst>
              <a:ext uri="{FF2B5EF4-FFF2-40B4-BE49-F238E27FC236}">
                <a16:creationId xmlns:a16="http://schemas.microsoft.com/office/drawing/2014/main" id="{839DF39E-0B5A-F18D-D69F-FB77F20483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5739" y="261432"/>
            <a:ext cx="6863148" cy="693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>
              <a:solidFill>
                <a:srgbClr val="002060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 dirty="0">
                <a:solidFill>
                  <a:srgbClr val="002060"/>
                </a:solidFill>
              </a:rPr>
              <a:t>3</a:t>
            </a:r>
            <a:r>
              <a:rPr lang="vi-VN" sz="1800" b="1" dirty="0">
                <a:solidFill>
                  <a:srgbClr val="002060"/>
                </a:solidFill>
              </a:rPr>
              <a:t>.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Cận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lâm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sàng</a:t>
            </a:r>
            <a:endParaRPr lang="vi-VN" dirty="0">
              <a:solidFill>
                <a:srgbClr val="00206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0A72DA-C961-3381-5F0F-A43746A08E91}"/>
              </a:ext>
            </a:extLst>
          </p:cNvPr>
          <p:cNvSpPr txBox="1">
            <a:spLocks/>
          </p:cNvSpPr>
          <p:nvPr/>
        </p:nvSpPr>
        <p:spPr>
          <a:xfrm>
            <a:off x="891096" y="956667"/>
            <a:ext cx="7234894" cy="384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</a:rPr>
              <a:t>(3) CLVT hay CHT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1600" b="1" dirty="0">
              <a:solidFill>
                <a:srgbClr val="002060"/>
              </a:solidFill>
            </a:endParaRPr>
          </a:p>
        </p:txBody>
      </p:sp>
      <p:pic>
        <p:nvPicPr>
          <p:cNvPr id="7" name="Hình ảnh 10">
            <a:extLst>
              <a:ext uri="{FF2B5EF4-FFF2-40B4-BE49-F238E27FC236}">
                <a16:creationId xmlns:a16="http://schemas.microsoft.com/office/drawing/2014/main" id="{093EA838-EE9A-D6C8-6BC7-432B6EF07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3" t="25879" r="28985" b="28973"/>
          <a:stretch/>
        </p:blipFill>
        <p:spPr>
          <a:xfrm>
            <a:off x="0" y="1459691"/>
            <a:ext cx="3943350" cy="3478431"/>
          </a:xfrm>
          <a:prstGeom prst="rect">
            <a:avLst/>
          </a:prstGeom>
        </p:spPr>
      </p:pic>
      <p:pic>
        <p:nvPicPr>
          <p:cNvPr id="8" name="Hình ảnh 7" descr="Ảnh có chứa bàn&#10;&#10;Mô tả được tự động tạo">
            <a:extLst>
              <a:ext uri="{FF2B5EF4-FFF2-40B4-BE49-F238E27FC236}">
                <a16:creationId xmlns:a16="http://schemas.microsoft.com/office/drawing/2014/main" id="{AF2A91E6-2B85-FB61-E34C-6875EDEDE1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297" r="-2128"/>
          <a:stretch/>
        </p:blipFill>
        <p:spPr>
          <a:xfrm>
            <a:off x="3992328" y="1459691"/>
            <a:ext cx="4988395" cy="3351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429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"/>
          <p:cNvSpPr/>
          <p:nvPr/>
        </p:nvSpPr>
        <p:spPr>
          <a:xfrm flipH="1">
            <a:off x="7870390" y="4279938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39"/>
          <p:cNvGrpSpPr/>
          <p:nvPr/>
        </p:nvGrpSpPr>
        <p:grpSpPr>
          <a:xfrm>
            <a:off x="48978" y="4159430"/>
            <a:ext cx="1240000" cy="699376"/>
            <a:chOff x="807200" y="708763"/>
            <a:chExt cx="1240000" cy="699376"/>
          </a:xfrm>
        </p:grpSpPr>
        <p:sp>
          <p:nvSpPr>
            <p:cNvPr id="886" name="Google Shape;886;p39"/>
            <p:cNvSpPr/>
            <p:nvPr/>
          </p:nvSpPr>
          <p:spPr>
            <a:xfrm flipH="1">
              <a:off x="1316228" y="708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flipH="1">
              <a:off x="1890000" y="119878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 flipH="1">
              <a:off x="807200" y="12509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64;p39">
            <a:extLst>
              <a:ext uri="{FF2B5EF4-FFF2-40B4-BE49-F238E27FC236}">
                <a16:creationId xmlns:a16="http://schemas.microsoft.com/office/drawing/2014/main" id="{C8A37C5E-5D0C-02C2-D191-A261F8AD2B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5739" y="261432"/>
            <a:ext cx="6863148" cy="693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>
              <a:solidFill>
                <a:srgbClr val="002060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 dirty="0">
                <a:solidFill>
                  <a:srgbClr val="002060"/>
                </a:solidFill>
              </a:rPr>
              <a:t>3</a:t>
            </a:r>
            <a:r>
              <a:rPr lang="vi-VN" sz="1800" b="1" dirty="0">
                <a:solidFill>
                  <a:srgbClr val="002060"/>
                </a:solidFill>
              </a:rPr>
              <a:t>.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Cận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lâm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sàng</a:t>
            </a:r>
            <a:endParaRPr lang="vi-VN" dirty="0">
              <a:solidFill>
                <a:srgbClr val="00206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F279E9-856F-A881-FFE0-008AFBB9556E}"/>
              </a:ext>
            </a:extLst>
          </p:cNvPr>
          <p:cNvSpPr txBox="1">
            <a:spLocks/>
          </p:cNvSpPr>
          <p:nvPr/>
        </p:nvSpPr>
        <p:spPr>
          <a:xfrm>
            <a:off x="891096" y="956667"/>
            <a:ext cx="7234894" cy="384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</a:rPr>
              <a:t>(3) CLVT hay CHT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1600" b="1" dirty="0">
              <a:solidFill>
                <a:srgbClr val="002060"/>
              </a:solidFill>
            </a:endParaRPr>
          </a:p>
        </p:txBody>
      </p:sp>
      <p:pic>
        <p:nvPicPr>
          <p:cNvPr id="7" name="Hình ảnh 4" descr="Ảnh có chứa văn bản, ảnh chụp màn hình, màn hình&#10;&#10;Mô tả được tự động tạo">
            <a:extLst>
              <a:ext uri="{FF2B5EF4-FFF2-40B4-BE49-F238E27FC236}">
                <a16:creationId xmlns:a16="http://schemas.microsoft.com/office/drawing/2014/main" id="{04223387-5D3B-BD0E-FB29-ECE4D2C54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1" t="28125" r="6154" b="19141"/>
          <a:stretch/>
        </p:blipFill>
        <p:spPr>
          <a:xfrm>
            <a:off x="432619" y="1434215"/>
            <a:ext cx="8153375" cy="2845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91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96;p37">
            <a:extLst>
              <a:ext uri="{FF2B5EF4-FFF2-40B4-BE49-F238E27FC236}">
                <a16:creationId xmlns:a16="http://schemas.microsoft.com/office/drawing/2014/main" id="{4CDE049D-0633-BF13-CA87-869DEA3E68BB}"/>
              </a:ext>
            </a:extLst>
          </p:cNvPr>
          <p:cNvGrpSpPr/>
          <p:nvPr/>
        </p:nvGrpSpPr>
        <p:grpSpPr>
          <a:xfrm>
            <a:off x="114737" y="1762591"/>
            <a:ext cx="1025083" cy="2187576"/>
            <a:chOff x="306861" y="1339755"/>
            <a:chExt cx="1378240" cy="3487893"/>
          </a:xfrm>
        </p:grpSpPr>
        <p:grpSp>
          <p:nvGrpSpPr>
            <p:cNvPr id="5" name="Google Shape;597;p37">
              <a:extLst>
                <a:ext uri="{FF2B5EF4-FFF2-40B4-BE49-F238E27FC236}">
                  <a16:creationId xmlns:a16="http://schemas.microsoft.com/office/drawing/2014/main" id="{AA255808-61B9-6F9B-8A0E-98F77B5FEE89}"/>
                </a:ext>
              </a:extLst>
            </p:cNvPr>
            <p:cNvGrpSpPr/>
            <p:nvPr/>
          </p:nvGrpSpPr>
          <p:grpSpPr>
            <a:xfrm>
              <a:off x="562446" y="2018737"/>
              <a:ext cx="1122645" cy="2808910"/>
              <a:chOff x="553863" y="1859436"/>
              <a:chExt cx="1182852" cy="2959551"/>
            </a:xfrm>
          </p:grpSpPr>
          <p:sp>
            <p:nvSpPr>
              <p:cNvPr id="9" name="Google Shape;598;p37">
                <a:extLst>
                  <a:ext uri="{FF2B5EF4-FFF2-40B4-BE49-F238E27FC236}">
                    <a16:creationId xmlns:a16="http://schemas.microsoft.com/office/drawing/2014/main" id="{C60328D8-7383-9EF1-5A20-748C67934454}"/>
                  </a:ext>
                </a:extLst>
              </p:cNvPr>
              <p:cNvSpPr/>
              <p:nvPr/>
            </p:nvSpPr>
            <p:spPr>
              <a:xfrm flipH="1">
                <a:off x="776673" y="1859436"/>
                <a:ext cx="489576" cy="317042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18666" extrusionOk="0">
                    <a:moveTo>
                      <a:pt x="14563" y="1"/>
                    </a:moveTo>
                    <a:cubicBezTo>
                      <a:pt x="8777" y="1"/>
                      <a:pt x="3262" y="3623"/>
                      <a:pt x="2636" y="5499"/>
                    </a:cubicBezTo>
                    <a:cubicBezTo>
                      <a:pt x="1964" y="7420"/>
                      <a:pt x="0" y="13119"/>
                      <a:pt x="2889" y="13119"/>
                    </a:cubicBezTo>
                    <a:cubicBezTo>
                      <a:pt x="2901" y="13119"/>
                      <a:pt x="2913" y="13119"/>
                      <a:pt x="2926" y="13119"/>
                    </a:cubicBezTo>
                    <a:cubicBezTo>
                      <a:pt x="5916" y="13119"/>
                      <a:pt x="7652" y="18665"/>
                      <a:pt x="7652" y="18665"/>
                    </a:cubicBezTo>
                    <a:cubicBezTo>
                      <a:pt x="7652" y="18665"/>
                      <a:pt x="28824" y="11962"/>
                      <a:pt x="24532" y="5451"/>
                    </a:cubicBezTo>
                    <a:cubicBezTo>
                      <a:pt x="21838" y="1391"/>
                      <a:pt x="18149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99;p37">
                <a:extLst>
                  <a:ext uri="{FF2B5EF4-FFF2-40B4-BE49-F238E27FC236}">
                    <a16:creationId xmlns:a16="http://schemas.microsoft.com/office/drawing/2014/main" id="{EE646A70-E01A-534B-57A8-504DFC37502E}"/>
                  </a:ext>
                </a:extLst>
              </p:cNvPr>
              <p:cNvSpPr/>
              <p:nvPr/>
            </p:nvSpPr>
            <p:spPr>
              <a:xfrm flipH="1">
                <a:off x="1504888" y="2606062"/>
                <a:ext cx="165485" cy="111201"/>
              </a:xfrm>
              <a:custGeom>
                <a:avLst/>
                <a:gdLst/>
                <a:ahLst/>
                <a:cxnLst/>
                <a:rect l="l" t="t" r="r" b="b"/>
                <a:pathLst>
                  <a:path w="9743" h="6547" extrusionOk="0">
                    <a:moveTo>
                      <a:pt x="7221" y="0"/>
                    </a:moveTo>
                    <a:cubicBezTo>
                      <a:pt x="5254" y="0"/>
                      <a:pt x="2135" y="1730"/>
                      <a:pt x="1833" y="3499"/>
                    </a:cubicBezTo>
                    <a:cubicBezTo>
                      <a:pt x="1496" y="5428"/>
                      <a:pt x="0" y="4608"/>
                      <a:pt x="1544" y="6152"/>
                    </a:cubicBezTo>
                    <a:cubicBezTo>
                      <a:pt x="1834" y="6433"/>
                      <a:pt x="2304" y="6547"/>
                      <a:pt x="2877" y="6547"/>
                    </a:cubicBezTo>
                    <a:cubicBezTo>
                      <a:pt x="5353" y="6547"/>
                      <a:pt x="9742" y="4416"/>
                      <a:pt x="9742" y="4416"/>
                    </a:cubicBezTo>
                    <a:cubicBezTo>
                      <a:pt x="9742" y="4416"/>
                      <a:pt x="9694" y="606"/>
                      <a:pt x="7862" y="75"/>
                    </a:cubicBezTo>
                    <a:cubicBezTo>
                      <a:pt x="7668" y="24"/>
                      <a:pt x="7453" y="0"/>
                      <a:pt x="7221" y="0"/>
                    </a:cubicBezTo>
                    <a:close/>
                  </a:path>
                </a:pathLst>
              </a:custGeom>
              <a:solidFill>
                <a:srgbClr val="DFF1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00;p37">
                <a:extLst>
                  <a:ext uri="{FF2B5EF4-FFF2-40B4-BE49-F238E27FC236}">
                    <a16:creationId xmlns:a16="http://schemas.microsoft.com/office/drawing/2014/main" id="{63236DCC-8A38-D2C3-6F80-FFF03EC747F2}"/>
                  </a:ext>
                </a:extLst>
              </p:cNvPr>
              <p:cNvSpPr/>
              <p:nvPr/>
            </p:nvSpPr>
            <p:spPr>
              <a:xfrm flipH="1">
                <a:off x="1202690" y="2613060"/>
                <a:ext cx="415249" cy="393831"/>
              </a:xfrm>
              <a:custGeom>
                <a:avLst/>
                <a:gdLst/>
                <a:ahLst/>
                <a:cxnLst/>
                <a:rect l="l" t="t" r="r" b="b"/>
                <a:pathLst>
                  <a:path w="24448" h="23187" extrusionOk="0">
                    <a:moveTo>
                      <a:pt x="1881" y="1"/>
                    </a:moveTo>
                    <a:lnTo>
                      <a:pt x="0" y="5113"/>
                    </a:lnTo>
                    <a:cubicBezTo>
                      <a:pt x="0" y="5113"/>
                      <a:pt x="12010" y="23187"/>
                      <a:pt x="16662" y="23187"/>
                    </a:cubicBezTo>
                    <a:cubicBezTo>
                      <a:pt x="17141" y="23187"/>
                      <a:pt x="17542" y="22995"/>
                      <a:pt x="17844" y="22571"/>
                    </a:cubicBezTo>
                    <a:cubicBezTo>
                      <a:pt x="21124" y="18038"/>
                      <a:pt x="22040" y="16302"/>
                      <a:pt x="23728" y="11238"/>
                    </a:cubicBezTo>
                    <a:cubicBezTo>
                      <a:pt x="24447" y="9100"/>
                      <a:pt x="23607" y="8487"/>
                      <a:pt x="22406" y="8487"/>
                    </a:cubicBezTo>
                    <a:cubicBezTo>
                      <a:pt x="20790" y="8487"/>
                      <a:pt x="18519" y="9598"/>
                      <a:pt x="18519" y="9598"/>
                    </a:cubicBezTo>
                    <a:cubicBezTo>
                      <a:pt x="18519" y="9598"/>
                      <a:pt x="17932" y="9821"/>
                      <a:pt x="16665" y="9821"/>
                    </a:cubicBezTo>
                    <a:cubicBezTo>
                      <a:pt x="15364" y="9821"/>
                      <a:pt x="13347" y="9586"/>
                      <a:pt x="10514" y="8633"/>
                    </a:cubicBezTo>
                    <a:cubicBezTo>
                      <a:pt x="5980" y="7138"/>
                      <a:pt x="1881" y="1"/>
                      <a:pt x="1881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01;p37">
                <a:extLst>
                  <a:ext uri="{FF2B5EF4-FFF2-40B4-BE49-F238E27FC236}">
                    <a16:creationId xmlns:a16="http://schemas.microsoft.com/office/drawing/2014/main" id="{E506C619-CC01-5D13-B0D3-786F979A2F22}"/>
                  </a:ext>
                </a:extLst>
              </p:cNvPr>
              <p:cNvSpPr/>
              <p:nvPr/>
            </p:nvSpPr>
            <p:spPr>
              <a:xfrm flipH="1">
                <a:off x="1516352" y="2487728"/>
                <a:ext cx="220363" cy="222011"/>
              </a:xfrm>
              <a:custGeom>
                <a:avLst/>
                <a:gdLst/>
                <a:ahLst/>
                <a:cxnLst/>
                <a:rect l="l" t="t" r="r" b="b"/>
                <a:pathLst>
                  <a:path w="12974" h="13071" extrusionOk="0">
                    <a:moveTo>
                      <a:pt x="4775" y="483"/>
                    </a:moveTo>
                    <a:cubicBezTo>
                      <a:pt x="4775" y="483"/>
                      <a:pt x="0" y="2026"/>
                      <a:pt x="3135" y="8730"/>
                    </a:cubicBezTo>
                    <a:cubicBezTo>
                      <a:pt x="3472" y="9453"/>
                      <a:pt x="4292" y="10129"/>
                      <a:pt x="5305" y="11141"/>
                    </a:cubicBezTo>
                    <a:cubicBezTo>
                      <a:pt x="5643" y="11479"/>
                      <a:pt x="8392" y="13071"/>
                      <a:pt x="8392" y="13071"/>
                    </a:cubicBezTo>
                    <a:cubicBezTo>
                      <a:pt x="8392" y="13071"/>
                      <a:pt x="11430" y="10707"/>
                      <a:pt x="11816" y="8007"/>
                    </a:cubicBezTo>
                    <a:cubicBezTo>
                      <a:pt x="12973" y="1"/>
                      <a:pt x="7379" y="5258"/>
                      <a:pt x="4775" y="483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02;p37">
                <a:extLst>
                  <a:ext uri="{FF2B5EF4-FFF2-40B4-BE49-F238E27FC236}">
                    <a16:creationId xmlns:a16="http://schemas.microsoft.com/office/drawing/2014/main" id="{73C60B79-2825-9585-7182-4A2E46CAB3D7}"/>
                  </a:ext>
                </a:extLst>
              </p:cNvPr>
              <p:cNvSpPr/>
              <p:nvPr/>
            </p:nvSpPr>
            <p:spPr>
              <a:xfrm flipH="1">
                <a:off x="1110887" y="2252757"/>
                <a:ext cx="544743" cy="776877"/>
              </a:xfrm>
              <a:custGeom>
                <a:avLst/>
                <a:gdLst/>
                <a:ahLst/>
                <a:cxnLst/>
                <a:rect l="l" t="t" r="r" b="b"/>
                <a:pathLst>
                  <a:path w="32072" h="45739" extrusionOk="0">
                    <a:moveTo>
                      <a:pt x="1" y="26085"/>
                    </a:moveTo>
                    <a:lnTo>
                      <a:pt x="1" y="26085"/>
                    </a:lnTo>
                    <a:cubicBezTo>
                      <a:pt x="1" y="26085"/>
                      <a:pt x="10" y="26099"/>
                      <a:pt x="30" y="26124"/>
                    </a:cubicBezTo>
                    <a:lnTo>
                      <a:pt x="30" y="26124"/>
                    </a:lnTo>
                    <a:cubicBezTo>
                      <a:pt x="11" y="26098"/>
                      <a:pt x="1" y="26085"/>
                      <a:pt x="1" y="26085"/>
                    </a:cubicBezTo>
                    <a:close/>
                    <a:moveTo>
                      <a:pt x="24936" y="1"/>
                    </a:moveTo>
                    <a:cubicBezTo>
                      <a:pt x="24732" y="1"/>
                      <a:pt x="24522" y="30"/>
                      <a:pt x="24307" y="90"/>
                    </a:cubicBezTo>
                    <a:cubicBezTo>
                      <a:pt x="18279" y="1730"/>
                      <a:pt x="18327" y="6504"/>
                      <a:pt x="17700" y="14317"/>
                    </a:cubicBezTo>
                    <a:cubicBezTo>
                      <a:pt x="17073" y="22130"/>
                      <a:pt x="18279" y="22660"/>
                      <a:pt x="16494" y="25892"/>
                    </a:cubicBezTo>
                    <a:cubicBezTo>
                      <a:pt x="16195" y="26434"/>
                      <a:pt x="15739" y="26660"/>
                      <a:pt x="15187" y="26660"/>
                    </a:cubicBezTo>
                    <a:cubicBezTo>
                      <a:pt x="12455" y="26660"/>
                      <a:pt x="7379" y="21117"/>
                      <a:pt x="7379" y="21117"/>
                    </a:cubicBezTo>
                    <a:cubicBezTo>
                      <a:pt x="7379" y="21117"/>
                      <a:pt x="7283" y="24686"/>
                      <a:pt x="5064" y="25747"/>
                    </a:cubicBezTo>
                    <a:cubicBezTo>
                      <a:pt x="3536" y="26475"/>
                      <a:pt x="2440" y="26702"/>
                      <a:pt x="1667" y="26702"/>
                    </a:cubicBezTo>
                    <a:cubicBezTo>
                      <a:pt x="589" y="26702"/>
                      <a:pt x="142" y="26260"/>
                      <a:pt x="30" y="26124"/>
                    </a:cubicBezTo>
                    <a:lnTo>
                      <a:pt x="30" y="26124"/>
                    </a:lnTo>
                    <a:cubicBezTo>
                      <a:pt x="763" y="27094"/>
                      <a:pt x="14908" y="45738"/>
                      <a:pt x="19723" y="45738"/>
                    </a:cubicBezTo>
                    <a:cubicBezTo>
                      <a:pt x="20277" y="45738"/>
                      <a:pt x="20707" y="45491"/>
                      <a:pt x="20980" y="44942"/>
                    </a:cubicBezTo>
                    <a:cubicBezTo>
                      <a:pt x="23680" y="39540"/>
                      <a:pt x="32072" y="23770"/>
                      <a:pt x="32072" y="22516"/>
                    </a:cubicBezTo>
                    <a:cubicBezTo>
                      <a:pt x="32072" y="21260"/>
                      <a:pt x="30457" y="1"/>
                      <a:pt x="2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03;p37">
                <a:extLst>
                  <a:ext uri="{FF2B5EF4-FFF2-40B4-BE49-F238E27FC236}">
                    <a16:creationId xmlns:a16="http://schemas.microsoft.com/office/drawing/2014/main" id="{8FAF6D20-4B6B-DAFC-B916-43EAF1124C69}"/>
                  </a:ext>
                </a:extLst>
              </p:cNvPr>
              <p:cNvSpPr/>
              <p:nvPr/>
            </p:nvSpPr>
            <p:spPr>
              <a:xfrm flipH="1">
                <a:off x="741446" y="4645366"/>
                <a:ext cx="74564" cy="55728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81" extrusionOk="0">
                    <a:moveTo>
                      <a:pt x="1" y="1"/>
                    </a:moveTo>
                    <a:lnTo>
                      <a:pt x="1" y="724"/>
                    </a:lnTo>
                    <a:lnTo>
                      <a:pt x="4390" y="3280"/>
                    </a:lnTo>
                    <a:lnTo>
                      <a:pt x="4390" y="16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04;p37">
                <a:extLst>
                  <a:ext uri="{FF2B5EF4-FFF2-40B4-BE49-F238E27FC236}">
                    <a16:creationId xmlns:a16="http://schemas.microsoft.com/office/drawing/2014/main" id="{30EA7F41-5EBF-1E0D-D445-BF725F29133B}"/>
                  </a:ext>
                </a:extLst>
              </p:cNvPr>
              <p:cNvSpPr/>
              <p:nvPr/>
            </p:nvSpPr>
            <p:spPr>
              <a:xfrm flipH="1">
                <a:off x="688198" y="4629078"/>
                <a:ext cx="53265" cy="7201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40" extrusionOk="0">
                    <a:moveTo>
                      <a:pt x="2223" y="1"/>
                    </a:moveTo>
                    <a:cubicBezTo>
                      <a:pt x="2175" y="1"/>
                      <a:pt x="2125" y="14"/>
                      <a:pt x="2074" y="44"/>
                    </a:cubicBezTo>
                    <a:lnTo>
                      <a:pt x="1" y="2600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8"/>
                      <a:pt x="2991" y="2310"/>
                      <a:pt x="3087" y="1924"/>
                    </a:cubicBezTo>
                    <a:cubicBezTo>
                      <a:pt x="3135" y="1635"/>
                      <a:pt x="3135" y="1298"/>
                      <a:pt x="3087" y="1008"/>
                    </a:cubicBezTo>
                    <a:cubicBezTo>
                      <a:pt x="3087" y="1066"/>
                      <a:pt x="3081" y="1091"/>
                      <a:pt x="3069" y="1091"/>
                    </a:cubicBezTo>
                    <a:cubicBezTo>
                      <a:pt x="2989" y="1091"/>
                      <a:pt x="2659" y="1"/>
                      <a:pt x="2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05;p37">
                <a:extLst>
                  <a:ext uri="{FF2B5EF4-FFF2-40B4-BE49-F238E27FC236}">
                    <a16:creationId xmlns:a16="http://schemas.microsoft.com/office/drawing/2014/main" id="{F6D2615F-FC83-5C81-424E-6FB2CBE269DF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81738" cy="285841"/>
              </a:xfrm>
              <a:custGeom>
                <a:avLst/>
                <a:gdLst/>
                <a:ahLst/>
                <a:cxnLst/>
                <a:rect l="l" t="t" r="r" b="b"/>
                <a:pathLst>
                  <a:path w="22475" h="16829" extrusionOk="0">
                    <a:moveTo>
                      <a:pt x="21413" y="1"/>
                    </a:moveTo>
                    <a:cubicBezTo>
                      <a:pt x="21413" y="1"/>
                      <a:pt x="21172" y="1689"/>
                      <a:pt x="20545" y="2798"/>
                    </a:cubicBezTo>
                    <a:cubicBezTo>
                      <a:pt x="19870" y="3955"/>
                      <a:pt x="15723" y="6222"/>
                      <a:pt x="15723" y="6222"/>
                    </a:cubicBezTo>
                    <a:cubicBezTo>
                      <a:pt x="15723" y="6222"/>
                      <a:pt x="12732" y="3762"/>
                      <a:pt x="11479" y="3039"/>
                    </a:cubicBezTo>
                    <a:cubicBezTo>
                      <a:pt x="11332" y="2955"/>
                      <a:pt x="11178" y="2916"/>
                      <a:pt x="11020" y="2916"/>
                    </a:cubicBezTo>
                    <a:cubicBezTo>
                      <a:pt x="9822" y="2916"/>
                      <a:pt x="8350" y="5115"/>
                      <a:pt x="7669" y="6222"/>
                    </a:cubicBezTo>
                    <a:cubicBezTo>
                      <a:pt x="6897" y="7476"/>
                      <a:pt x="3907" y="10611"/>
                      <a:pt x="2267" y="11575"/>
                    </a:cubicBezTo>
                    <a:cubicBezTo>
                      <a:pt x="1013" y="12299"/>
                      <a:pt x="0" y="15144"/>
                      <a:pt x="193" y="15916"/>
                    </a:cubicBezTo>
                    <a:cubicBezTo>
                      <a:pt x="301" y="16403"/>
                      <a:pt x="1986" y="16829"/>
                      <a:pt x="4159" y="16829"/>
                    </a:cubicBezTo>
                    <a:cubicBezTo>
                      <a:pt x="5862" y="16829"/>
                      <a:pt x="7866" y="16567"/>
                      <a:pt x="9646" y="15868"/>
                    </a:cubicBezTo>
                    <a:cubicBezTo>
                      <a:pt x="12395" y="14807"/>
                      <a:pt x="16880" y="10514"/>
                      <a:pt x="18037" y="9309"/>
                    </a:cubicBezTo>
                    <a:cubicBezTo>
                      <a:pt x="19243" y="8151"/>
                      <a:pt x="22426" y="6704"/>
                      <a:pt x="22474" y="6704"/>
                    </a:cubicBezTo>
                    <a:lnTo>
                      <a:pt x="22474" y="4631"/>
                    </a:lnTo>
                    <a:cubicBezTo>
                      <a:pt x="22474" y="2750"/>
                      <a:pt x="21413" y="1"/>
                      <a:pt x="21413" y="1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06;p37">
                <a:extLst>
                  <a:ext uri="{FF2B5EF4-FFF2-40B4-BE49-F238E27FC236}">
                    <a16:creationId xmlns:a16="http://schemas.microsoft.com/office/drawing/2014/main" id="{50F9805B-D31C-8588-170A-4AA1EADFFF82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74366" cy="276448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16276" extrusionOk="0">
                    <a:moveTo>
                      <a:pt x="20979" y="1"/>
                    </a:moveTo>
                    <a:cubicBezTo>
                      <a:pt x="20979" y="1"/>
                      <a:pt x="20979" y="49"/>
                      <a:pt x="20979" y="145"/>
                    </a:cubicBezTo>
                    <a:cubicBezTo>
                      <a:pt x="20883" y="579"/>
                      <a:pt x="20642" y="1882"/>
                      <a:pt x="20111" y="2798"/>
                    </a:cubicBezTo>
                    <a:cubicBezTo>
                      <a:pt x="19436" y="3955"/>
                      <a:pt x="15289" y="6222"/>
                      <a:pt x="15289" y="6222"/>
                    </a:cubicBezTo>
                    <a:cubicBezTo>
                      <a:pt x="15289" y="6222"/>
                      <a:pt x="13359" y="4631"/>
                      <a:pt x="11961" y="3618"/>
                    </a:cubicBezTo>
                    <a:cubicBezTo>
                      <a:pt x="11816" y="3570"/>
                      <a:pt x="11720" y="3473"/>
                      <a:pt x="11623" y="3377"/>
                    </a:cubicBezTo>
                    <a:cubicBezTo>
                      <a:pt x="11382" y="3280"/>
                      <a:pt x="11237" y="3136"/>
                      <a:pt x="11045" y="3039"/>
                    </a:cubicBezTo>
                    <a:cubicBezTo>
                      <a:pt x="10898" y="2966"/>
                      <a:pt x="10747" y="2933"/>
                      <a:pt x="10594" y="2933"/>
                    </a:cubicBezTo>
                    <a:cubicBezTo>
                      <a:pt x="10240" y="2933"/>
                      <a:pt x="9871" y="3108"/>
                      <a:pt x="9501" y="3377"/>
                    </a:cubicBezTo>
                    <a:cubicBezTo>
                      <a:pt x="8585" y="4100"/>
                      <a:pt x="7717" y="5402"/>
                      <a:pt x="7235" y="6222"/>
                    </a:cubicBezTo>
                    <a:cubicBezTo>
                      <a:pt x="6897" y="6704"/>
                      <a:pt x="6222" y="7572"/>
                      <a:pt x="5354" y="8489"/>
                    </a:cubicBezTo>
                    <a:cubicBezTo>
                      <a:pt x="4196" y="9743"/>
                      <a:pt x="2798" y="11045"/>
                      <a:pt x="1833" y="11575"/>
                    </a:cubicBezTo>
                    <a:cubicBezTo>
                      <a:pt x="820" y="12154"/>
                      <a:pt x="386" y="13553"/>
                      <a:pt x="97" y="14807"/>
                    </a:cubicBezTo>
                    <a:cubicBezTo>
                      <a:pt x="0" y="15289"/>
                      <a:pt x="338" y="15819"/>
                      <a:pt x="820" y="15964"/>
                    </a:cubicBezTo>
                    <a:cubicBezTo>
                      <a:pt x="1504" y="16145"/>
                      <a:pt x="2439" y="16276"/>
                      <a:pt x="3562" y="16276"/>
                    </a:cubicBezTo>
                    <a:cubicBezTo>
                      <a:pt x="5134" y="16276"/>
                      <a:pt x="7075" y="16020"/>
                      <a:pt x="9212" y="15289"/>
                    </a:cubicBezTo>
                    <a:cubicBezTo>
                      <a:pt x="11141" y="14662"/>
                      <a:pt x="13890" y="12492"/>
                      <a:pt x="15771" y="10659"/>
                    </a:cubicBezTo>
                    <a:cubicBezTo>
                      <a:pt x="16591" y="9839"/>
                      <a:pt x="17266" y="9116"/>
                      <a:pt x="17603" y="8778"/>
                    </a:cubicBezTo>
                    <a:cubicBezTo>
                      <a:pt x="18182" y="8199"/>
                      <a:pt x="19243" y="7572"/>
                      <a:pt x="20160" y="7042"/>
                    </a:cubicBezTo>
                    <a:cubicBezTo>
                      <a:pt x="21172" y="6511"/>
                      <a:pt x="21992" y="6126"/>
                      <a:pt x="22040" y="6126"/>
                    </a:cubicBezTo>
                    <a:lnTo>
                      <a:pt x="22040" y="4631"/>
                    </a:lnTo>
                    <a:cubicBezTo>
                      <a:pt x="22040" y="4004"/>
                      <a:pt x="21896" y="3280"/>
                      <a:pt x="21751" y="2557"/>
                    </a:cubicBezTo>
                    <a:cubicBezTo>
                      <a:pt x="21413" y="1206"/>
                      <a:pt x="20979" y="1"/>
                      <a:pt x="20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07;p37">
                <a:extLst>
                  <a:ext uri="{FF2B5EF4-FFF2-40B4-BE49-F238E27FC236}">
                    <a16:creationId xmlns:a16="http://schemas.microsoft.com/office/drawing/2014/main" id="{0AB42396-8E37-5555-8F60-29925874FBE1}"/>
                  </a:ext>
                </a:extLst>
              </p:cNvPr>
              <p:cNvSpPr/>
              <p:nvPr/>
            </p:nvSpPr>
            <p:spPr>
              <a:xfrm flipH="1">
                <a:off x="1069103" y="4456969"/>
                <a:ext cx="74564" cy="54896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32" extrusionOk="0">
                    <a:moveTo>
                      <a:pt x="1" y="1"/>
                    </a:moveTo>
                    <a:lnTo>
                      <a:pt x="1" y="676"/>
                    </a:lnTo>
                    <a:lnTo>
                      <a:pt x="4390" y="3232"/>
                    </a:lnTo>
                    <a:lnTo>
                      <a:pt x="4390" y="15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8;p37">
                <a:extLst>
                  <a:ext uri="{FF2B5EF4-FFF2-40B4-BE49-F238E27FC236}">
                    <a16:creationId xmlns:a16="http://schemas.microsoft.com/office/drawing/2014/main" id="{21DE7A7B-7093-351E-A15B-46EE1ACAEB6A}"/>
                  </a:ext>
                </a:extLst>
              </p:cNvPr>
              <p:cNvSpPr/>
              <p:nvPr/>
            </p:nvSpPr>
            <p:spPr>
              <a:xfrm flipH="1">
                <a:off x="1015855" y="4439865"/>
                <a:ext cx="53265" cy="71999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39" extrusionOk="0">
                    <a:moveTo>
                      <a:pt x="2222" y="0"/>
                    </a:moveTo>
                    <a:cubicBezTo>
                      <a:pt x="2174" y="0"/>
                      <a:pt x="2125" y="13"/>
                      <a:pt x="2074" y="43"/>
                    </a:cubicBezTo>
                    <a:lnTo>
                      <a:pt x="1" y="2599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7"/>
                      <a:pt x="2991" y="2310"/>
                      <a:pt x="3087" y="1924"/>
                    </a:cubicBezTo>
                    <a:cubicBezTo>
                      <a:pt x="3135" y="1634"/>
                      <a:pt x="3135" y="1297"/>
                      <a:pt x="3087" y="1056"/>
                    </a:cubicBezTo>
                    <a:cubicBezTo>
                      <a:pt x="3087" y="1103"/>
                      <a:pt x="3082" y="1124"/>
                      <a:pt x="3072" y="1124"/>
                    </a:cubicBezTo>
                    <a:cubicBezTo>
                      <a:pt x="2998" y="1124"/>
                      <a:pt x="2665" y="0"/>
                      <a:pt x="2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9;p37">
                <a:extLst>
                  <a:ext uri="{FF2B5EF4-FFF2-40B4-BE49-F238E27FC236}">
                    <a16:creationId xmlns:a16="http://schemas.microsoft.com/office/drawing/2014/main" id="{191A4A90-418B-F18B-B2FE-009259E60075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5742" cy="299581"/>
              </a:xfrm>
              <a:custGeom>
                <a:avLst/>
                <a:gdLst/>
                <a:ahLst/>
                <a:cxnLst/>
                <a:rect l="l" t="t" r="r" b="b"/>
                <a:pathLst>
                  <a:path w="22122" h="17638" extrusionOk="0">
                    <a:moveTo>
                      <a:pt x="21060" y="0"/>
                    </a:moveTo>
                    <a:cubicBezTo>
                      <a:pt x="21060" y="0"/>
                      <a:pt x="20819" y="1688"/>
                      <a:pt x="20192" y="2797"/>
                    </a:cubicBezTo>
                    <a:cubicBezTo>
                      <a:pt x="19517" y="3955"/>
                      <a:pt x="15369" y="6221"/>
                      <a:pt x="15369" y="6221"/>
                    </a:cubicBezTo>
                    <a:cubicBezTo>
                      <a:pt x="15369" y="6221"/>
                      <a:pt x="12379" y="3762"/>
                      <a:pt x="11125" y="3038"/>
                    </a:cubicBezTo>
                    <a:cubicBezTo>
                      <a:pt x="10979" y="2954"/>
                      <a:pt x="10825" y="2915"/>
                      <a:pt x="10667" y="2915"/>
                    </a:cubicBezTo>
                    <a:cubicBezTo>
                      <a:pt x="9469" y="2915"/>
                      <a:pt x="7997" y="5114"/>
                      <a:pt x="7315" y="6221"/>
                    </a:cubicBezTo>
                    <a:cubicBezTo>
                      <a:pt x="6544" y="7475"/>
                      <a:pt x="5049" y="10610"/>
                      <a:pt x="3409" y="11575"/>
                    </a:cubicBezTo>
                    <a:cubicBezTo>
                      <a:pt x="2155" y="12298"/>
                      <a:pt x="274" y="14227"/>
                      <a:pt x="33" y="15626"/>
                    </a:cubicBezTo>
                    <a:cubicBezTo>
                      <a:pt x="1" y="15851"/>
                      <a:pt x="354" y="17637"/>
                      <a:pt x="3101" y="17637"/>
                    </a:cubicBezTo>
                    <a:cubicBezTo>
                      <a:pt x="4478" y="17637"/>
                      <a:pt x="6458" y="17188"/>
                      <a:pt x="9293" y="15867"/>
                    </a:cubicBezTo>
                    <a:cubicBezTo>
                      <a:pt x="11994" y="14613"/>
                      <a:pt x="16865" y="8826"/>
                      <a:pt x="18456" y="8536"/>
                    </a:cubicBezTo>
                    <a:cubicBezTo>
                      <a:pt x="19999" y="8247"/>
                      <a:pt x="22073" y="6704"/>
                      <a:pt x="22121" y="6704"/>
                    </a:cubicBezTo>
                    <a:lnTo>
                      <a:pt x="22121" y="4678"/>
                    </a:lnTo>
                    <a:cubicBezTo>
                      <a:pt x="22121" y="2749"/>
                      <a:pt x="21060" y="0"/>
                      <a:pt x="21060" y="0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10;p37">
                <a:extLst>
                  <a:ext uri="{FF2B5EF4-FFF2-40B4-BE49-F238E27FC236}">
                    <a16:creationId xmlns:a16="http://schemas.microsoft.com/office/drawing/2014/main" id="{3B7D6893-EA86-D306-E171-15A67EFEF52F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6014" cy="292295"/>
              </a:xfrm>
              <a:custGeom>
                <a:avLst/>
                <a:gdLst/>
                <a:ahLst/>
                <a:cxnLst/>
                <a:rect l="l" t="t" r="r" b="b"/>
                <a:pathLst>
                  <a:path w="22138" h="17209" extrusionOk="0">
                    <a:moveTo>
                      <a:pt x="21076" y="0"/>
                    </a:moveTo>
                    <a:cubicBezTo>
                      <a:pt x="21076" y="0"/>
                      <a:pt x="21076" y="48"/>
                      <a:pt x="21076" y="145"/>
                    </a:cubicBezTo>
                    <a:cubicBezTo>
                      <a:pt x="20980" y="579"/>
                      <a:pt x="20739" y="1881"/>
                      <a:pt x="20208" y="2797"/>
                    </a:cubicBezTo>
                    <a:cubicBezTo>
                      <a:pt x="19533" y="3955"/>
                      <a:pt x="15385" y="6221"/>
                      <a:pt x="15385" y="6221"/>
                    </a:cubicBezTo>
                    <a:cubicBezTo>
                      <a:pt x="15385" y="6221"/>
                      <a:pt x="13456" y="4630"/>
                      <a:pt x="12058" y="3617"/>
                    </a:cubicBezTo>
                    <a:cubicBezTo>
                      <a:pt x="11913" y="3569"/>
                      <a:pt x="11817" y="3472"/>
                      <a:pt x="11720" y="3376"/>
                    </a:cubicBezTo>
                    <a:cubicBezTo>
                      <a:pt x="11479" y="3280"/>
                      <a:pt x="11334" y="3135"/>
                      <a:pt x="11141" y="3038"/>
                    </a:cubicBezTo>
                    <a:cubicBezTo>
                      <a:pt x="10995" y="2965"/>
                      <a:pt x="10844" y="2932"/>
                      <a:pt x="10691" y="2932"/>
                    </a:cubicBezTo>
                    <a:cubicBezTo>
                      <a:pt x="10337" y="2932"/>
                      <a:pt x="9968" y="3107"/>
                      <a:pt x="9598" y="3376"/>
                    </a:cubicBezTo>
                    <a:cubicBezTo>
                      <a:pt x="8682" y="4099"/>
                      <a:pt x="7814" y="5402"/>
                      <a:pt x="7331" y="6221"/>
                    </a:cubicBezTo>
                    <a:cubicBezTo>
                      <a:pt x="6994" y="6752"/>
                      <a:pt x="6608" y="7620"/>
                      <a:pt x="5788" y="8536"/>
                    </a:cubicBezTo>
                    <a:cubicBezTo>
                      <a:pt x="4631" y="9742"/>
                      <a:pt x="4727" y="9935"/>
                      <a:pt x="3811" y="10514"/>
                    </a:cubicBezTo>
                    <a:cubicBezTo>
                      <a:pt x="2509" y="11237"/>
                      <a:pt x="1" y="13938"/>
                      <a:pt x="387" y="15288"/>
                    </a:cubicBezTo>
                    <a:cubicBezTo>
                      <a:pt x="712" y="16514"/>
                      <a:pt x="1388" y="17208"/>
                      <a:pt x="2852" y="17208"/>
                    </a:cubicBezTo>
                    <a:cubicBezTo>
                      <a:pt x="4209" y="17208"/>
                      <a:pt x="6245" y="16611"/>
                      <a:pt x="9309" y="15288"/>
                    </a:cubicBezTo>
                    <a:cubicBezTo>
                      <a:pt x="11190" y="14468"/>
                      <a:pt x="13456" y="11912"/>
                      <a:pt x="15289" y="10080"/>
                    </a:cubicBezTo>
                    <a:cubicBezTo>
                      <a:pt x="16109" y="9260"/>
                      <a:pt x="17025" y="8102"/>
                      <a:pt x="17363" y="7765"/>
                    </a:cubicBezTo>
                    <a:cubicBezTo>
                      <a:pt x="17942" y="7186"/>
                      <a:pt x="19340" y="7572"/>
                      <a:pt x="20256" y="7041"/>
                    </a:cubicBezTo>
                    <a:cubicBezTo>
                      <a:pt x="21269" y="6511"/>
                      <a:pt x="22089" y="6125"/>
                      <a:pt x="22137" y="6125"/>
                    </a:cubicBezTo>
                    <a:lnTo>
                      <a:pt x="22137" y="4678"/>
                    </a:lnTo>
                    <a:cubicBezTo>
                      <a:pt x="22137" y="4003"/>
                      <a:pt x="21993" y="3280"/>
                      <a:pt x="21848" y="2604"/>
                    </a:cubicBezTo>
                    <a:cubicBezTo>
                      <a:pt x="21510" y="1206"/>
                      <a:pt x="21076" y="0"/>
                      <a:pt x="21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11;p37">
                <a:extLst>
                  <a:ext uri="{FF2B5EF4-FFF2-40B4-BE49-F238E27FC236}">
                    <a16:creationId xmlns:a16="http://schemas.microsoft.com/office/drawing/2014/main" id="{C7DDB689-FE94-BE9B-B5C8-D716866B1375}"/>
                  </a:ext>
                </a:extLst>
              </p:cNvPr>
              <p:cNvSpPr/>
              <p:nvPr/>
            </p:nvSpPr>
            <p:spPr>
              <a:xfrm flipH="1">
                <a:off x="942141" y="3127410"/>
                <a:ext cx="375182" cy="1328533"/>
              </a:xfrm>
              <a:custGeom>
                <a:avLst/>
                <a:gdLst/>
                <a:ahLst/>
                <a:cxnLst/>
                <a:rect l="l" t="t" r="r" b="b"/>
                <a:pathLst>
                  <a:path w="22089" h="78218" extrusionOk="0">
                    <a:moveTo>
                      <a:pt x="1475" y="0"/>
                    </a:moveTo>
                    <a:cubicBezTo>
                      <a:pt x="1145" y="0"/>
                      <a:pt x="519" y="2691"/>
                      <a:pt x="242" y="21825"/>
                    </a:cubicBezTo>
                    <a:cubicBezTo>
                      <a:pt x="1" y="39284"/>
                      <a:pt x="1447" y="43046"/>
                      <a:pt x="3377" y="47917"/>
                    </a:cubicBezTo>
                    <a:cubicBezTo>
                      <a:pt x="6029" y="54524"/>
                      <a:pt x="4196" y="75069"/>
                      <a:pt x="4196" y="75069"/>
                    </a:cubicBezTo>
                    <a:cubicBezTo>
                      <a:pt x="4196" y="75069"/>
                      <a:pt x="7243" y="78217"/>
                      <a:pt x="10217" y="78217"/>
                    </a:cubicBezTo>
                    <a:cubicBezTo>
                      <a:pt x="10793" y="78217"/>
                      <a:pt x="11365" y="78100"/>
                      <a:pt x="11913" y="77818"/>
                    </a:cubicBezTo>
                    <a:cubicBezTo>
                      <a:pt x="18858" y="74249"/>
                      <a:pt x="17218" y="70536"/>
                      <a:pt x="17218" y="70536"/>
                    </a:cubicBezTo>
                    <a:cubicBezTo>
                      <a:pt x="17218" y="70536"/>
                      <a:pt x="17507" y="55103"/>
                      <a:pt x="15385" y="47338"/>
                    </a:cubicBezTo>
                    <a:cubicBezTo>
                      <a:pt x="14614" y="44493"/>
                      <a:pt x="18038" y="33111"/>
                      <a:pt x="18665" y="26889"/>
                    </a:cubicBezTo>
                    <a:cubicBezTo>
                      <a:pt x="20883" y="5814"/>
                      <a:pt x="22089" y="20234"/>
                      <a:pt x="18906" y="8322"/>
                    </a:cubicBezTo>
                    <a:cubicBezTo>
                      <a:pt x="17604" y="3499"/>
                      <a:pt x="1689" y="412"/>
                      <a:pt x="1689" y="412"/>
                    </a:cubicBezTo>
                    <a:cubicBezTo>
                      <a:pt x="1689" y="412"/>
                      <a:pt x="1605" y="0"/>
                      <a:pt x="1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12;p37">
                <a:extLst>
                  <a:ext uri="{FF2B5EF4-FFF2-40B4-BE49-F238E27FC236}">
                    <a16:creationId xmlns:a16="http://schemas.microsoft.com/office/drawing/2014/main" id="{1CCD384B-0F8C-F5DA-D2F7-C90935DB03FF}"/>
                  </a:ext>
                </a:extLst>
              </p:cNvPr>
              <p:cNvSpPr/>
              <p:nvPr/>
            </p:nvSpPr>
            <p:spPr>
              <a:xfrm flipH="1">
                <a:off x="680826" y="2289411"/>
                <a:ext cx="704487" cy="1133171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66716" extrusionOk="0">
                    <a:moveTo>
                      <a:pt x="12308" y="1"/>
                    </a:moveTo>
                    <a:cubicBezTo>
                      <a:pt x="10755" y="1"/>
                      <a:pt x="9313" y="240"/>
                      <a:pt x="8199" y="874"/>
                    </a:cubicBezTo>
                    <a:cubicBezTo>
                      <a:pt x="4341" y="3092"/>
                      <a:pt x="1496" y="12882"/>
                      <a:pt x="2701" y="19249"/>
                    </a:cubicBezTo>
                    <a:cubicBezTo>
                      <a:pt x="3955" y="25615"/>
                      <a:pt x="7428" y="36562"/>
                      <a:pt x="8199" y="40469"/>
                    </a:cubicBezTo>
                    <a:cubicBezTo>
                      <a:pt x="8923" y="44375"/>
                      <a:pt x="7476" y="45484"/>
                      <a:pt x="5836" y="48282"/>
                    </a:cubicBezTo>
                    <a:cubicBezTo>
                      <a:pt x="1" y="58458"/>
                      <a:pt x="18954" y="63232"/>
                      <a:pt x="30239" y="65933"/>
                    </a:cubicBezTo>
                    <a:cubicBezTo>
                      <a:pt x="32570" y="66493"/>
                      <a:pt x="34417" y="66715"/>
                      <a:pt x="35881" y="66715"/>
                    </a:cubicBezTo>
                    <a:cubicBezTo>
                      <a:pt x="41476" y="66715"/>
                      <a:pt x="41476" y="63473"/>
                      <a:pt x="41476" y="63473"/>
                    </a:cubicBezTo>
                    <a:cubicBezTo>
                      <a:pt x="41476" y="63473"/>
                      <a:pt x="40994" y="55275"/>
                      <a:pt x="39306" y="52478"/>
                    </a:cubicBezTo>
                    <a:cubicBezTo>
                      <a:pt x="37570" y="49632"/>
                      <a:pt x="34049" y="46063"/>
                      <a:pt x="34049" y="44761"/>
                    </a:cubicBezTo>
                    <a:cubicBezTo>
                      <a:pt x="34049" y="38250"/>
                      <a:pt x="37522" y="32029"/>
                      <a:pt x="38342" y="22576"/>
                    </a:cubicBezTo>
                    <a:cubicBezTo>
                      <a:pt x="39210" y="13172"/>
                      <a:pt x="38776" y="12641"/>
                      <a:pt x="35255" y="8494"/>
                    </a:cubicBezTo>
                    <a:cubicBezTo>
                      <a:pt x="31686" y="4346"/>
                      <a:pt x="28407" y="1983"/>
                      <a:pt x="28407" y="1983"/>
                    </a:cubicBezTo>
                    <a:cubicBezTo>
                      <a:pt x="28407" y="1983"/>
                      <a:pt x="26992" y="2369"/>
                      <a:pt x="25220" y="2369"/>
                    </a:cubicBezTo>
                    <a:cubicBezTo>
                      <a:pt x="24334" y="2369"/>
                      <a:pt x="23359" y="2272"/>
                      <a:pt x="22427" y="1983"/>
                    </a:cubicBezTo>
                    <a:cubicBezTo>
                      <a:pt x="20481" y="1403"/>
                      <a:pt x="16070" y="1"/>
                      <a:pt x="1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13;p37">
                <a:extLst>
                  <a:ext uri="{FF2B5EF4-FFF2-40B4-BE49-F238E27FC236}">
                    <a16:creationId xmlns:a16="http://schemas.microsoft.com/office/drawing/2014/main" id="{0BB179A1-1EE6-C9ED-C7FE-90C750BACE99}"/>
                  </a:ext>
                </a:extLst>
              </p:cNvPr>
              <p:cNvSpPr/>
              <p:nvPr/>
            </p:nvSpPr>
            <p:spPr>
              <a:xfrm flipH="1">
                <a:off x="846294" y="2359950"/>
                <a:ext cx="219548" cy="211344"/>
              </a:xfrm>
              <a:custGeom>
                <a:avLst/>
                <a:gdLst/>
                <a:ahLst/>
                <a:cxnLst/>
                <a:rect l="l" t="t" r="r" b="b"/>
                <a:pathLst>
                  <a:path w="12926" h="12443" extrusionOk="0">
                    <a:moveTo>
                      <a:pt x="11334" y="0"/>
                    </a:moveTo>
                    <a:cubicBezTo>
                      <a:pt x="11334" y="0"/>
                      <a:pt x="7090" y="4341"/>
                      <a:pt x="4679" y="5739"/>
                    </a:cubicBezTo>
                    <a:cubicBezTo>
                      <a:pt x="2653" y="6945"/>
                      <a:pt x="0" y="8295"/>
                      <a:pt x="0" y="8295"/>
                    </a:cubicBezTo>
                    <a:lnTo>
                      <a:pt x="1158" y="12443"/>
                    </a:lnTo>
                    <a:cubicBezTo>
                      <a:pt x="1158" y="12443"/>
                      <a:pt x="4968" y="12202"/>
                      <a:pt x="8296" y="8826"/>
                    </a:cubicBezTo>
                    <a:cubicBezTo>
                      <a:pt x="11623" y="5498"/>
                      <a:pt x="12925" y="2605"/>
                      <a:pt x="12925" y="2605"/>
                    </a:cubicBezTo>
                    <a:lnTo>
                      <a:pt x="11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14;p37">
                <a:extLst>
                  <a:ext uri="{FF2B5EF4-FFF2-40B4-BE49-F238E27FC236}">
                    <a16:creationId xmlns:a16="http://schemas.microsoft.com/office/drawing/2014/main" id="{7FD7E9D7-1280-18D0-1BED-83E727D510D6}"/>
                  </a:ext>
                </a:extLst>
              </p:cNvPr>
              <p:cNvSpPr/>
              <p:nvPr/>
            </p:nvSpPr>
            <p:spPr>
              <a:xfrm flipH="1">
                <a:off x="1055991" y="2384527"/>
                <a:ext cx="71286" cy="13926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8199" extrusionOk="0">
                    <a:moveTo>
                      <a:pt x="3617" y="0"/>
                    </a:moveTo>
                    <a:cubicBezTo>
                      <a:pt x="3617" y="0"/>
                      <a:pt x="1495" y="724"/>
                      <a:pt x="772" y="2411"/>
                    </a:cubicBezTo>
                    <a:cubicBezTo>
                      <a:pt x="193" y="3714"/>
                      <a:pt x="49" y="6800"/>
                      <a:pt x="0" y="8199"/>
                    </a:cubicBezTo>
                    <a:lnTo>
                      <a:pt x="3617" y="6848"/>
                    </a:lnTo>
                    <a:cubicBezTo>
                      <a:pt x="3617" y="6848"/>
                      <a:pt x="4196" y="5305"/>
                      <a:pt x="3328" y="3135"/>
                    </a:cubicBezTo>
                    <a:cubicBezTo>
                      <a:pt x="2508" y="965"/>
                      <a:pt x="3617" y="0"/>
                      <a:pt x="36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15;p37">
                <a:extLst>
                  <a:ext uri="{FF2B5EF4-FFF2-40B4-BE49-F238E27FC236}">
                    <a16:creationId xmlns:a16="http://schemas.microsoft.com/office/drawing/2014/main" id="{76D6F921-BFC1-A92D-C2EC-0BDEBDA3FD04}"/>
                  </a:ext>
                </a:extLst>
              </p:cNvPr>
              <p:cNvSpPr/>
              <p:nvPr/>
            </p:nvSpPr>
            <p:spPr>
              <a:xfrm flipH="1">
                <a:off x="1126445" y="2526233"/>
                <a:ext cx="1648" cy="10667"/>
              </a:xfrm>
              <a:custGeom>
                <a:avLst/>
                <a:gdLst/>
                <a:ahLst/>
                <a:cxnLst/>
                <a:rect l="l" t="t" r="r" b="b"/>
                <a:pathLst>
                  <a:path w="97" h="628" extrusionOk="0">
                    <a:moveTo>
                      <a:pt x="48" y="0"/>
                    </a:moveTo>
                    <a:cubicBezTo>
                      <a:pt x="0" y="386"/>
                      <a:pt x="0" y="627"/>
                      <a:pt x="0" y="627"/>
                    </a:cubicBezTo>
                    <a:lnTo>
                      <a:pt x="97" y="57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3E2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16;p37">
                <a:extLst>
                  <a:ext uri="{FF2B5EF4-FFF2-40B4-BE49-F238E27FC236}">
                    <a16:creationId xmlns:a16="http://schemas.microsoft.com/office/drawing/2014/main" id="{D7515124-606F-BBA8-3516-54380E3480AC}"/>
                  </a:ext>
                </a:extLst>
              </p:cNvPr>
              <p:cNvSpPr/>
              <p:nvPr/>
            </p:nvSpPr>
            <p:spPr>
              <a:xfrm flipH="1">
                <a:off x="1050267" y="2500840"/>
                <a:ext cx="164653" cy="232661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13698" extrusionOk="0">
                    <a:moveTo>
                      <a:pt x="8777" y="0"/>
                    </a:moveTo>
                    <a:lnTo>
                      <a:pt x="5160" y="1351"/>
                    </a:lnTo>
                    <a:lnTo>
                      <a:pt x="5112" y="1351"/>
                    </a:lnTo>
                    <a:lnTo>
                      <a:pt x="5160" y="1495"/>
                    </a:lnTo>
                    <a:lnTo>
                      <a:pt x="5209" y="2074"/>
                    </a:lnTo>
                    <a:lnTo>
                      <a:pt x="5546" y="4148"/>
                    </a:lnTo>
                    <a:lnTo>
                      <a:pt x="0" y="10900"/>
                    </a:lnTo>
                    <a:lnTo>
                      <a:pt x="5932" y="13697"/>
                    </a:lnTo>
                    <a:lnTo>
                      <a:pt x="7041" y="4920"/>
                    </a:lnTo>
                    <a:lnTo>
                      <a:pt x="9694" y="3376"/>
                    </a:lnTo>
                    <a:lnTo>
                      <a:pt x="87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17;p37">
                <a:extLst>
                  <a:ext uri="{FF2B5EF4-FFF2-40B4-BE49-F238E27FC236}">
                    <a16:creationId xmlns:a16="http://schemas.microsoft.com/office/drawing/2014/main" id="{8642E2E2-E12C-82E2-7058-AA2F116CFBAC}"/>
                  </a:ext>
                </a:extLst>
              </p:cNvPr>
              <p:cNvSpPr/>
              <p:nvPr/>
            </p:nvSpPr>
            <p:spPr>
              <a:xfrm flipH="1">
                <a:off x="649693" y="3217590"/>
                <a:ext cx="389109" cy="1434825"/>
              </a:xfrm>
              <a:custGeom>
                <a:avLst/>
                <a:gdLst/>
                <a:ahLst/>
                <a:cxnLst/>
                <a:rect l="l" t="t" r="r" b="b"/>
                <a:pathLst>
                  <a:path w="22909" h="84476" extrusionOk="0">
                    <a:moveTo>
                      <a:pt x="579" y="1"/>
                    </a:moveTo>
                    <a:cubicBezTo>
                      <a:pt x="579" y="1"/>
                      <a:pt x="0" y="34098"/>
                      <a:pt x="5546" y="49386"/>
                    </a:cubicBezTo>
                    <a:cubicBezTo>
                      <a:pt x="7958" y="56090"/>
                      <a:pt x="6945" y="58260"/>
                      <a:pt x="7861" y="63710"/>
                    </a:cubicBezTo>
                    <a:cubicBezTo>
                      <a:pt x="9089" y="70697"/>
                      <a:pt x="7821" y="81519"/>
                      <a:pt x="7540" y="81521"/>
                    </a:cubicBezTo>
                    <a:lnTo>
                      <a:pt x="7540" y="81521"/>
                    </a:lnTo>
                    <a:cubicBezTo>
                      <a:pt x="7529" y="81511"/>
                      <a:pt x="7524" y="81506"/>
                      <a:pt x="7523" y="81506"/>
                    </a:cubicBezTo>
                    <a:lnTo>
                      <a:pt x="7523" y="81506"/>
                    </a:lnTo>
                    <a:cubicBezTo>
                      <a:pt x="7529" y="81516"/>
                      <a:pt x="7534" y="81521"/>
                      <a:pt x="7540" y="81521"/>
                    </a:cubicBezTo>
                    <a:cubicBezTo>
                      <a:pt x="7540" y="81521"/>
                      <a:pt x="7540" y="81521"/>
                      <a:pt x="7540" y="81521"/>
                    </a:cubicBezTo>
                    <a:lnTo>
                      <a:pt x="7540" y="81521"/>
                    </a:lnTo>
                    <a:cubicBezTo>
                      <a:pt x="7794" y="81749"/>
                      <a:pt x="10887" y="84475"/>
                      <a:pt x="13792" y="84475"/>
                    </a:cubicBezTo>
                    <a:cubicBezTo>
                      <a:pt x="14405" y="84475"/>
                      <a:pt x="15010" y="84354"/>
                      <a:pt x="15578" y="84062"/>
                    </a:cubicBezTo>
                    <a:cubicBezTo>
                      <a:pt x="22474" y="80493"/>
                      <a:pt x="20352" y="76635"/>
                      <a:pt x="20352" y="76635"/>
                    </a:cubicBezTo>
                    <a:cubicBezTo>
                      <a:pt x="20352" y="76635"/>
                      <a:pt x="22763" y="59562"/>
                      <a:pt x="20641" y="51797"/>
                    </a:cubicBezTo>
                    <a:cubicBezTo>
                      <a:pt x="19870" y="49000"/>
                      <a:pt x="20111" y="45721"/>
                      <a:pt x="20738" y="39499"/>
                    </a:cubicBezTo>
                    <a:cubicBezTo>
                      <a:pt x="22908" y="18424"/>
                      <a:pt x="22619" y="15578"/>
                      <a:pt x="19436" y="3666"/>
                    </a:cubicBezTo>
                    <a:cubicBezTo>
                      <a:pt x="19175" y="2702"/>
                      <a:pt x="18849" y="2316"/>
                      <a:pt x="18494" y="2316"/>
                    </a:cubicBezTo>
                    <a:cubicBezTo>
                      <a:pt x="17074" y="2316"/>
                      <a:pt x="15192" y="8489"/>
                      <a:pt x="15192" y="8489"/>
                    </a:cubicBezTo>
                    <a:cubicBezTo>
                      <a:pt x="15192" y="8489"/>
                      <a:pt x="8922" y="5836"/>
                      <a:pt x="7765" y="5161"/>
                    </a:cubicBezTo>
                    <a:cubicBezTo>
                      <a:pt x="6655" y="4486"/>
                      <a:pt x="579" y="1"/>
                      <a:pt x="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8;p37">
                <a:extLst>
                  <a:ext uri="{FF2B5EF4-FFF2-40B4-BE49-F238E27FC236}">
                    <a16:creationId xmlns:a16="http://schemas.microsoft.com/office/drawing/2014/main" id="{3815BBFA-EDFC-ED9A-E5E1-F7AD8D53B22D}"/>
                  </a:ext>
                </a:extLst>
              </p:cNvPr>
              <p:cNvSpPr/>
              <p:nvPr/>
            </p:nvSpPr>
            <p:spPr>
              <a:xfrm flipH="1">
                <a:off x="623485" y="2325538"/>
                <a:ext cx="617660" cy="1603978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94435" extrusionOk="0">
                    <a:moveTo>
                      <a:pt x="20932" y="1"/>
                    </a:moveTo>
                    <a:lnTo>
                      <a:pt x="21993" y="1785"/>
                    </a:lnTo>
                    <a:cubicBezTo>
                      <a:pt x="23054" y="3570"/>
                      <a:pt x="22234" y="7910"/>
                      <a:pt x="16784" y="11093"/>
                    </a:cubicBezTo>
                    <a:cubicBezTo>
                      <a:pt x="11286" y="14276"/>
                      <a:pt x="3184" y="23198"/>
                      <a:pt x="3184" y="23198"/>
                    </a:cubicBezTo>
                    <a:lnTo>
                      <a:pt x="3184" y="24211"/>
                    </a:lnTo>
                    <a:lnTo>
                      <a:pt x="917" y="84544"/>
                    </a:lnTo>
                    <a:cubicBezTo>
                      <a:pt x="917" y="84544"/>
                      <a:pt x="1" y="88740"/>
                      <a:pt x="7910" y="91441"/>
                    </a:cubicBezTo>
                    <a:cubicBezTo>
                      <a:pt x="14401" y="93645"/>
                      <a:pt x="19314" y="94435"/>
                      <a:pt x="23020" y="94435"/>
                    </a:cubicBezTo>
                    <a:cubicBezTo>
                      <a:pt x="32368" y="94435"/>
                      <a:pt x="34049" y="89415"/>
                      <a:pt x="34049" y="89415"/>
                    </a:cubicBezTo>
                    <a:cubicBezTo>
                      <a:pt x="34049" y="89415"/>
                      <a:pt x="35062" y="73693"/>
                      <a:pt x="35062" y="66796"/>
                    </a:cubicBezTo>
                    <a:cubicBezTo>
                      <a:pt x="35062" y="59900"/>
                      <a:pt x="30239" y="45190"/>
                      <a:pt x="29034" y="42345"/>
                    </a:cubicBezTo>
                    <a:cubicBezTo>
                      <a:pt x="27780" y="39499"/>
                      <a:pt x="36364" y="16253"/>
                      <a:pt x="36075" y="13794"/>
                    </a:cubicBezTo>
                    <a:cubicBezTo>
                      <a:pt x="35110" y="5933"/>
                      <a:pt x="20932" y="1"/>
                      <a:pt x="20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9;p37">
                <a:extLst>
                  <a:ext uri="{FF2B5EF4-FFF2-40B4-BE49-F238E27FC236}">
                    <a16:creationId xmlns:a16="http://schemas.microsoft.com/office/drawing/2014/main" id="{5EFEB21E-E170-8B68-A4B7-92D4C60BA5F8}"/>
                  </a:ext>
                </a:extLst>
              </p:cNvPr>
              <p:cNvSpPr/>
              <p:nvPr/>
            </p:nvSpPr>
            <p:spPr>
              <a:xfrm flipH="1">
                <a:off x="967533" y="2205709"/>
                <a:ext cx="438264" cy="1577940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92902" extrusionOk="0">
                    <a:moveTo>
                      <a:pt x="13779" y="1"/>
                    </a:moveTo>
                    <a:cubicBezTo>
                      <a:pt x="10406" y="1"/>
                      <a:pt x="7321" y="1969"/>
                      <a:pt x="4486" y="8888"/>
                    </a:cubicBezTo>
                    <a:cubicBezTo>
                      <a:pt x="1" y="19788"/>
                      <a:pt x="7428" y="42841"/>
                      <a:pt x="7428" y="45734"/>
                    </a:cubicBezTo>
                    <a:cubicBezTo>
                      <a:pt x="7428" y="48628"/>
                      <a:pt x="3715" y="64013"/>
                      <a:pt x="3039" y="75684"/>
                    </a:cubicBezTo>
                    <a:cubicBezTo>
                      <a:pt x="2364" y="87355"/>
                      <a:pt x="11913" y="92901"/>
                      <a:pt x="11913" y="92901"/>
                    </a:cubicBezTo>
                    <a:lnTo>
                      <a:pt x="16447" y="35848"/>
                    </a:lnTo>
                    <a:lnTo>
                      <a:pt x="14083" y="30253"/>
                    </a:lnTo>
                    <a:cubicBezTo>
                      <a:pt x="14083" y="30253"/>
                      <a:pt x="14566" y="22826"/>
                      <a:pt x="16447" y="18920"/>
                    </a:cubicBezTo>
                    <a:cubicBezTo>
                      <a:pt x="18327" y="15013"/>
                      <a:pt x="21366" y="9949"/>
                      <a:pt x="21366" y="9949"/>
                    </a:cubicBezTo>
                    <a:cubicBezTo>
                      <a:pt x="21366" y="9949"/>
                      <a:pt x="25803" y="3487"/>
                      <a:pt x="19967" y="1413"/>
                    </a:cubicBezTo>
                    <a:cubicBezTo>
                      <a:pt x="17802" y="668"/>
                      <a:pt x="15742" y="1"/>
                      <a:pt x="13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20;p37">
                <a:extLst>
                  <a:ext uri="{FF2B5EF4-FFF2-40B4-BE49-F238E27FC236}">
                    <a16:creationId xmlns:a16="http://schemas.microsoft.com/office/drawing/2014/main" id="{F54C3057-AE36-5D80-8FC8-933E8A7B0B15}"/>
                  </a:ext>
                </a:extLst>
              </p:cNvPr>
              <p:cNvSpPr/>
              <p:nvPr/>
            </p:nvSpPr>
            <p:spPr>
              <a:xfrm flipH="1">
                <a:off x="991278" y="2245267"/>
                <a:ext cx="194156" cy="486586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8648" extrusionOk="0">
                    <a:moveTo>
                      <a:pt x="9212" y="0"/>
                    </a:moveTo>
                    <a:lnTo>
                      <a:pt x="5161" y="1881"/>
                    </a:lnTo>
                    <a:cubicBezTo>
                      <a:pt x="4341" y="4148"/>
                      <a:pt x="772" y="7717"/>
                      <a:pt x="772" y="7717"/>
                    </a:cubicBezTo>
                    <a:lnTo>
                      <a:pt x="3810" y="11575"/>
                    </a:lnTo>
                    <a:lnTo>
                      <a:pt x="3810" y="11575"/>
                    </a:lnTo>
                    <a:lnTo>
                      <a:pt x="0" y="9453"/>
                    </a:lnTo>
                    <a:lnTo>
                      <a:pt x="0" y="13601"/>
                    </a:lnTo>
                    <a:lnTo>
                      <a:pt x="0" y="23198"/>
                    </a:lnTo>
                    <a:cubicBezTo>
                      <a:pt x="0" y="25416"/>
                      <a:pt x="627" y="27104"/>
                      <a:pt x="1061" y="27972"/>
                    </a:cubicBezTo>
                    <a:cubicBezTo>
                      <a:pt x="1254" y="28407"/>
                      <a:pt x="1399" y="28648"/>
                      <a:pt x="1399" y="28648"/>
                    </a:cubicBezTo>
                    <a:cubicBezTo>
                      <a:pt x="1399" y="28648"/>
                      <a:pt x="1592" y="20063"/>
                      <a:pt x="3762" y="15964"/>
                    </a:cubicBezTo>
                    <a:cubicBezTo>
                      <a:pt x="5932" y="11864"/>
                      <a:pt x="11430" y="2605"/>
                      <a:pt x="11430" y="2605"/>
                    </a:cubicBezTo>
                    <a:lnTo>
                      <a:pt x="9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21;p37">
                <a:extLst>
                  <a:ext uri="{FF2B5EF4-FFF2-40B4-BE49-F238E27FC236}">
                    <a16:creationId xmlns:a16="http://schemas.microsoft.com/office/drawing/2014/main" id="{ABF057D5-F26D-B023-C3A3-67F42E2AA8C0}"/>
                  </a:ext>
                </a:extLst>
              </p:cNvPr>
              <p:cNvSpPr/>
              <p:nvPr/>
            </p:nvSpPr>
            <p:spPr>
              <a:xfrm flipH="1">
                <a:off x="866778" y="2239917"/>
                <a:ext cx="259684" cy="270045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5899" extrusionOk="0">
                    <a:moveTo>
                      <a:pt x="12080" y="0"/>
                    </a:moveTo>
                    <a:cubicBezTo>
                      <a:pt x="9207" y="0"/>
                      <a:pt x="1" y="5669"/>
                      <a:pt x="1" y="5669"/>
                    </a:cubicBezTo>
                    <a:cubicBezTo>
                      <a:pt x="1" y="5669"/>
                      <a:pt x="3280" y="10298"/>
                      <a:pt x="3280" y="11649"/>
                    </a:cubicBezTo>
                    <a:cubicBezTo>
                      <a:pt x="3280" y="13047"/>
                      <a:pt x="2943" y="13433"/>
                      <a:pt x="3569" y="15362"/>
                    </a:cubicBezTo>
                    <a:cubicBezTo>
                      <a:pt x="3691" y="15736"/>
                      <a:pt x="3917" y="15898"/>
                      <a:pt x="4229" y="15898"/>
                    </a:cubicBezTo>
                    <a:cubicBezTo>
                      <a:pt x="5525" y="15898"/>
                      <a:pt x="8293" y="13092"/>
                      <a:pt x="11093" y="11070"/>
                    </a:cubicBezTo>
                    <a:cubicBezTo>
                      <a:pt x="15289" y="8032"/>
                      <a:pt x="15241" y="6826"/>
                      <a:pt x="15241" y="6826"/>
                    </a:cubicBezTo>
                    <a:cubicBezTo>
                      <a:pt x="15241" y="6826"/>
                      <a:pt x="12926" y="3595"/>
                      <a:pt x="12926" y="653"/>
                    </a:cubicBezTo>
                    <a:cubicBezTo>
                      <a:pt x="12926" y="194"/>
                      <a:pt x="12611" y="0"/>
                      <a:pt x="12080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22;p37">
                <a:extLst>
                  <a:ext uri="{FF2B5EF4-FFF2-40B4-BE49-F238E27FC236}">
                    <a16:creationId xmlns:a16="http://schemas.microsoft.com/office/drawing/2014/main" id="{F76B5CCB-BC7C-0B2B-4F3C-F16655F485E2}"/>
                  </a:ext>
                </a:extLst>
              </p:cNvPr>
              <p:cNvSpPr/>
              <p:nvPr/>
            </p:nvSpPr>
            <p:spPr>
              <a:xfrm flipH="1">
                <a:off x="830736" y="1874196"/>
                <a:ext cx="425967" cy="482680"/>
              </a:xfrm>
              <a:custGeom>
                <a:avLst/>
                <a:gdLst/>
                <a:ahLst/>
                <a:cxnLst/>
                <a:rect l="l" t="t" r="r" b="b"/>
                <a:pathLst>
                  <a:path w="25079" h="28418" extrusionOk="0">
                    <a:moveTo>
                      <a:pt x="13697" y="0"/>
                    </a:moveTo>
                    <a:cubicBezTo>
                      <a:pt x="9115" y="0"/>
                      <a:pt x="5161" y="2701"/>
                      <a:pt x="3376" y="6607"/>
                    </a:cubicBezTo>
                    <a:cubicBezTo>
                      <a:pt x="3376" y="6607"/>
                      <a:pt x="1303" y="10321"/>
                      <a:pt x="1303" y="12298"/>
                    </a:cubicBezTo>
                    <a:cubicBezTo>
                      <a:pt x="1303" y="14276"/>
                      <a:pt x="2122" y="13311"/>
                      <a:pt x="1688" y="15192"/>
                    </a:cubicBezTo>
                    <a:cubicBezTo>
                      <a:pt x="1303" y="17073"/>
                      <a:pt x="0" y="17941"/>
                      <a:pt x="1640" y="21172"/>
                    </a:cubicBezTo>
                    <a:cubicBezTo>
                      <a:pt x="3232" y="24403"/>
                      <a:pt x="3714" y="27152"/>
                      <a:pt x="4052" y="27490"/>
                    </a:cubicBezTo>
                    <a:cubicBezTo>
                      <a:pt x="4293" y="27731"/>
                      <a:pt x="3992" y="28417"/>
                      <a:pt x="5831" y="28417"/>
                    </a:cubicBezTo>
                    <a:cubicBezTo>
                      <a:pt x="6563" y="28417"/>
                      <a:pt x="7633" y="28309"/>
                      <a:pt x="9212" y="28020"/>
                    </a:cubicBezTo>
                    <a:cubicBezTo>
                      <a:pt x="14758" y="27008"/>
                      <a:pt x="18616" y="24259"/>
                      <a:pt x="20304" y="22523"/>
                    </a:cubicBezTo>
                    <a:cubicBezTo>
                      <a:pt x="21172" y="21703"/>
                      <a:pt x="21992" y="20015"/>
                      <a:pt x="22571" y="18568"/>
                    </a:cubicBezTo>
                    <a:cubicBezTo>
                      <a:pt x="24162" y="16590"/>
                      <a:pt x="25079" y="14131"/>
                      <a:pt x="25079" y="11382"/>
                    </a:cubicBezTo>
                    <a:cubicBezTo>
                      <a:pt x="25079" y="5112"/>
                      <a:pt x="20015" y="0"/>
                      <a:pt x="1369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3;p37">
                <a:extLst>
                  <a:ext uri="{FF2B5EF4-FFF2-40B4-BE49-F238E27FC236}">
                    <a16:creationId xmlns:a16="http://schemas.microsoft.com/office/drawing/2014/main" id="{251C54B1-8A93-6335-40C9-639372D1D35C}"/>
                  </a:ext>
                </a:extLst>
              </p:cNvPr>
              <p:cNvSpPr/>
              <p:nvPr/>
            </p:nvSpPr>
            <p:spPr>
              <a:xfrm flipH="1">
                <a:off x="1037970" y="2726928"/>
                <a:ext cx="457100" cy="568505"/>
              </a:xfrm>
              <a:custGeom>
                <a:avLst/>
                <a:gdLst/>
                <a:ahLst/>
                <a:cxnLst/>
                <a:rect l="l" t="t" r="r" b="b"/>
                <a:pathLst>
                  <a:path w="26912" h="33471" extrusionOk="0">
                    <a:moveTo>
                      <a:pt x="675" y="0"/>
                    </a:moveTo>
                    <a:lnTo>
                      <a:pt x="0" y="531"/>
                    </a:lnTo>
                    <a:lnTo>
                      <a:pt x="26332" y="33470"/>
                    </a:lnTo>
                    <a:lnTo>
                      <a:pt x="26911" y="32988"/>
                    </a:lnTo>
                    <a:lnTo>
                      <a:pt x="19966" y="6029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4;p37">
                <a:extLst>
                  <a:ext uri="{FF2B5EF4-FFF2-40B4-BE49-F238E27FC236}">
                    <a16:creationId xmlns:a16="http://schemas.microsoft.com/office/drawing/2014/main" id="{30C60F8F-9BE5-A535-3B8B-DC3EAEDAC9F0}"/>
                  </a:ext>
                </a:extLst>
              </p:cNvPr>
              <p:cNvSpPr/>
              <p:nvPr/>
            </p:nvSpPr>
            <p:spPr>
              <a:xfrm flipH="1">
                <a:off x="1047804" y="2735930"/>
                <a:ext cx="447266" cy="559503"/>
              </a:xfrm>
              <a:custGeom>
                <a:avLst/>
                <a:gdLst/>
                <a:ahLst/>
                <a:cxnLst/>
                <a:rect l="l" t="t" r="r" b="b"/>
                <a:pathLst>
                  <a:path w="26333" h="32941" extrusionOk="0">
                    <a:moveTo>
                      <a:pt x="0" y="1"/>
                    </a:moveTo>
                    <a:lnTo>
                      <a:pt x="8247" y="28166"/>
                    </a:lnTo>
                    <a:lnTo>
                      <a:pt x="26332" y="32940"/>
                    </a:lnTo>
                    <a:lnTo>
                      <a:pt x="19098" y="60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5;p37">
                <a:extLst>
                  <a:ext uri="{FF2B5EF4-FFF2-40B4-BE49-F238E27FC236}">
                    <a16:creationId xmlns:a16="http://schemas.microsoft.com/office/drawing/2014/main" id="{5D1393AD-1A9E-C85E-CEFC-E809DF3C8023}"/>
                  </a:ext>
                </a:extLst>
              </p:cNvPr>
              <p:cNvSpPr/>
              <p:nvPr/>
            </p:nvSpPr>
            <p:spPr>
              <a:xfrm flipH="1">
                <a:off x="580071" y="2506275"/>
                <a:ext cx="693022" cy="693311"/>
              </a:xfrm>
              <a:custGeom>
                <a:avLst/>
                <a:gdLst/>
                <a:ahLst/>
                <a:cxnLst/>
                <a:rect l="l" t="t" r="r" b="b"/>
                <a:pathLst>
                  <a:path w="40802" h="40819" extrusionOk="0">
                    <a:moveTo>
                      <a:pt x="36440" y="1"/>
                    </a:moveTo>
                    <a:cubicBezTo>
                      <a:pt x="35158" y="1"/>
                      <a:pt x="33938" y="1605"/>
                      <a:pt x="33037" y="2236"/>
                    </a:cubicBezTo>
                    <a:cubicBezTo>
                      <a:pt x="29564" y="4600"/>
                      <a:pt x="27394" y="7976"/>
                      <a:pt x="26140" y="12171"/>
                    </a:cubicBezTo>
                    <a:cubicBezTo>
                      <a:pt x="25417" y="14631"/>
                      <a:pt x="22523" y="31125"/>
                      <a:pt x="22523" y="31125"/>
                    </a:cubicBezTo>
                    <a:cubicBezTo>
                      <a:pt x="22523" y="31125"/>
                      <a:pt x="19485" y="31366"/>
                      <a:pt x="14373" y="33536"/>
                    </a:cubicBezTo>
                    <a:cubicBezTo>
                      <a:pt x="11790" y="34631"/>
                      <a:pt x="7344" y="34860"/>
                      <a:pt x="4080" y="34860"/>
                    </a:cubicBezTo>
                    <a:cubicBezTo>
                      <a:pt x="1736" y="34860"/>
                      <a:pt x="1" y="34742"/>
                      <a:pt x="1" y="34742"/>
                    </a:cubicBezTo>
                    <a:lnTo>
                      <a:pt x="1" y="34742"/>
                    </a:lnTo>
                    <a:lnTo>
                      <a:pt x="628" y="40819"/>
                    </a:lnTo>
                    <a:cubicBezTo>
                      <a:pt x="628" y="40819"/>
                      <a:pt x="5235" y="39464"/>
                      <a:pt x="10602" y="39464"/>
                    </a:cubicBezTo>
                    <a:cubicBezTo>
                      <a:pt x="10781" y="39464"/>
                      <a:pt x="10961" y="39465"/>
                      <a:pt x="11141" y="39468"/>
                    </a:cubicBezTo>
                    <a:cubicBezTo>
                      <a:pt x="11400" y="39471"/>
                      <a:pt x="11667" y="39472"/>
                      <a:pt x="11944" y="39472"/>
                    </a:cubicBezTo>
                    <a:cubicBezTo>
                      <a:pt x="17606" y="39472"/>
                      <a:pt x="26854" y="38924"/>
                      <a:pt x="29613" y="34694"/>
                    </a:cubicBezTo>
                    <a:cubicBezTo>
                      <a:pt x="32555" y="30257"/>
                      <a:pt x="34098" y="26543"/>
                      <a:pt x="37040" y="22058"/>
                    </a:cubicBezTo>
                    <a:cubicBezTo>
                      <a:pt x="39982" y="17621"/>
                      <a:pt x="40801" y="6963"/>
                      <a:pt x="38776" y="2333"/>
                    </a:cubicBezTo>
                    <a:cubicBezTo>
                      <a:pt x="38012" y="588"/>
                      <a:pt x="37215" y="1"/>
                      <a:pt x="36440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6;p37">
                <a:extLst>
                  <a:ext uri="{FF2B5EF4-FFF2-40B4-BE49-F238E27FC236}">
                    <a16:creationId xmlns:a16="http://schemas.microsoft.com/office/drawing/2014/main" id="{434FEF8C-3908-8831-CBEC-6D9E9A5317AD}"/>
                  </a:ext>
                </a:extLst>
              </p:cNvPr>
              <p:cNvSpPr/>
              <p:nvPr/>
            </p:nvSpPr>
            <p:spPr>
              <a:xfrm flipH="1">
                <a:off x="1191973" y="2989210"/>
                <a:ext cx="256406" cy="217374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12798" extrusionOk="0">
                    <a:moveTo>
                      <a:pt x="6648" y="1"/>
                    </a:moveTo>
                    <a:cubicBezTo>
                      <a:pt x="6156" y="1"/>
                      <a:pt x="5573" y="1240"/>
                      <a:pt x="5787" y="1920"/>
                    </a:cubicBezTo>
                    <a:cubicBezTo>
                      <a:pt x="6029" y="2740"/>
                      <a:pt x="8006" y="4235"/>
                      <a:pt x="8488" y="5103"/>
                    </a:cubicBezTo>
                    <a:cubicBezTo>
                      <a:pt x="7765" y="5103"/>
                      <a:pt x="7234" y="5152"/>
                      <a:pt x="7234" y="5152"/>
                    </a:cubicBezTo>
                    <a:lnTo>
                      <a:pt x="3714" y="4332"/>
                    </a:lnTo>
                    <a:lnTo>
                      <a:pt x="2412" y="3030"/>
                    </a:lnTo>
                    <a:cubicBezTo>
                      <a:pt x="2412" y="3030"/>
                      <a:pt x="2122" y="2113"/>
                      <a:pt x="1785" y="1004"/>
                    </a:cubicBezTo>
                    <a:cubicBezTo>
                      <a:pt x="1563" y="275"/>
                      <a:pt x="862" y="150"/>
                      <a:pt x="407" y="150"/>
                    </a:cubicBezTo>
                    <a:cubicBezTo>
                      <a:pt x="170" y="150"/>
                      <a:pt x="0" y="184"/>
                      <a:pt x="0" y="184"/>
                    </a:cubicBezTo>
                    <a:lnTo>
                      <a:pt x="868" y="3512"/>
                    </a:lnTo>
                    <a:lnTo>
                      <a:pt x="1158" y="3849"/>
                    </a:lnTo>
                    <a:cubicBezTo>
                      <a:pt x="1109" y="4187"/>
                      <a:pt x="1061" y="4573"/>
                      <a:pt x="965" y="4959"/>
                    </a:cubicBezTo>
                    <a:cubicBezTo>
                      <a:pt x="868" y="5393"/>
                      <a:pt x="1109" y="5875"/>
                      <a:pt x="1399" y="6309"/>
                    </a:cubicBezTo>
                    <a:cubicBezTo>
                      <a:pt x="1399" y="6502"/>
                      <a:pt x="1351" y="6695"/>
                      <a:pt x="1302" y="6888"/>
                    </a:cubicBezTo>
                    <a:cubicBezTo>
                      <a:pt x="1158" y="7467"/>
                      <a:pt x="1640" y="8142"/>
                      <a:pt x="1977" y="8576"/>
                    </a:cubicBezTo>
                    <a:cubicBezTo>
                      <a:pt x="1977" y="9396"/>
                      <a:pt x="2942" y="10360"/>
                      <a:pt x="2942" y="10360"/>
                    </a:cubicBezTo>
                    <a:lnTo>
                      <a:pt x="4919" y="11711"/>
                    </a:lnTo>
                    <a:lnTo>
                      <a:pt x="8778" y="12145"/>
                    </a:lnTo>
                    <a:cubicBezTo>
                      <a:pt x="10675" y="12486"/>
                      <a:pt x="12721" y="12798"/>
                      <a:pt x="13578" y="12798"/>
                    </a:cubicBezTo>
                    <a:cubicBezTo>
                      <a:pt x="13810" y="12798"/>
                      <a:pt x="13955" y="12775"/>
                      <a:pt x="13986" y="12723"/>
                    </a:cubicBezTo>
                    <a:cubicBezTo>
                      <a:pt x="14227" y="12289"/>
                      <a:pt x="15095" y="9540"/>
                      <a:pt x="15095" y="9540"/>
                    </a:cubicBezTo>
                    <a:cubicBezTo>
                      <a:pt x="15095" y="9540"/>
                      <a:pt x="15047" y="9106"/>
                      <a:pt x="14758" y="8431"/>
                    </a:cubicBezTo>
                    <a:cubicBezTo>
                      <a:pt x="14758" y="8431"/>
                      <a:pt x="13456" y="5344"/>
                      <a:pt x="11864" y="3801"/>
                    </a:cubicBezTo>
                    <a:cubicBezTo>
                      <a:pt x="10224" y="2258"/>
                      <a:pt x="7475" y="1920"/>
                      <a:pt x="7090" y="522"/>
                    </a:cubicBezTo>
                    <a:cubicBezTo>
                      <a:pt x="6978" y="149"/>
                      <a:pt x="6818" y="1"/>
                      <a:pt x="6648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7;p37">
                <a:extLst>
                  <a:ext uri="{FF2B5EF4-FFF2-40B4-BE49-F238E27FC236}">
                    <a16:creationId xmlns:a16="http://schemas.microsoft.com/office/drawing/2014/main" id="{4AE2DB30-356A-89BD-2CF4-18BABEC900F2}"/>
                  </a:ext>
                </a:extLst>
              </p:cNvPr>
              <p:cNvSpPr/>
              <p:nvPr/>
            </p:nvSpPr>
            <p:spPr>
              <a:xfrm flipH="1">
                <a:off x="553863" y="2463032"/>
                <a:ext cx="697098" cy="775060"/>
              </a:xfrm>
              <a:custGeom>
                <a:avLst/>
                <a:gdLst/>
                <a:ahLst/>
                <a:cxnLst/>
                <a:rect l="l" t="t" r="r" b="b"/>
                <a:pathLst>
                  <a:path w="41042" h="45632" extrusionOk="0">
                    <a:moveTo>
                      <a:pt x="33446" y="1"/>
                    </a:moveTo>
                    <a:cubicBezTo>
                      <a:pt x="30050" y="1"/>
                      <a:pt x="28042" y="4903"/>
                      <a:pt x="26670" y="7097"/>
                    </a:cubicBezTo>
                    <a:cubicBezTo>
                      <a:pt x="23294" y="12595"/>
                      <a:pt x="21992" y="21132"/>
                      <a:pt x="21702" y="27064"/>
                    </a:cubicBezTo>
                    <a:cubicBezTo>
                      <a:pt x="21365" y="32948"/>
                      <a:pt x="7379" y="34201"/>
                      <a:pt x="3955" y="36082"/>
                    </a:cubicBezTo>
                    <a:cubicBezTo>
                      <a:pt x="579" y="37963"/>
                      <a:pt x="0" y="45631"/>
                      <a:pt x="0" y="45631"/>
                    </a:cubicBezTo>
                    <a:lnTo>
                      <a:pt x="27297" y="42256"/>
                    </a:lnTo>
                    <a:cubicBezTo>
                      <a:pt x="27297" y="42256"/>
                      <a:pt x="31541" y="34636"/>
                      <a:pt x="35640" y="26196"/>
                    </a:cubicBezTo>
                    <a:cubicBezTo>
                      <a:pt x="39740" y="17756"/>
                      <a:pt x="41042" y="4204"/>
                      <a:pt x="36026" y="876"/>
                    </a:cubicBezTo>
                    <a:cubicBezTo>
                      <a:pt x="35086" y="262"/>
                      <a:pt x="34229" y="1"/>
                      <a:pt x="334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8;p37">
                <a:extLst>
                  <a:ext uri="{FF2B5EF4-FFF2-40B4-BE49-F238E27FC236}">
                    <a16:creationId xmlns:a16="http://schemas.microsoft.com/office/drawing/2014/main" id="{2CB5861C-9B70-30BA-7949-556E436C28C3}"/>
                  </a:ext>
                </a:extLst>
              </p:cNvPr>
              <p:cNvSpPr/>
              <p:nvPr/>
            </p:nvSpPr>
            <p:spPr>
              <a:xfrm flipH="1">
                <a:off x="743909" y="1958696"/>
                <a:ext cx="293263" cy="300516"/>
              </a:xfrm>
              <a:custGeom>
                <a:avLst/>
                <a:gdLst/>
                <a:ahLst/>
                <a:cxnLst/>
                <a:rect l="l" t="t" r="r" b="b"/>
                <a:pathLst>
                  <a:path w="17266" h="17693" extrusionOk="0">
                    <a:moveTo>
                      <a:pt x="8667" y="1"/>
                    </a:moveTo>
                    <a:cubicBezTo>
                      <a:pt x="5147" y="1"/>
                      <a:pt x="1873" y="3994"/>
                      <a:pt x="2701" y="4478"/>
                    </a:cubicBezTo>
                    <a:cubicBezTo>
                      <a:pt x="4486" y="5587"/>
                      <a:pt x="0" y="12146"/>
                      <a:pt x="2991" y="12146"/>
                    </a:cubicBezTo>
                    <a:cubicBezTo>
                      <a:pt x="5981" y="12146"/>
                      <a:pt x="7717" y="17692"/>
                      <a:pt x="7717" y="17692"/>
                    </a:cubicBezTo>
                    <a:cubicBezTo>
                      <a:pt x="7717" y="17692"/>
                      <a:pt x="17266" y="8722"/>
                      <a:pt x="12733" y="2356"/>
                    </a:cubicBezTo>
                    <a:cubicBezTo>
                      <a:pt x="11500" y="630"/>
                      <a:pt x="10064" y="1"/>
                      <a:pt x="8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9;p37">
                <a:extLst>
                  <a:ext uri="{FF2B5EF4-FFF2-40B4-BE49-F238E27FC236}">
                    <a16:creationId xmlns:a16="http://schemas.microsoft.com/office/drawing/2014/main" id="{86968A7F-529A-EC98-8661-DB1B44D9F148}"/>
                  </a:ext>
                </a:extLst>
              </p:cNvPr>
              <p:cNvSpPr/>
              <p:nvPr/>
            </p:nvSpPr>
            <p:spPr>
              <a:xfrm flipH="1">
                <a:off x="901173" y="2133336"/>
                <a:ext cx="85214" cy="118504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977" extrusionOk="0">
                    <a:moveTo>
                      <a:pt x="3216" y="0"/>
                    </a:moveTo>
                    <a:cubicBezTo>
                      <a:pt x="2506" y="0"/>
                      <a:pt x="1826" y="1395"/>
                      <a:pt x="1785" y="1478"/>
                    </a:cubicBezTo>
                    <a:lnTo>
                      <a:pt x="338" y="4372"/>
                    </a:lnTo>
                    <a:cubicBezTo>
                      <a:pt x="338" y="4372"/>
                      <a:pt x="1" y="5336"/>
                      <a:pt x="579" y="6156"/>
                    </a:cubicBezTo>
                    <a:cubicBezTo>
                      <a:pt x="1158" y="6976"/>
                      <a:pt x="1447" y="6831"/>
                      <a:pt x="2508" y="6880"/>
                    </a:cubicBezTo>
                    <a:cubicBezTo>
                      <a:pt x="3569" y="6880"/>
                      <a:pt x="4389" y="4999"/>
                      <a:pt x="4727" y="3456"/>
                    </a:cubicBezTo>
                    <a:cubicBezTo>
                      <a:pt x="5016" y="1864"/>
                      <a:pt x="4437" y="707"/>
                      <a:pt x="3569" y="128"/>
                    </a:cubicBezTo>
                    <a:cubicBezTo>
                      <a:pt x="3453" y="39"/>
                      <a:pt x="3334" y="0"/>
                      <a:pt x="3216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0;p37">
                <a:extLst>
                  <a:ext uri="{FF2B5EF4-FFF2-40B4-BE49-F238E27FC236}">
                    <a16:creationId xmlns:a16="http://schemas.microsoft.com/office/drawing/2014/main" id="{78350CE5-6A1B-6019-6B5F-FCFD65651A86}"/>
                  </a:ext>
                </a:extLst>
              </p:cNvPr>
              <p:cNvSpPr/>
              <p:nvPr/>
            </p:nvSpPr>
            <p:spPr>
              <a:xfrm flipH="1">
                <a:off x="908544" y="2135782"/>
                <a:ext cx="86029" cy="117027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6890" extrusionOk="0">
                    <a:moveTo>
                      <a:pt x="3264" y="1"/>
                    </a:moveTo>
                    <a:cubicBezTo>
                      <a:pt x="2554" y="1"/>
                      <a:pt x="1874" y="1396"/>
                      <a:pt x="1833" y="1479"/>
                    </a:cubicBezTo>
                    <a:lnTo>
                      <a:pt x="434" y="4373"/>
                    </a:lnTo>
                    <a:cubicBezTo>
                      <a:pt x="434" y="4373"/>
                      <a:pt x="0" y="5385"/>
                      <a:pt x="627" y="6157"/>
                    </a:cubicBezTo>
                    <a:cubicBezTo>
                      <a:pt x="1170" y="6808"/>
                      <a:pt x="1468" y="6889"/>
                      <a:pt x="1970" y="6889"/>
                    </a:cubicBezTo>
                    <a:cubicBezTo>
                      <a:pt x="2137" y="6889"/>
                      <a:pt x="2327" y="6880"/>
                      <a:pt x="2556" y="6880"/>
                    </a:cubicBezTo>
                    <a:cubicBezTo>
                      <a:pt x="3617" y="6832"/>
                      <a:pt x="4437" y="4999"/>
                      <a:pt x="4775" y="3408"/>
                    </a:cubicBezTo>
                    <a:cubicBezTo>
                      <a:pt x="5064" y="1865"/>
                      <a:pt x="4485" y="707"/>
                      <a:pt x="3617" y="128"/>
                    </a:cubicBezTo>
                    <a:cubicBezTo>
                      <a:pt x="3501" y="39"/>
                      <a:pt x="3382" y="1"/>
                      <a:pt x="3264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1;p37">
                <a:extLst>
                  <a:ext uri="{FF2B5EF4-FFF2-40B4-BE49-F238E27FC236}">
                    <a16:creationId xmlns:a16="http://schemas.microsoft.com/office/drawing/2014/main" id="{4FBDBA2E-FBA2-BDAD-32CA-BAC7F9E4D09D}"/>
                  </a:ext>
                </a:extLst>
              </p:cNvPr>
              <p:cNvSpPr/>
              <p:nvPr/>
            </p:nvSpPr>
            <p:spPr>
              <a:xfrm flipH="1">
                <a:off x="826643" y="2303424"/>
                <a:ext cx="336677" cy="389109"/>
              </a:xfrm>
              <a:custGeom>
                <a:avLst/>
                <a:gdLst/>
                <a:ahLst/>
                <a:cxnLst/>
                <a:rect l="l" t="t" r="r" b="b"/>
                <a:pathLst>
                  <a:path w="19822" h="22909" extrusionOk="0">
                    <a:moveTo>
                      <a:pt x="15771" y="0"/>
                    </a:moveTo>
                    <a:cubicBezTo>
                      <a:pt x="15771" y="1"/>
                      <a:pt x="17555" y="5499"/>
                      <a:pt x="15819" y="6994"/>
                    </a:cubicBezTo>
                    <a:cubicBezTo>
                      <a:pt x="12588" y="9839"/>
                      <a:pt x="0" y="22909"/>
                      <a:pt x="0" y="22909"/>
                    </a:cubicBezTo>
                    <a:lnTo>
                      <a:pt x="7476" y="19967"/>
                    </a:lnTo>
                    <a:cubicBezTo>
                      <a:pt x="8392" y="19436"/>
                      <a:pt x="13697" y="17989"/>
                      <a:pt x="13697" y="17989"/>
                    </a:cubicBezTo>
                    <a:lnTo>
                      <a:pt x="10803" y="14614"/>
                    </a:lnTo>
                    <a:lnTo>
                      <a:pt x="15047" y="15626"/>
                    </a:lnTo>
                    <a:cubicBezTo>
                      <a:pt x="15047" y="15626"/>
                      <a:pt x="19822" y="8585"/>
                      <a:pt x="19822" y="5691"/>
                    </a:cubicBezTo>
                    <a:cubicBezTo>
                      <a:pt x="19822" y="2750"/>
                      <a:pt x="15771" y="1"/>
                      <a:pt x="15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2;p37">
                <a:extLst>
                  <a:ext uri="{FF2B5EF4-FFF2-40B4-BE49-F238E27FC236}">
                    <a16:creationId xmlns:a16="http://schemas.microsoft.com/office/drawing/2014/main" id="{82FA69C0-573A-3024-AA74-F2CDD4867171}"/>
                  </a:ext>
                </a:extLst>
              </p:cNvPr>
              <p:cNvSpPr/>
              <p:nvPr/>
            </p:nvSpPr>
            <p:spPr>
              <a:xfrm flipH="1">
                <a:off x="877428" y="2579481"/>
                <a:ext cx="198249" cy="315377"/>
              </a:xfrm>
              <a:custGeom>
                <a:avLst/>
                <a:gdLst/>
                <a:ahLst/>
                <a:cxnLst/>
                <a:rect l="l" t="t" r="r" b="b"/>
                <a:pathLst>
                  <a:path w="11672" h="18568" extrusionOk="0">
                    <a:moveTo>
                      <a:pt x="6801" y="0"/>
                    </a:moveTo>
                    <a:cubicBezTo>
                      <a:pt x="3955" y="0"/>
                      <a:pt x="965" y="10659"/>
                      <a:pt x="97" y="13890"/>
                    </a:cubicBezTo>
                    <a:lnTo>
                      <a:pt x="1" y="14420"/>
                    </a:lnTo>
                    <a:lnTo>
                      <a:pt x="772" y="14806"/>
                    </a:lnTo>
                    <a:cubicBezTo>
                      <a:pt x="869" y="14420"/>
                      <a:pt x="821" y="13890"/>
                      <a:pt x="1110" y="13552"/>
                    </a:cubicBezTo>
                    <a:cubicBezTo>
                      <a:pt x="1110" y="13552"/>
                      <a:pt x="4412" y="1254"/>
                      <a:pt x="6773" y="1254"/>
                    </a:cubicBezTo>
                    <a:cubicBezTo>
                      <a:pt x="6782" y="1254"/>
                      <a:pt x="6792" y="1254"/>
                      <a:pt x="6801" y="1254"/>
                    </a:cubicBezTo>
                    <a:cubicBezTo>
                      <a:pt x="7380" y="1399"/>
                      <a:pt x="8199" y="1640"/>
                      <a:pt x="8489" y="2219"/>
                    </a:cubicBezTo>
                    <a:cubicBezTo>
                      <a:pt x="10177" y="5064"/>
                      <a:pt x="8971" y="12057"/>
                      <a:pt x="8199" y="15481"/>
                    </a:cubicBezTo>
                    <a:cubicBezTo>
                      <a:pt x="8248" y="16350"/>
                      <a:pt x="7621" y="17266"/>
                      <a:pt x="6994" y="17941"/>
                    </a:cubicBezTo>
                    <a:lnTo>
                      <a:pt x="8344" y="18568"/>
                    </a:lnTo>
                    <a:lnTo>
                      <a:pt x="8537" y="17845"/>
                    </a:lnTo>
                    <a:cubicBezTo>
                      <a:pt x="8633" y="17362"/>
                      <a:pt x="11672" y="5932"/>
                      <a:pt x="9164" y="1688"/>
                    </a:cubicBezTo>
                    <a:cubicBezTo>
                      <a:pt x="8682" y="820"/>
                      <a:pt x="8007" y="241"/>
                      <a:pt x="7138" y="49"/>
                    </a:cubicBezTo>
                    <a:cubicBezTo>
                      <a:pt x="7042" y="0"/>
                      <a:pt x="6897" y="0"/>
                      <a:pt x="6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3;p37">
                <a:extLst>
                  <a:ext uri="{FF2B5EF4-FFF2-40B4-BE49-F238E27FC236}">
                    <a16:creationId xmlns:a16="http://schemas.microsoft.com/office/drawing/2014/main" id="{973136F4-60ED-342A-704D-6BDE67CF9425}"/>
                  </a:ext>
                </a:extLst>
              </p:cNvPr>
              <p:cNvSpPr/>
              <p:nvPr/>
            </p:nvSpPr>
            <p:spPr>
              <a:xfrm flipH="1">
                <a:off x="851203" y="2303424"/>
                <a:ext cx="111422" cy="28917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7025" extrusionOk="0">
                    <a:moveTo>
                      <a:pt x="3955" y="0"/>
                    </a:moveTo>
                    <a:lnTo>
                      <a:pt x="4485" y="2364"/>
                    </a:lnTo>
                    <a:cubicBezTo>
                      <a:pt x="4485" y="2364"/>
                      <a:pt x="4919" y="3473"/>
                      <a:pt x="4630" y="5595"/>
                    </a:cubicBezTo>
                    <a:cubicBezTo>
                      <a:pt x="4341" y="7765"/>
                      <a:pt x="3473" y="9067"/>
                      <a:pt x="2556" y="10177"/>
                    </a:cubicBezTo>
                    <a:cubicBezTo>
                      <a:pt x="1736" y="11238"/>
                      <a:pt x="965" y="12299"/>
                      <a:pt x="916" y="13456"/>
                    </a:cubicBezTo>
                    <a:lnTo>
                      <a:pt x="97" y="16350"/>
                    </a:lnTo>
                    <a:cubicBezTo>
                      <a:pt x="0" y="16591"/>
                      <a:pt x="193" y="16928"/>
                      <a:pt x="434" y="16977"/>
                    </a:cubicBezTo>
                    <a:cubicBezTo>
                      <a:pt x="482" y="17025"/>
                      <a:pt x="579" y="17025"/>
                      <a:pt x="627" y="17025"/>
                    </a:cubicBezTo>
                    <a:cubicBezTo>
                      <a:pt x="820" y="17025"/>
                      <a:pt x="1061" y="16832"/>
                      <a:pt x="1109" y="16639"/>
                    </a:cubicBezTo>
                    <a:lnTo>
                      <a:pt x="1929" y="13745"/>
                    </a:lnTo>
                    <a:cubicBezTo>
                      <a:pt x="2267" y="12540"/>
                      <a:pt x="2797" y="11720"/>
                      <a:pt x="3473" y="10804"/>
                    </a:cubicBezTo>
                    <a:cubicBezTo>
                      <a:pt x="4292" y="9598"/>
                      <a:pt x="5209" y="8199"/>
                      <a:pt x="5691" y="5788"/>
                    </a:cubicBezTo>
                    <a:cubicBezTo>
                      <a:pt x="6559" y="1351"/>
                      <a:pt x="3955" y="1"/>
                      <a:pt x="3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4;p37">
                <a:extLst>
                  <a:ext uri="{FF2B5EF4-FFF2-40B4-BE49-F238E27FC236}">
                    <a16:creationId xmlns:a16="http://schemas.microsoft.com/office/drawing/2014/main" id="{29531DEA-763E-8A4E-C4D3-6917EA8AC4DE}"/>
                  </a:ext>
                </a:extLst>
              </p:cNvPr>
              <p:cNvSpPr/>
              <p:nvPr/>
            </p:nvSpPr>
            <p:spPr>
              <a:xfrm flipH="1">
                <a:off x="1089587" y="2376323"/>
                <a:ext cx="178580" cy="32113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18907" extrusionOk="0">
                    <a:moveTo>
                      <a:pt x="9887" y="1"/>
                    </a:moveTo>
                    <a:cubicBezTo>
                      <a:pt x="8295" y="917"/>
                      <a:pt x="5788" y="3136"/>
                      <a:pt x="3569" y="8971"/>
                    </a:cubicBezTo>
                    <a:lnTo>
                      <a:pt x="145" y="18134"/>
                    </a:lnTo>
                    <a:cubicBezTo>
                      <a:pt x="0" y="18424"/>
                      <a:pt x="145" y="18761"/>
                      <a:pt x="434" y="18858"/>
                    </a:cubicBezTo>
                    <a:cubicBezTo>
                      <a:pt x="531" y="18858"/>
                      <a:pt x="579" y="18906"/>
                      <a:pt x="627" y="18906"/>
                    </a:cubicBezTo>
                    <a:cubicBezTo>
                      <a:pt x="868" y="18906"/>
                      <a:pt x="1061" y="18761"/>
                      <a:pt x="1109" y="18520"/>
                    </a:cubicBezTo>
                    <a:lnTo>
                      <a:pt x="4582" y="9357"/>
                    </a:lnTo>
                    <a:cubicBezTo>
                      <a:pt x="6752" y="3618"/>
                      <a:pt x="9163" y="1641"/>
                      <a:pt x="10514" y="917"/>
                    </a:cubicBezTo>
                    <a:cubicBezTo>
                      <a:pt x="10273" y="580"/>
                      <a:pt x="10032" y="290"/>
                      <a:pt x="98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5;p37">
                <a:extLst>
                  <a:ext uri="{FF2B5EF4-FFF2-40B4-BE49-F238E27FC236}">
                    <a16:creationId xmlns:a16="http://schemas.microsoft.com/office/drawing/2014/main" id="{A0394859-979F-9FE5-FBDD-6B29144E6D0D}"/>
                  </a:ext>
                </a:extLst>
              </p:cNvPr>
              <p:cNvSpPr/>
              <p:nvPr/>
            </p:nvSpPr>
            <p:spPr>
              <a:xfrm flipH="1">
                <a:off x="1223922" y="2632355"/>
                <a:ext cx="59821" cy="85129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5012" extrusionOk="0">
                    <a:moveTo>
                      <a:pt x="2172" y="0"/>
                    </a:moveTo>
                    <a:cubicBezTo>
                      <a:pt x="1852" y="0"/>
                      <a:pt x="1497" y="166"/>
                      <a:pt x="1158" y="504"/>
                    </a:cubicBezTo>
                    <a:cubicBezTo>
                      <a:pt x="387" y="1324"/>
                      <a:pt x="1" y="2916"/>
                      <a:pt x="339" y="4025"/>
                    </a:cubicBezTo>
                    <a:cubicBezTo>
                      <a:pt x="537" y="4676"/>
                      <a:pt x="918" y="5012"/>
                      <a:pt x="1365" y="5012"/>
                    </a:cubicBezTo>
                    <a:cubicBezTo>
                      <a:pt x="1679" y="5012"/>
                      <a:pt x="2026" y="4846"/>
                      <a:pt x="2364" y="4507"/>
                    </a:cubicBezTo>
                    <a:cubicBezTo>
                      <a:pt x="3136" y="3687"/>
                      <a:pt x="3522" y="2096"/>
                      <a:pt x="3184" y="987"/>
                    </a:cubicBezTo>
                    <a:cubicBezTo>
                      <a:pt x="3014" y="335"/>
                      <a:pt x="2628" y="0"/>
                      <a:pt x="2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6;p37">
                <a:extLst>
                  <a:ext uri="{FF2B5EF4-FFF2-40B4-BE49-F238E27FC236}">
                    <a16:creationId xmlns:a16="http://schemas.microsoft.com/office/drawing/2014/main" id="{419AA266-BD0D-7B41-1837-576CF580FF39}"/>
                  </a:ext>
                </a:extLst>
              </p:cNvPr>
              <p:cNvSpPr/>
              <p:nvPr/>
            </p:nvSpPr>
            <p:spPr>
              <a:xfrm flipH="1">
                <a:off x="1218181" y="2626988"/>
                <a:ext cx="71286" cy="95863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5644" extrusionOk="0">
                    <a:moveTo>
                      <a:pt x="2508" y="676"/>
                    </a:moveTo>
                    <a:cubicBezTo>
                      <a:pt x="2798" y="676"/>
                      <a:pt x="3087" y="917"/>
                      <a:pt x="3232" y="1399"/>
                    </a:cubicBezTo>
                    <a:cubicBezTo>
                      <a:pt x="3521" y="2412"/>
                      <a:pt x="3135" y="3859"/>
                      <a:pt x="2460" y="4582"/>
                    </a:cubicBezTo>
                    <a:cubicBezTo>
                      <a:pt x="2219" y="4844"/>
                      <a:pt x="1969" y="4971"/>
                      <a:pt x="1742" y="4971"/>
                    </a:cubicBezTo>
                    <a:cubicBezTo>
                      <a:pt x="1425" y="4971"/>
                      <a:pt x="1154" y="4722"/>
                      <a:pt x="1013" y="4245"/>
                    </a:cubicBezTo>
                    <a:cubicBezTo>
                      <a:pt x="627" y="2991"/>
                      <a:pt x="1110" y="1737"/>
                      <a:pt x="1785" y="1062"/>
                    </a:cubicBezTo>
                    <a:cubicBezTo>
                      <a:pt x="2122" y="724"/>
                      <a:pt x="2267" y="676"/>
                      <a:pt x="2508" y="676"/>
                    </a:cubicBezTo>
                    <a:close/>
                    <a:moveTo>
                      <a:pt x="2508" y="0"/>
                    </a:moveTo>
                    <a:cubicBezTo>
                      <a:pt x="2074" y="0"/>
                      <a:pt x="1640" y="193"/>
                      <a:pt x="1254" y="579"/>
                    </a:cubicBezTo>
                    <a:cubicBezTo>
                      <a:pt x="386" y="1496"/>
                      <a:pt x="0" y="3184"/>
                      <a:pt x="338" y="4437"/>
                    </a:cubicBezTo>
                    <a:cubicBezTo>
                      <a:pt x="579" y="5209"/>
                      <a:pt x="1061" y="5643"/>
                      <a:pt x="1688" y="5643"/>
                    </a:cubicBezTo>
                    <a:cubicBezTo>
                      <a:pt x="2122" y="5643"/>
                      <a:pt x="2556" y="5450"/>
                      <a:pt x="2942" y="5064"/>
                    </a:cubicBezTo>
                    <a:cubicBezTo>
                      <a:pt x="3810" y="4100"/>
                      <a:pt x="4196" y="2460"/>
                      <a:pt x="3859" y="1206"/>
                    </a:cubicBezTo>
                    <a:cubicBezTo>
                      <a:pt x="3617" y="435"/>
                      <a:pt x="3135" y="0"/>
                      <a:pt x="2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7;p37">
                <a:extLst>
                  <a:ext uri="{FF2B5EF4-FFF2-40B4-BE49-F238E27FC236}">
                    <a16:creationId xmlns:a16="http://schemas.microsoft.com/office/drawing/2014/main" id="{2B19890A-9CD2-CAF3-EBAF-F3F3377B6D6C}"/>
                  </a:ext>
                </a:extLst>
              </p:cNvPr>
              <p:cNvSpPr/>
              <p:nvPr/>
            </p:nvSpPr>
            <p:spPr>
              <a:xfrm flipH="1">
                <a:off x="1042063" y="2799012"/>
                <a:ext cx="43448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557" extrusionOk="0">
                    <a:moveTo>
                      <a:pt x="1303" y="0"/>
                    </a:moveTo>
                    <a:cubicBezTo>
                      <a:pt x="580" y="0"/>
                      <a:pt x="1" y="579"/>
                      <a:pt x="1" y="1254"/>
                    </a:cubicBezTo>
                    <a:cubicBezTo>
                      <a:pt x="1" y="1978"/>
                      <a:pt x="580" y="2556"/>
                      <a:pt x="1303" y="2556"/>
                    </a:cubicBezTo>
                    <a:cubicBezTo>
                      <a:pt x="1978" y="2556"/>
                      <a:pt x="2557" y="1978"/>
                      <a:pt x="2557" y="1254"/>
                    </a:cubicBezTo>
                    <a:cubicBezTo>
                      <a:pt x="2557" y="579"/>
                      <a:pt x="1978" y="0"/>
                      <a:pt x="13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8;p37">
                <a:extLst>
                  <a:ext uri="{FF2B5EF4-FFF2-40B4-BE49-F238E27FC236}">
                    <a16:creationId xmlns:a16="http://schemas.microsoft.com/office/drawing/2014/main" id="{AE0CD8C8-31CF-02D5-C72C-B5ED0E7C623A}"/>
                  </a:ext>
                </a:extLst>
              </p:cNvPr>
              <p:cNvSpPr/>
              <p:nvPr/>
            </p:nvSpPr>
            <p:spPr>
              <a:xfrm flipH="1">
                <a:off x="920841" y="2855538"/>
                <a:ext cx="43431" cy="44246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605" extrusionOk="0">
                    <a:moveTo>
                      <a:pt x="1255" y="0"/>
                    </a:moveTo>
                    <a:cubicBezTo>
                      <a:pt x="579" y="0"/>
                      <a:pt x="1" y="579"/>
                      <a:pt x="1" y="1302"/>
                    </a:cubicBezTo>
                    <a:cubicBezTo>
                      <a:pt x="1" y="2026"/>
                      <a:pt x="579" y="2604"/>
                      <a:pt x="1255" y="2604"/>
                    </a:cubicBezTo>
                    <a:cubicBezTo>
                      <a:pt x="1978" y="2604"/>
                      <a:pt x="2557" y="2026"/>
                      <a:pt x="2557" y="1302"/>
                    </a:cubicBezTo>
                    <a:cubicBezTo>
                      <a:pt x="2557" y="579"/>
                      <a:pt x="1978" y="0"/>
                      <a:pt x="12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9;p37">
                <a:extLst>
                  <a:ext uri="{FF2B5EF4-FFF2-40B4-BE49-F238E27FC236}">
                    <a16:creationId xmlns:a16="http://schemas.microsoft.com/office/drawing/2014/main" id="{45C709AD-8E68-C0C1-D9DC-8C4DC5CE00E0}"/>
                  </a:ext>
                </a:extLst>
              </p:cNvPr>
              <p:cNvSpPr/>
              <p:nvPr/>
            </p:nvSpPr>
            <p:spPr>
              <a:xfrm flipH="1">
                <a:off x="1609736" y="2339890"/>
                <a:ext cx="57358" cy="296116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17434" extrusionOk="0">
                    <a:moveTo>
                      <a:pt x="1260" y="1"/>
                    </a:moveTo>
                    <a:cubicBezTo>
                      <a:pt x="618" y="1"/>
                      <a:pt x="0" y="988"/>
                      <a:pt x="0" y="988"/>
                    </a:cubicBezTo>
                    <a:lnTo>
                      <a:pt x="1110" y="14733"/>
                    </a:lnTo>
                    <a:lnTo>
                      <a:pt x="2749" y="17434"/>
                    </a:lnTo>
                    <a:lnTo>
                      <a:pt x="3376" y="14106"/>
                    </a:lnTo>
                    <a:cubicBezTo>
                      <a:pt x="3376" y="14106"/>
                      <a:pt x="2508" y="988"/>
                      <a:pt x="1737" y="217"/>
                    </a:cubicBezTo>
                    <a:cubicBezTo>
                      <a:pt x="1582" y="62"/>
                      <a:pt x="1420" y="1"/>
                      <a:pt x="1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40;p37">
                <a:extLst>
                  <a:ext uri="{FF2B5EF4-FFF2-40B4-BE49-F238E27FC236}">
                    <a16:creationId xmlns:a16="http://schemas.microsoft.com/office/drawing/2014/main" id="{C6E837A5-DEC6-249D-7075-F9E699DB0611}"/>
                  </a:ext>
                </a:extLst>
              </p:cNvPr>
              <p:cNvSpPr/>
              <p:nvPr/>
            </p:nvSpPr>
            <p:spPr>
              <a:xfrm flipH="1">
                <a:off x="1644148" y="2464798"/>
                <a:ext cx="75379" cy="13435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910" extrusionOk="0">
                    <a:moveTo>
                      <a:pt x="3377" y="0"/>
                    </a:moveTo>
                    <a:lnTo>
                      <a:pt x="1206" y="1978"/>
                    </a:lnTo>
                    <a:lnTo>
                      <a:pt x="1" y="4871"/>
                    </a:lnTo>
                    <a:lnTo>
                      <a:pt x="2268" y="7910"/>
                    </a:lnTo>
                    <a:cubicBezTo>
                      <a:pt x="2268" y="7910"/>
                      <a:pt x="3714" y="5547"/>
                      <a:pt x="3473" y="5257"/>
                    </a:cubicBezTo>
                    <a:cubicBezTo>
                      <a:pt x="3473" y="5257"/>
                      <a:pt x="3087" y="4630"/>
                      <a:pt x="3087" y="3810"/>
                    </a:cubicBezTo>
                    <a:cubicBezTo>
                      <a:pt x="3087" y="2991"/>
                      <a:pt x="4293" y="2605"/>
                      <a:pt x="4390" y="1399"/>
                    </a:cubicBezTo>
                    <a:cubicBezTo>
                      <a:pt x="4438" y="193"/>
                      <a:pt x="3377" y="0"/>
                      <a:pt x="337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41;p37">
                <a:extLst>
                  <a:ext uri="{FF2B5EF4-FFF2-40B4-BE49-F238E27FC236}">
                    <a16:creationId xmlns:a16="http://schemas.microsoft.com/office/drawing/2014/main" id="{725E419F-6DF9-2B71-3E3B-C870E17F4349}"/>
                  </a:ext>
                </a:extLst>
              </p:cNvPr>
              <p:cNvSpPr/>
              <p:nvPr/>
            </p:nvSpPr>
            <p:spPr>
              <a:xfrm flipH="1">
                <a:off x="1533558" y="2449851"/>
                <a:ext cx="115940" cy="13455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7922" extrusionOk="0">
                    <a:moveTo>
                      <a:pt x="361" y="0"/>
                    </a:moveTo>
                    <a:cubicBezTo>
                      <a:pt x="81" y="0"/>
                      <a:pt x="1" y="551"/>
                      <a:pt x="411" y="1073"/>
                    </a:cubicBezTo>
                    <a:cubicBezTo>
                      <a:pt x="942" y="1700"/>
                      <a:pt x="1472" y="2279"/>
                      <a:pt x="1617" y="2327"/>
                    </a:cubicBezTo>
                    <a:cubicBezTo>
                      <a:pt x="1810" y="2375"/>
                      <a:pt x="3594" y="2713"/>
                      <a:pt x="3594" y="2713"/>
                    </a:cubicBezTo>
                    <a:lnTo>
                      <a:pt x="3498" y="7922"/>
                    </a:lnTo>
                    <a:lnTo>
                      <a:pt x="6825" y="7922"/>
                    </a:lnTo>
                    <a:lnTo>
                      <a:pt x="6440" y="3678"/>
                    </a:lnTo>
                    <a:lnTo>
                      <a:pt x="4993" y="929"/>
                    </a:lnTo>
                    <a:cubicBezTo>
                      <a:pt x="4993" y="929"/>
                      <a:pt x="1086" y="687"/>
                      <a:pt x="652" y="157"/>
                    </a:cubicBezTo>
                    <a:cubicBezTo>
                      <a:pt x="543" y="48"/>
                      <a:pt x="444" y="0"/>
                      <a:pt x="361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2;p37">
                <a:extLst>
                  <a:ext uri="{FF2B5EF4-FFF2-40B4-BE49-F238E27FC236}">
                    <a16:creationId xmlns:a16="http://schemas.microsoft.com/office/drawing/2014/main" id="{8D2A7CF9-2674-5436-C61D-463FDFF4FFD2}"/>
                  </a:ext>
                </a:extLst>
              </p:cNvPr>
              <p:cNvSpPr/>
              <p:nvPr/>
            </p:nvSpPr>
            <p:spPr>
              <a:xfrm flipH="1">
                <a:off x="957699" y="2150236"/>
                <a:ext cx="108143" cy="7537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438" extrusionOk="0">
                    <a:moveTo>
                      <a:pt x="6367" y="1"/>
                    </a:moveTo>
                    <a:lnTo>
                      <a:pt x="0" y="3280"/>
                    </a:lnTo>
                    <a:lnTo>
                      <a:pt x="338" y="4438"/>
                    </a:lnTo>
                    <a:lnTo>
                      <a:pt x="5498" y="1737"/>
                    </a:lnTo>
                    <a:lnTo>
                      <a:pt x="63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3;p37">
                <a:extLst>
                  <a:ext uri="{FF2B5EF4-FFF2-40B4-BE49-F238E27FC236}">
                    <a16:creationId xmlns:a16="http://schemas.microsoft.com/office/drawing/2014/main" id="{490759E1-F649-2FEF-EC6D-DAC8F8E46D0B}"/>
                  </a:ext>
                </a:extLst>
              </p:cNvPr>
              <p:cNvSpPr/>
              <p:nvPr/>
            </p:nvSpPr>
            <p:spPr>
              <a:xfrm flipH="1">
                <a:off x="1193621" y="2081566"/>
                <a:ext cx="82751" cy="10707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6304" extrusionOk="0">
                    <a:moveTo>
                      <a:pt x="1366" y="0"/>
                    </a:moveTo>
                    <a:cubicBezTo>
                      <a:pt x="559" y="0"/>
                      <a:pt x="1" y="634"/>
                      <a:pt x="1" y="1729"/>
                    </a:cubicBezTo>
                    <a:cubicBezTo>
                      <a:pt x="1" y="3320"/>
                      <a:pt x="1110" y="5201"/>
                      <a:pt x="2461" y="5973"/>
                    </a:cubicBezTo>
                    <a:cubicBezTo>
                      <a:pt x="2853" y="6197"/>
                      <a:pt x="3220" y="6303"/>
                      <a:pt x="3545" y="6303"/>
                    </a:cubicBezTo>
                    <a:cubicBezTo>
                      <a:pt x="4338" y="6303"/>
                      <a:pt x="4872" y="5670"/>
                      <a:pt x="4872" y="4574"/>
                    </a:cubicBezTo>
                    <a:cubicBezTo>
                      <a:pt x="4872" y="3031"/>
                      <a:pt x="3811" y="1102"/>
                      <a:pt x="2461" y="330"/>
                    </a:cubicBezTo>
                    <a:cubicBezTo>
                      <a:pt x="2068" y="106"/>
                      <a:pt x="1697" y="0"/>
                      <a:pt x="1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4;p37">
                <a:extLst>
                  <a:ext uri="{FF2B5EF4-FFF2-40B4-BE49-F238E27FC236}">
                    <a16:creationId xmlns:a16="http://schemas.microsoft.com/office/drawing/2014/main" id="{81345454-839D-51BF-EF1B-E04CEEA3D806}"/>
                  </a:ext>
                </a:extLst>
              </p:cNvPr>
              <p:cNvSpPr/>
              <p:nvPr/>
            </p:nvSpPr>
            <p:spPr>
              <a:xfrm flipH="1">
                <a:off x="1188695" y="2075179"/>
                <a:ext cx="92585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064" extrusionOk="0">
                    <a:moveTo>
                      <a:pt x="1773" y="752"/>
                    </a:moveTo>
                    <a:cubicBezTo>
                      <a:pt x="2066" y="752"/>
                      <a:pt x="2398" y="847"/>
                      <a:pt x="2750" y="1044"/>
                    </a:cubicBezTo>
                    <a:cubicBezTo>
                      <a:pt x="3907" y="1719"/>
                      <a:pt x="4920" y="3407"/>
                      <a:pt x="4920" y="4806"/>
                    </a:cubicBezTo>
                    <a:cubicBezTo>
                      <a:pt x="4920" y="5757"/>
                      <a:pt x="4417" y="6325"/>
                      <a:pt x="3716" y="6325"/>
                    </a:cubicBezTo>
                    <a:cubicBezTo>
                      <a:pt x="3421" y="6325"/>
                      <a:pt x="3092" y="6225"/>
                      <a:pt x="2750" y="6011"/>
                    </a:cubicBezTo>
                    <a:cubicBezTo>
                      <a:pt x="1544" y="5336"/>
                      <a:pt x="579" y="3648"/>
                      <a:pt x="579" y="2298"/>
                    </a:cubicBezTo>
                    <a:cubicBezTo>
                      <a:pt x="579" y="1308"/>
                      <a:pt x="1063" y="752"/>
                      <a:pt x="1773" y="752"/>
                    </a:cubicBezTo>
                    <a:close/>
                    <a:moveTo>
                      <a:pt x="1522" y="1"/>
                    </a:moveTo>
                    <a:cubicBezTo>
                      <a:pt x="612" y="1"/>
                      <a:pt x="1" y="724"/>
                      <a:pt x="1" y="1960"/>
                    </a:cubicBezTo>
                    <a:cubicBezTo>
                      <a:pt x="1" y="3696"/>
                      <a:pt x="1206" y="5818"/>
                      <a:pt x="2750" y="6687"/>
                    </a:cubicBezTo>
                    <a:cubicBezTo>
                      <a:pt x="3188" y="6941"/>
                      <a:pt x="3602" y="7063"/>
                      <a:pt x="3967" y="7063"/>
                    </a:cubicBezTo>
                    <a:cubicBezTo>
                      <a:pt x="4848" y="7063"/>
                      <a:pt x="5450" y="6356"/>
                      <a:pt x="5450" y="5095"/>
                    </a:cubicBezTo>
                    <a:cubicBezTo>
                      <a:pt x="5450" y="3359"/>
                      <a:pt x="4245" y="1237"/>
                      <a:pt x="2750" y="369"/>
                    </a:cubicBezTo>
                    <a:cubicBezTo>
                      <a:pt x="2305" y="119"/>
                      <a:pt x="1889" y="1"/>
                      <a:pt x="15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5;p37">
                <a:extLst>
                  <a:ext uri="{FF2B5EF4-FFF2-40B4-BE49-F238E27FC236}">
                    <a16:creationId xmlns:a16="http://schemas.microsoft.com/office/drawing/2014/main" id="{F1F7C049-E9F4-3657-029A-CA664127526A}"/>
                  </a:ext>
                </a:extLst>
              </p:cNvPr>
              <p:cNvSpPr/>
              <p:nvPr/>
            </p:nvSpPr>
            <p:spPr>
              <a:xfrm flipH="1">
                <a:off x="1061732" y="2156945"/>
                <a:ext cx="83566" cy="107855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6350" extrusionOk="0">
                    <a:moveTo>
                      <a:pt x="1371" y="0"/>
                    </a:moveTo>
                    <a:cubicBezTo>
                      <a:pt x="561" y="0"/>
                      <a:pt x="0" y="644"/>
                      <a:pt x="0" y="1776"/>
                    </a:cubicBezTo>
                    <a:cubicBezTo>
                      <a:pt x="0" y="3319"/>
                      <a:pt x="1110" y="5249"/>
                      <a:pt x="2460" y="6020"/>
                    </a:cubicBezTo>
                    <a:cubicBezTo>
                      <a:pt x="2850" y="6243"/>
                      <a:pt x="3220" y="6349"/>
                      <a:pt x="3549" y="6349"/>
                    </a:cubicBezTo>
                    <a:cubicBezTo>
                      <a:pt x="4359" y="6349"/>
                      <a:pt x="4920" y="5705"/>
                      <a:pt x="4920" y="4573"/>
                    </a:cubicBezTo>
                    <a:cubicBezTo>
                      <a:pt x="4920" y="3030"/>
                      <a:pt x="3810" y="1149"/>
                      <a:pt x="2460" y="329"/>
                    </a:cubicBezTo>
                    <a:cubicBezTo>
                      <a:pt x="2070" y="106"/>
                      <a:pt x="1700" y="0"/>
                      <a:pt x="13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6;p37">
                <a:extLst>
                  <a:ext uri="{FF2B5EF4-FFF2-40B4-BE49-F238E27FC236}">
                    <a16:creationId xmlns:a16="http://schemas.microsoft.com/office/drawing/2014/main" id="{993D536A-4CE2-EA2A-6698-03D50C5BAD7A}"/>
                  </a:ext>
                </a:extLst>
              </p:cNvPr>
              <p:cNvSpPr/>
              <p:nvPr/>
            </p:nvSpPr>
            <p:spPr>
              <a:xfrm flipH="1">
                <a:off x="1056823" y="2151204"/>
                <a:ext cx="93384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7064" extrusionOk="0">
                    <a:moveTo>
                      <a:pt x="1794" y="722"/>
                    </a:moveTo>
                    <a:cubicBezTo>
                      <a:pt x="2082" y="722"/>
                      <a:pt x="2406" y="813"/>
                      <a:pt x="2749" y="1005"/>
                    </a:cubicBezTo>
                    <a:cubicBezTo>
                      <a:pt x="3955" y="1728"/>
                      <a:pt x="4919" y="3368"/>
                      <a:pt x="4919" y="4767"/>
                    </a:cubicBezTo>
                    <a:cubicBezTo>
                      <a:pt x="4919" y="5757"/>
                      <a:pt x="4436" y="6312"/>
                      <a:pt x="3725" y="6312"/>
                    </a:cubicBezTo>
                    <a:cubicBezTo>
                      <a:pt x="3432" y="6312"/>
                      <a:pt x="3101" y="6218"/>
                      <a:pt x="2749" y="6021"/>
                    </a:cubicBezTo>
                    <a:cubicBezTo>
                      <a:pt x="1543" y="5345"/>
                      <a:pt x="579" y="3657"/>
                      <a:pt x="579" y="2259"/>
                    </a:cubicBezTo>
                    <a:cubicBezTo>
                      <a:pt x="579" y="1293"/>
                      <a:pt x="1072" y="722"/>
                      <a:pt x="1794" y="722"/>
                    </a:cubicBezTo>
                    <a:close/>
                    <a:moveTo>
                      <a:pt x="1515" y="0"/>
                    </a:moveTo>
                    <a:cubicBezTo>
                      <a:pt x="624" y="0"/>
                      <a:pt x="0" y="697"/>
                      <a:pt x="0" y="1921"/>
                    </a:cubicBezTo>
                    <a:cubicBezTo>
                      <a:pt x="0" y="3657"/>
                      <a:pt x="1254" y="5828"/>
                      <a:pt x="2749" y="6696"/>
                    </a:cubicBezTo>
                    <a:cubicBezTo>
                      <a:pt x="3179" y="6946"/>
                      <a:pt x="3590" y="7064"/>
                      <a:pt x="3956" y="7064"/>
                    </a:cubicBezTo>
                    <a:cubicBezTo>
                      <a:pt x="4862" y="7064"/>
                      <a:pt x="5498" y="6341"/>
                      <a:pt x="5498" y="5104"/>
                    </a:cubicBezTo>
                    <a:cubicBezTo>
                      <a:pt x="5498" y="3368"/>
                      <a:pt x="4244" y="1246"/>
                      <a:pt x="2749" y="378"/>
                    </a:cubicBezTo>
                    <a:cubicBezTo>
                      <a:pt x="2308" y="122"/>
                      <a:pt x="1888" y="0"/>
                      <a:pt x="1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7;p37">
                <a:extLst>
                  <a:ext uri="{FF2B5EF4-FFF2-40B4-BE49-F238E27FC236}">
                    <a16:creationId xmlns:a16="http://schemas.microsoft.com/office/drawing/2014/main" id="{148BE01C-ED42-72E7-D8A4-9D87FA33E248}"/>
                  </a:ext>
                </a:extLst>
              </p:cNvPr>
              <p:cNvSpPr/>
              <p:nvPr/>
            </p:nvSpPr>
            <p:spPr>
              <a:xfrm flipH="1">
                <a:off x="1143651" y="2144512"/>
                <a:ext cx="46709" cy="39337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316" extrusionOk="0">
                    <a:moveTo>
                      <a:pt x="1" y="0"/>
                    </a:moveTo>
                    <a:lnTo>
                      <a:pt x="1" y="724"/>
                    </a:lnTo>
                    <a:lnTo>
                      <a:pt x="2750" y="2315"/>
                    </a:lnTo>
                    <a:lnTo>
                      <a:pt x="2750" y="15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8;p37">
                <a:extLst>
                  <a:ext uri="{FF2B5EF4-FFF2-40B4-BE49-F238E27FC236}">
                    <a16:creationId xmlns:a16="http://schemas.microsoft.com/office/drawing/2014/main" id="{2ED59492-B266-3B5A-1B03-4D95F31107A5}"/>
                  </a:ext>
                </a:extLst>
              </p:cNvPr>
              <p:cNvSpPr/>
              <p:nvPr/>
            </p:nvSpPr>
            <p:spPr>
              <a:xfrm flipH="1">
                <a:off x="1612199" y="2340689"/>
                <a:ext cx="26225" cy="8643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5089" extrusionOk="0">
                    <a:moveTo>
                      <a:pt x="797" y="1"/>
                    </a:moveTo>
                    <a:cubicBezTo>
                      <a:pt x="419" y="1"/>
                      <a:pt x="76" y="276"/>
                      <a:pt x="0" y="314"/>
                    </a:cubicBezTo>
                    <a:lnTo>
                      <a:pt x="386" y="797"/>
                    </a:lnTo>
                    <a:cubicBezTo>
                      <a:pt x="531" y="700"/>
                      <a:pt x="772" y="604"/>
                      <a:pt x="820" y="604"/>
                    </a:cubicBezTo>
                    <a:cubicBezTo>
                      <a:pt x="868" y="652"/>
                      <a:pt x="917" y="748"/>
                      <a:pt x="917" y="1086"/>
                    </a:cubicBezTo>
                    <a:cubicBezTo>
                      <a:pt x="917" y="1568"/>
                      <a:pt x="868" y="2099"/>
                      <a:pt x="820" y="2629"/>
                    </a:cubicBezTo>
                    <a:cubicBezTo>
                      <a:pt x="676" y="3787"/>
                      <a:pt x="579" y="4703"/>
                      <a:pt x="965" y="5089"/>
                    </a:cubicBezTo>
                    <a:lnTo>
                      <a:pt x="1399" y="4655"/>
                    </a:lnTo>
                    <a:cubicBezTo>
                      <a:pt x="1206" y="4462"/>
                      <a:pt x="1351" y="3401"/>
                      <a:pt x="1399" y="2726"/>
                    </a:cubicBezTo>
                    <a:cubicBezTo>
                      <a:pt x="1495" y="2147"/>
                      <a:pt x="1544" y="1616"/>
                      <a:pt x="1544" y="1086"/>
                    </a:cubicBezTo>
                    <a:cubicBezTo>
                      <a:pt x="1544" y="555"/>
                      <a:pt x="1399" y="218"/>
                      <a:pt x="1110" y="73"/>
                    </a:cubicBezTo>
                    <a:cubicBezTo>
                      <a:pt x="1006" y="21"/>
                      <a:pt x="900" y="1"/>
                      <a:pt x="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649;p37">
              <a:extLst>
                <a:ext uri="{FF2B5EF4-FFF2-40B4-BE49-F238E27FC236}">
                  <a16:creationId xmlns:a16="http://schemas.microsoft.com/office/drawing/2014/main" id="{D6FEAD1A-71C5-FE79-A411-33854CE6573E}"/>
                </a:ext>
              </a:extLst>
            </p:cNvPr>
            <p:cNvSpPr/>
            <p:nvPr/>
          </p:nvSpPr>
          <p:spPr>
            <a:xfrm>
              <a:off x="306861" y="21042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0;p37">
              <a:extLst>
                <a:ext uri="{FF2B5EF4-FFF2-40B4-BE49-F238E27FC236}">
                  <a16:creationId xmlns:a16="http://schemas.microsoft.com/office/drawing/2014/main" id="{94A54BEB-F35F-6835-EE8F-2ABC65C11BA1}"/>
                </a:ext>
              </a:extLst>
            </p:cNvPr>
            <p:cNvSpPr/>
            <p:nvPr/>
          </p:nvSpPr>
          <p:spPr>
            <a:xfrm>
              <a:off x="1527902" y="20187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51;p37">
              <a:extLst>
                <a:ext uri="{FF2B5EF4-FFF2-40B4-BE49-F238E27FC236}">
                  <a16:creationId xmlns:a16="http://schemas.microsoft.com/office/drawing/2014/main" id="{8E432D65-EEA6-BBF6-52DC-1DA6D2A03143}"/>
                </a:ext>
              </a:extLst>
            </p:cNvPr>
            <p:cNvSpPr/>
            <p:nvPr/>
          </p:nvSpPr>
          <p:spPr>
            <a:xfrm>
              <a:off x="832886" y="133975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764;p39">
            <a:extLst>
              <a:ext uri="{FF2B5EF4-FFF2-40B4-BE49-F238E27FC236}">
                <a16:creationId xmlns:a16="http://schemas.microsoft.com/office/drawing/2014/main" id="{69A94DF3-90A3-96FA-9B5C-67F8753237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5739" y="261432"/>
            <a:ext cx="6863148" cy="693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>
              <a:solidFill>
                <a:srgbClr val="002060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 dirty="0">
                <a:solidFill>
                  <a:srgbClr val="002060"/>
                </a:solidFill>
              </a:rPr>
              <a:t>3</a:t>
            </a:r>
            <a:r>
              <a:rPr lang="vi-VN" sz="1800" b="1" dirty="0">
                <a:solidFill>
                  <a:srgbClr val="002060"/>
                </a:solidFill>
              </a:rPr>
              <a:t>.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Cận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lâm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sàng</a:t>
            </a:r>
            <a:endParaRPr lang="vi-VN" dirty="0">
              <a:solidFill>
                <a:srgbClr val="002060"/>
              </a:solidFill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AD921D4A-F462-E85D-8403-FEA6E061D855}"/>
              </a:ext>
            </a:extLst>
          </p:cNvPr>
          <p:cNvSpPr txBox="1">
            <a:spLocks/>
          </p:cNvSpPr>
          <p:nvPr/>
        </p:nvSpPr>
        <p:spPr>
          <a:xfrm>
            <a:off x="1154666" y="960028"/>
            <a:ext cx="7234894" cy="384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</a:rPr>
              <a:t>(4) </a:t>
            </a:r>
            <a:r>
              <a:rPr lang="en-US" sz="1600" b="1" dirty="0" err="1">
                <a:solidFill>
                  <a:srgbClr val="002060"/>
                </a:solidFill>
              </a:rPr>
              <a:t>Sinh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thiết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gan</a:t>
            </a:r>
            <a:endParaRPr lang="en-US" sz="16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Tiêu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chuẩn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vàng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Khả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năng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sinh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thiết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tùy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thuộc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vị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trí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kích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thước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Chỉ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được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chỉ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định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khi</a:t>
            </a:r>
            <a:r>
              <a:rPr lang="en-US" sz="1600" dirty="0">
                <a:solidFill>
                  <a:srgbClr val="002060"/>
                </a:solidFill>
              </a:rPr>
              <a:t> sang </a:t>
            </a:r>
            <a:r>
              <a:rPr lang="en-US" sz="1600" dirty="0" err="1">
                <a:solidFill>
                  <a:srgbClr val="002060"/>
                </a:solidFill>
              </a:rPr>
              <a:t>thương</a:t>
            </a:r>
            <a:r>
              <a:rPr lang="en-US" sz="1600" dirty="0">
                <a:solidFill>
                  <a:srgbClr val="002060"/>
                </a:solidFill>
              </a:rPr>
              <a:t> ở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không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biểu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hiện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các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tính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chất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điển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hình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trên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hình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ảnh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chẩn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đoán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và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kích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thước</a:t>
            </a:r>
            <a:r>
              <a:rPr lang="en-US" sz="1600" dirty="0">
                <a:solidFill>
                  <a:srgbClr val="002060"/>
                </a:solidFill>
              </a:rPr>
              <a:t> &gt; 1-2cm</a:t>
            </a:r>
          </a:p>
        </p:txBody>
      </p:sp>
    </p:spTree>
    <p:extLst>
      <p:ext uri="{BB962C8B-B14F-4D97-AF65-F5344CB8AC3E}">
        <p14:creationId xmlns:p14="http://schemas.microsoft.com/office/powerpoint/2010/main" val="4147795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Google Shape;2154;p58"/>
          <p:cNvGrpSpPr/>
          <p:nvPr/>
        </p:nvGrpSpPr>
        <p:grpSpPr>
          <a:xfrm>
            <a:off x="7610211" y="904786"/>
            <a:ext cx="662065" cy="520814"/>
            <a:chOff x="7508350" y="913340"/>
            <a:chExt cx="662065" cy="520814"/>
          </a:xfrm>
        </p:grpSpPr>
        <p:sp>
          <p:nvSpPr>
            <p:cNvPr id="2155" name="Google Shape;2155;p58"/>
            <p:cNvSpPr/>
            <p:nvPr/>
          </p:nvSpPr>
          <p:spPr>
            <a:xfrm flipH="1">
              <a:off x="7914815" y="91334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8"/>
            <p:cNvSpPr/>
            <p:nvPr/>
          </p:nvSpPr>
          <p:spPr>
            <a:xfrm flipH="1">
              <a:off x="7508350" y="1276953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64;p39">
            <a:extLst>
              <a:ext uri="{FF2B5EF4-FFF2-40B4-BE49-F238E27FC236}">
                <a16:creationId xmlns:a16="http://schemas.microsoft.com/office/drawing/2014/main" id="{A6121665-BA58-FBA6-2059-0AF5AFD6B924}"/>
              </a:ext>
            </a:extLst>
          </p:cNvPr>
          <p:cNvSpPr txBox="1">
            <a:spLocks/>
          </p:cNvSpPr>
          <p:nvPr/>
        </p:nvSpPr>
        <p:spPr>
          <a:xfrm>
            <a:off x="1045739" y="261432"/>
            <a:ext cx="6863148" cy="693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SzPts val="1400"/>
            </a:pPr>
            <a:endParaRPr lang="vi-VN" dirty="0">
              <a:solidFill>
                <a:srgbClr val="002060"/>
              </a:solidFill>
            </a:endParaRPr>
          </a:p>
          <a:p>
            <a:pPr marL="139700">
              <a:lnSpc>
                <a:spcPct val="150000"/>
              </a:lnSpc>
              <a:buSzPts val="1400"/>
            </a:pPr>
            <a:r>
              <a:rPr lang="en-US" sz="1800" b="1" dirty="0">
                <a:solidFill>
                  <a:srgbClr val="002060"/>
                </a:solidFill>
              </a:rPr>
              <a:t>3</a:t>
            </a:r>
            <a:r>
              <a:rPr lang="vi-VN" sz="1800" b="1" dirty="0">
                <a:solidFill>
                  <a:srgbClr val="002060"/>
                </a:solidFill>
              </a:rPr>
              <a:t>.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Cận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lâm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sàng</a:t>
            </a:r>
            <a:endParaRPr lang="vi-VN" dirty="0">
              <a:solidFill>
                <a:srgbClr val="00206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E56EE91-5961-5378-BEA9-270CAD561E29}"/>
              </a:ext>
            </a:extLst>
          </p:cNvPr>
          <p:cNvSpPr txBox="1">
            <a:spLocks/>
          </p:cNvSpPr>
          <p:nvPr/>
        </p:nvSpPr>
        <p:spPr>
          <a:xfrm>
            <a:off x="1154666" y="960028"/>
            <a:ext cx="7234894" cy="384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</a:rPr>
              <a:t>(5) </a:t>
            </a:r>
            <a:r>
              <a:rPr lang="en-US" sz="1600" b="1" dirty="0" err="1">
                <a:solidFill>
                  <a:srgbClr val="002060"/>
                </a:solidFill>
              </a:rPr>
              <a:t>Các</a:t>
            </a:r>
            <a:r>
              <a:rPr lang="en-US" sz="1600" b="1" dirty="0">
                <a:solidFill>
                  <a:srgbClr val="002060"/>
                </a:solidFill>
              </a:rPr>
              <a:t> CLS </a:t>
            </a:r>
            <a:r>
              <a:rPr lang="en-US" sz="1600" b="1" dirty="0" err="1">
                <a:solidFill>
                  <a:srgbClr val="002060"/>
                </a:solidFill>
              </a:rPr>
              <a:t>cần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để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đánh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giá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tình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trạng</a:t>
            </a:r>
            <a:r>
              <a:rPr lang="en-US" sz="1600" b="1" dirty="0">
                <a:solidFill>
                  <a:srgbClr val="002060"/>
                </a:solidFill>
              </a:rPr>
              <a:t> di </a:t>
            </a:r>
            <a:r>
              <a:rPr lang="en-US" sz="1600" b="1" dirty="0" err="1">
                <a:solidFill>
                  <a:srgbClr val="002060"/>
                </a:solidFill>
              </a:rPr>
              <a:t>căn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xa</a:t>
            </a:r>
            <a:endParaRPr lang="en-US" sz="16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002060"/>
                </a:solidFill>
              </a:rPr>
              <a:t>CLVT </a:t>
            </a:r>
            <a:r>
              <a:rPr lang="en-US" sz="1600" dirty="0" err="1">
                <a:solidFill>
                  <a:srgbClr val="002060"/>
                </a:solidFill>
              </a:rPr>
              <a:t>ngực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không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cản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quang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Xạ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hình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xương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Chụp</a:t>
            </a:r>
            <a:r>
              <a:rPr lang="en-US" sz="1600" dirty="0">
                <a:solidFill>
                  <a:srgbClr val="002060"/>
                </a:solidFill>
              </a:rPr>
              <a:t> PET/CT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</a:rPr>
              <a:t>(6) </a:t>
            </a:r>
            <a:r>
              <a:rPr lang="en-US" sz="1600" b="1" dirty="0" err="1">
                <a:solidFill>
                  <a:srgbClr val="002060"/>
                </a:solidFill>
              </a:rPr>
              <a:t>Các</a:t>
            </a:r>
            <a:r>
              <a:rPr lang="en-US" sz="1600" b="1" dirty="0">
                <a:solidFill>
                  <a:srgbClr val="002060"/>
                </a:solidFill>
              </a:rPr>
              <a:t>  CLS </a:t>
            </a:r>
            <a:r>
              <a:rPr lang="en-US" sz="1600" b="1" dirty="0" err="1">
                <a:solidFill>
                  <a:srgbClr val="002060"/>
                </a:solidFill>
              </a:rPr>
              <a:t>cần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để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đánh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giá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chức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năng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gan</a:t>
            </a:r>
            <a:endParaRPr lang="en-US" sz="16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Tình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trạng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viêm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, CN </a:t>
            </a:r>
            <a:r>
              <a:rPr lang="en-US" sz="1600" dirty="0" err="1">
                <a:solidFill>
                  <a:srgbClr val="002060"/>
                </a:solidFill>
              </a:rPr>
              <a:t>chuyển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hóa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tổng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hợp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đào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thải</a:t>
            </a:r>
            <a:r>
              <a:rPr lang="en-US" sz="1600" dirty="0">
                <a:solidFill>
                  <a:srgbClr val="002060"/>
                </a:solidFill>
              </a:rPr>
              <a:t>: AST. ALT, Bilirubin, Albumin, </a:t>
            </a:r>
            <a:r>
              <a:rPr lang="en-US" sz="1600" dirty="0" err="1">
                <a:solidFill>
                  <a:srgbClr val="002060"/>
                </a:solidFill>
              </a:rPr>
              <a:t>Thời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gian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đông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máu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ngoại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sinh</a:t>
            </a:r>
            <a:r>
              <a:rPr lang="en-US" sz="1600" dirty="0">
                <a:solidFill>
                  <a:srgbClr val="002060"/>
                </a:solidFill>
              </a:rPr>
              <a:t> (TQ, INR)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Tình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trạng</a:t>
            </a:r>
            <a:r>
              <a:rPr lang="en-US" sz="1600" dirty="0">
                <a:solidFill>
                  <a:srgbClr val="002060"/>
                </a:solidFill>
              </a:rPr>
              <a:t> TALTMC: </a:t>
            </a:r>
            <a:r>
              <a:rPr lang="en-US" sz="1600" dirty="0" err="1">
                <a:solidFill>
                  <a:srgbClr val="002060"/>
                </a:solidFill>
              </a:rPr>
              <a:t>đo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độ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giãn</a:t>
            </a:r>
            <a:r>
              <a:rPr lang="en-US" sz="1600" dirty="0">
                <a:solidFill>
                  <a:srgbClr val="002060"/>
                </a:solidFill>
              </a:rPr>
              <a:t> TM </a:t>
            </a:r>
            <a:r>
              <a:rPr lang="en-US" sz="1600" dirty="0" err="1">
                <a:solidFill>
                  <a:srgbClr val="002060"/>
                </a:solidFill>
              </a:rPr>
              <a:t>thực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quản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kích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thước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lách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số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lượng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tiểu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cầu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trong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máu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779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Google Shape;2154;p58"/>
          <p:cNvGrpSpPr/>
          <p:nvPr/>
        </p:nvGrpSpPr>
        <p:grpSpPr>
          <a:xfrm>
            <a:off x="7610211" y="904786"/>
            <a:ext cx="662065" cy="520814"/>
            <a:chOff x="7508350" y="913340"/>
            <a:chExt cx="662065" cy="520814"/>
          </a:xfrm>
        </p:grpSpPr>
        <p:sp>
          <p:nvSpPr>
            <p:cNvPr id="2155" name="Google Shape;2155;p58"/>
            <p:cNvSpPr/>
            <p:nvPr/>
          </p:nvSpPr>
          <p:spPr>
            <a:xfrm flipH="1">
              <a:off x="7914815" y="91334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8"/>
            <p:cNvSpPr/>
            <p:nvPr/>
          </p:nvSpPr>
          <p:spPr>
            <a:xfrm flipH="1">
              <a:off x="7508350" y="1276953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65;p39">
            <a:extLst>
              <a:ext uri="{FF2B5EF4-FFF2-40B4-BE49-F238E27FC236}">
                <a16:creationId xmlns:a16="http://schemas.microsoft.com/office/drawing/2014/main" id="{CD9F963F-410D-74B8-4412-2DAA3358BF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8766" y="332086"/>
            <a:ext cx="71239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gan</a:t>
            </a:r>
            <a:br>
              <a:rPr lang="en-US" dirty="0"/>
            </a:br>
            <a:endParaRPr lang="en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E32CA3F-8F9A-2CAF-12F5-42AFA2FAD0D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2586"/>
            <a:ext cx="9144000" cy="4110914"/>
          </a:xfrm>
          <a:prstGeom prst="rect">
            <a:avLst/>
          </a:prstGeom>
        </p:spPr>
      </p:pic>
      <p:sp>
        <p:nvSpPr>
          <p:cNvPr id="2" name="Google Shape;764;p39">
            <a:extLst>
              <a:ext uri="{FF2B5EF4-FFF2-40B4-BE49-F238E27FC236}">
                <a16:creationId xmlns:a16="http://schemas.microsoft.com/office/drawing/2014/main" id="{944F0EEC-8D64-11F3-720B-C464A51F2BE4}"/>
              </a:ext>
            </a:extLst>
          </p:cNvPr>
          <p:cNvSpPr txBox="1">
            <a:spLocks/>
          </p:cNvSpPr>
          <p:nvPr/>
        </p:nvSpPr>
        <p:spPr>
          <a:xfrm>
            <a:off x="118982" y="856759"/>
            <a:ext cx="1944596" cy="568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SzPts val="1400"/>
            </a:pPr>
            <a:endParaRPr lang="vi-VN" dirty="0">
              <a:solidFill>
                <a:srgbClr val="002060"/>
              </a:solidFill>
            </a:endParaRPr>
          </a:p>
          <a:p>
            <a:pPr marL="139700">
              <a:lnSpc>
                <a:spcPct val="150000"/>
              </a:lnSpc>
              <a:buSzPts val="1400"/>
            </a:pPr>
            <a:r>
              <a:rPr lang="en-US" sz="1800" b="1" dirty="0">
                <a:solidFill>
                  <a:srgbClr val="002060"/>
                </a:solidFill>
              </a:rPr>
              <a:t>AASLD 2011</a:t>
            </a:r>
            <a:endParaRPr lang="vi-V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72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Google Shape;2154;p58"/>
          <p:cNvGrpSpPr/>
          <p:nvPr/>
        </p:nvGrpSpPr>
        <p:grpSpPr>
          <a:xfrm>
            <a:off x="7610211" y="904786"/>
            <a:ext cx="662065" cy="520814"/>
            <a:chOff x="7508350" y="913340"/>
            <a:chExt cx="662065" cy="520814"/>
          </a:xfrm>
        </p:grpSpPr>
        <p:sp>
          <p:nvSpPr>
            <p:cNvPr id="2155" name="Google Shape;2155;p58"/>
            <p:cNvSpPr/>
            <p:nvPr/>
          </p:nvSpPr>
          <p:spPr>
            <a:xfrm flipH="1">
              <a:off x="7914815" y="91334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8"/>
            <p:cNvSpPr/>
            <p:nvPr/>
          </p:nvSpPr>
          <p:spPr>
            <a:xfrm flipH="1">
              <a:off x="7508350" y="1276953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65;p39">
            <a:extLst>
              <a:ext uri="{FF2B5EF4-FFF2-40B4-BE49-F238E27FC236}">
                <a16:creationId xmlns:a16="http://schemas.microsoft.com/office/drawing/2014/main" id="{CD9F963F-410D-74B8-4412-2DAA3358BF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8766" y="332086"/>
            <a:ext cx="71239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gan</a:t>
            </a:r>
            <a:br>
              <a:rPr lang="en-US" dirty="0"/>
            </a:br>
            <a:endParaRPr lang="en" dirty="0"/>
          </a:p>
        </p:txBody>
      </p:sp>
      <p:pic>
        <p:nvPicPr>
          <p:cNvPr id="2" name="Google Shape;504;p40">
            <a:extLst>
              <a:ext uri="{FF2B5EF4-FFF2-40B4-BE49-F238E27FC236}">
                <a16:creationId xmlns:a16="http://schemas.microsoft.com/office/drawing/2014/main" id="{54FAC3F5-4F55-05B9-A076-3976F9F9D39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507579" y="905827"/>
            <a:ext cx="8492986" cy="407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3A6262-C29E-C1B6-E7E5-1D80685BABE3}"/>
              </a:ext>
            </a:extLst>
          </p:cNvPr>
          <p:cNvSpPr/>
          <p:nvPr/>
        </p:nvSpPr>
        <p:spPr>
          <a:xfrm>
            <a:off x="7688811" y="4672914"/>
            <a:ext cx="115437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BYT 2020 </a:t>
            </a:r>
            <a:endParaRPr lang="vi-VN" sz="1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59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Google Shape;2154;p58"/>
          <p:cNvGrpSpPr/>
          <p:nvPr/>
        </p:nvGrpSpPr>
        <p:grpSpPr>
          <a:xfrm>
            <a:off x="7610211" y="904786"/>
            <a:ext cx="662065" cy="520814"/>
            <a:chOff x="7508350" y="913340"/>
            <a:chExt cx="662065" cy="520814"/>
          </a:xfrm>
        </p:grpSpPr>
        <p:sp>
          <p:nvSpPr>
            <p:cNvPr id="2155" name="Google Shape;2155;p58"/>
            <p:cNvSpPr/>
            <p:nvPr/>
          </p:nvSpPr>
          <p:spPr>
            <a:xfrm flipH="1">
              <a:off x="7914815" y="91334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8"/>
            <p:cNvSpPr/>
            <p:nvPr/>
          </p:nvSpPr>
          <p:spPr>
            <a:xfrm flipH="1">
              <a:off x="7508350" y="1276953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765;p39">
            <a:extLst>
              <a:ext uri="{FF2B5EF4-FFF2-40B4-BE49-F238E27FC236}">
                <a16:creationId xmlns:a16="http://schemas.microsoft.com/office/drawing/2014/main" id="{752C16FF-AA2F-35F9-4778-05116DDF1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8766" y="332086"/>
            <a:ext cx="71239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br>
              <a:rPr lang="en-US" dirty="0"/>
            </a:br>
            <a:endParaRPr lang="en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F1B5BB0-A5A1-CBAF-2C9C-A7ED68C67360}"/>
              </a:ext>
            </a:extLst>
          </p:cNvPr>
          <p:cNvSpPr txBox="1">
            <a:spLocks/>
          </p:cNvSpPr>
          <p:nvPr/>
        </p:nvSpPr>
        <p:spPr>
          <a:xfrm>
            <a:off x="1154666" y="960028"/>
            <a:ext cx="7234894" cy="384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Hầu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hết</a:t>
            </a:r>
            <a:r>
              <a:rPr lang="en-US" sz="1600" dirty="0">
                <a:solidFill>
                  <a:srgbClr val="002060"/>
                </a:solidFill>
              </a:rPr>
              <a:t> HCC </a:t>
            </a:r>
            <a:r>
              <a:rPr lang="en-US" sz="1600" dirty="0" err="1">
                <a:solidFill>
                  <a:srgbClr val="002060"/>
                </a:solidFill>
              </a:rPr>
              <a:t>xuất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hiện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trên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nền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xơ</a:t>
            </a:r>
            <a:r>
              <a:rPr lang="en-US" sz="1600" dirty="0">
                <a:solidFill>
                  <a:srgbClr val="002060"/>
                </a:solidFill>
              </a:rPr>
              <a:t> (80-90%)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Đánh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giá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giai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đoạn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ung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thư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cần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dựa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vào</a:t>
            </a: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Tình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trạng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(</a:t>
            </a:r>
            <a:r>
              <a:rPr lang="en-US" sz="1600" dirty="0" err="1">
                <a:solidFill>
                  <a:srgbClr val="002060"/>
                </a:solidFill>
              </a:rPr>
              <a:t>kích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thước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độ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xâm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lấn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Chức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năng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Tình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trạng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sức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khỏe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của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bệnh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nhân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Hiện</a:t>
            </a:r>
            <a:r>
              <a:rPr lang="en-US" sz="1600" dirty="0">
                <a:solidFill>
                  <a:srgbClr val="002060"/>
                </a:solidFill>
              </a:rPr>
              <a:t> nay,  </a:t>
            </a:r>
            <a:r>
              <a:rPr lang="en-US" sz="1600" dirty="0" err="1">
                <a:solidFill>
                  <a:srgbClr val="002060"/>
                </a:solidFill>
              </a:rPr>
              <a:t>bảng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phân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loại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ung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thư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tế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bào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của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Hội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ung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thư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Tây</a:t>
            </a:r>
            <a:r>
              <a:rPr lang="en-US" sz="1600" dirty="0">
                <a:solidFill>
                  <a:srgbClr val="002060"/>
                </a:solidFill>
              </a:rPr>
              <a:t> Ban </a:t>
            </a:r>
            <a:r>
              <a:rPr lang="en-US" sz="1600" dirty="0" err="1">
                <a:solidFill>
                  <a:srgbClr val="002060"/>
                </a:solidFill>
              </a:rPr>
              <a:t>Nha</a:t>
            </a:r>
            <a:r>
              <a:rPr lang="en-US" sz="1600" dirty="0">
                <a:solidFill>
                  <a:srgbClr val="002060"/>
                </a:solidFill>
              </a:rPr>
              <a:t> (BCLC) </a:t>
            </a:r>
            <a:r>
              <a:rPr lang="en-US" sz="1600" dirty="0" err="1">
                <a:solidFill>
                  <a:srgbClr val="002060"/>
                </a:solidFill>
              </a:rPr>
              <a:t>được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sử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dụng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phổ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biến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vì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đáp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ứng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được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nhiều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tiêu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chuẩn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đánh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giá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bệnh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ung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thư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tế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bào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64788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Google Shape;2154;p58"/>
          <p:cNvGrpSpPr/>
          <p:nvPr/>
        </p:nvGrpSpPr>
        <p:grpSpPr>
          <a:xfrm>
            <a:off x="7610211" y="904786"/>
            <a:ext cx="662065" cy="520814"/>
            <a:chOff x="7508350" y="913340"/>
            <a:chExt cx="662065" cy="520814"/>
          </a:xfrm>
        </p:grpSpPr>
        <p:sp>
          <p:nvSpPr>
            <p:cNvPr id="2155" name="Google Shape;2155;p58"/>
            <p:cNvSpPr/>
            <p:nvPr/>
          </p:nvSpPr>
          <p:spPr>
            <a:xfrm flipH="1">
              <a:off x="7914815" y="91334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8"/>
            <p:cNvSpPr/>
            <p:nvPr/>
          </p:nvSpPr>
          <p:spPr>
            <a:xfrm flipH="1">
              <a:off x="7508350" y="1276953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65;p39">
            <a:extLst>
              <a:ext uri="{FF2B5EF4-FFF2-40B4-BE49-F238E27FC236}">
                <a16:creationId xmlns:a16="http://schemas.microsoft.com/office/drawing/2014/main" id="{13350643-92A7-E30B-91D1-934AFEFAAB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8766" y="332086"/>
            <a:ext cx="71239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BCLC 2018</a:t>
            </a:r>
            <a:br>
              <a:rPr lang="en-US" dirty="0"/>
            </a:br>
            <a:endParaRPr lang="en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870571B6-0A74-693B-F5F7-B02EDB70E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3" r="12329" b="69683"/>
          <a:stretch/>
        </p:blipFill>
        <p:spPr>
          <a:xfrm>
            <a:off x="0" y="1268399"/>
            <a:ext cx="9149678" cy="22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7"/>
          <p:cNvSpPr/>
          <p:nvPr/>
        </p:nvSpPr>
        <p:spPr>
          <a:xfrm>
            <a:off x="1938922" y="1119298"/>
            <a:ext cx="697650" cy="6929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7"/>
          <p:cNvSpPr txBox="1">
            <a:spLocks noGrp="1"/>
          </p:cNvSpPr>
          <p:nvPr>
            <p:ph type="title"/>
          </p:nvPr>
        </p:nvSpPr>
        <p:spPr>
          <a:xfrm>
            <a:off x="766493" y="2920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</a:rPr>
              <a:t>NỘI DUNG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 idx="3"/>
          </p:nvPr>
        </p:nvSpPr>
        <p:spPr>
          <a:xfrm>
            <a:off x="1995980" y="1288002"/>
            <a:ext cx="576879" cy="3509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grpSp>
        <p:nvGrpSpPr>
          <p:cNvPr id="596" name="Google Shape;596;p37"/>
          <p:cNvGrpSpPr/>
          <p:nvPr/>
        </p:nvGrpSpPr>
        <p:grpSpPr>
          <a:xfrm>
            <a:off x="306861" y="1339755"/>
            <a:ext cx="1378240" cy="3487893"/>
            <a:chOff x="306861" y="1339755"/>
            <a:chExt cx="1378240" cy="3487893"/>
          </a:xfrm>
        </p:grpSpPr>
        <p:grpSp>
          <p:nvGrpSpPr>
            <p:cNvPr id="597" name="Google Shape;597;p37"/>
            <p:cNvGrpSpPr/>
            <p:nvPr/>
          </p:nvGrpSpPr>
          <p:grpSpPr>
            <a:xfrm>
              <a:off x="562446" y="2018737"/>
              <a:ext cx="1122645" cy="2808910"/>
              <a:chOff x="553863" y="1859436"/>
              <a:chExt cx="1182852" cy="2959551"/>
            </a:xfrm>
          </p:grpSpPr>
          <p:sp>
            <p:nvSpPr>
              <p:cNvPr id="598" name="Google Shape;598;p37"/>
              <p:cNvSpPr/>
              <p:nvPr/>
            </p:nvSpPr>
            <p:spPr>
              <a:xfrm flipH="1">
                <a:off x="776673" y="1859436"/>
                <a:ext cx="489576" cy="317042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18666" extrusionOk="0">
                    <a:moveTo>
                      <a:pt x="14563" y="1"/>
                    </a:moveTo>
                    <a:cubicBezTo>
                      <a:pt x="8777" y="1"/>
                      <a:pt x="3262" y="3623"/>
                      <a:pt x="2636" y="5499"/>
                    </a:cubicBezTo>
                    <a:cubicBezTo>
                      <a:pt x="1964" y="7420"/>
                      <a:pt x="0" y="13119"/>
                      <a:pt x="2889" y="13119"/>
                    </a:cubicBezTo>
                    <a:cubicBezTo>
                      <a:pt x="2901" y="13119"/>
                      <a:pt x="2913" y="13119"/>
                      <a:pt x="2926" y="13119"/>
                    </a:cubicBezTo>
                    <a:cubicBezTo>
                      <a:pt x="5916" y="13119"/>
                      <a:pt x="7652" y="18665"/>
                      <a:pt x="7652" y="18665"/>
                    </a:cubicBezTo>
                    <a:cubicBezTo>
                      <a:pt x="7652" y="18665"/>
                      <a:pt x="28824" y="11962"/>
                      <a:pt x="24532" y="5451"/>
                    </a:cubicBezTo>
                    <a:cubicBezTo>
                      <a:pt x="21838" y="1391"/>
                      <a:pt x="18149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 flipH="1">
                <a:off x="1504888" y="2606062"/>
                <a:ext cx="165485" cy="111201"/>
              </a:xfrm>
              <a:custGeom>
                <a:avLst/>
                <a:gdLst/>
                <a:ahLst/>
                <a:cxnLst/>
                <a:rect l="l" t="t" r="r" b="b"/>
                <a:pathLst>
                  <a:path w="9743" h="6547" extrusionOk="0">
                    <a:moveTo>
                      <a:pt x="7221" y="0"/>
                    </a:moveTo>
                    <a:cubicBezTo>
                      <a:pt x="5254" y="0"/>
                      <a:pt x="2135" y="1730"/>
                      <a:pt x="1833" y="3499"/>
                    </a:cubicBezTo>
                    <a:cubicBezTo>
                      <a:pt x="1496" y="5428"/>
                      <a:pt x="0" y="4608"/>
                      <a:pt x="1544" y="6152"/>
                    </a:cubicBezTo>
                    <a:cubicBezTo>
                      <a:pt x="1834" y="6433"/>
                      <a:pt x="2304" y="6547"/>
                      <a:pt x="2877" y="6547"/>
                    </a:cubicBezTo>
                    <a:cubicBezTo>
                      <a:pt x="5353" y="6547"/>
                      <a:pt x="9742" y="4416"/>
                      <a:pt x="9742" y="4416"/>
                    </a:cubicBezTo>
                    <a:cubicBezTo>
                      <a:pt x="9742" y="4416"/>
                      <a:pt x="9694" y="606"/>
                      <a:pt x="7862" y="75"/>
                    </a:cubicBezTo>
                    <a:cubicBezTo>
                      <a:pt x="7668" y="24"/>
                      <a:pt x="7453" y="0"/>
                      <a:pt x="7221" y="0"/>
                    </a:cubicBezTo>
                    <a:close/>
                  </a:path>
                </a:pathLst>
              </a:custGeom>
              <a:solidFill>
                <a:srgbClr val="DFF1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 flipH="1">
                <a:off x="1202690" y="2613060"/>
                <a:ext cx="415249" cy="393831"/>
              </a:xfrm>
              <a:custGeom>
                <a:avLst/>
                <a:gdLst/>
                <a:ahLst/>
                <a:cxnLst/>
                <a:rect l="l" t="t" r="r" b="b"/>
                <a:pathLst>
                  <a:path w="24448" h="23187" extrusionOk="0">
                    <a:moveTo>
                      <a:pt x="1881" y="1"/>
                    </a:moveTo>
                    <a:lnTo>
                      <a:pt x="0" y="5113"/>
                    </a:lnTo>
                    <a:cubicBezTo>
                      <a:pt x="0" y="5113"/>
                      <a:pt x="12010" y="23187"/>
                      <a:pt x="16662" y="23187"/>
                    </a:cubicBezTo>
                    <a:cubicBezTo>
                      <a:pt x="17141" y="23187"/>
                      <a:pt x="17542" y="22995"/>
                      <a:pt x="17844" y="22571"/>
                    </a:cubicBezTo>
                    <a:cubicBezTo>
                      <a:pt x="21124" y="18038"/>
                      <a:pt x="22040" y="16302"/>
                      <a:pt x="23728" y="11238"/>
                    </a:cubicBezTo>
                    <a:cubicBezTo>
                      <a:pt x="24447" y="9100"/>
                      <a:pt x="23607" y="8487"/>
                      <a:pt x="22406" y="8487"/>
                    </a:cubicBezTo>
                    <a:cubicBezTo>
                      <a:pt x="20790" y="8487"/>
                      <a:pt x="18519" y="9598"/>
                      <a:pt x="18519" y="9598"/>
                    </a:cubicBezTo>
                    <a:cubicBezTo>
                      <a:pt x="18519" y="9598"/>
                      <a:pt x="17932" y="9821"/>
                      <a:pt x="16665" y="9821"/>
                    </a:cubicBezTo>
                    <a:cubicBezTo>
                      <a:pt x="15364" y="9821"/>
                      <a:pt x="13347" y="9586"/>
                      <a:pt x="10514" y="8633"/>
                    </a:cubicBezTo>
                    <a:cubicBezTo>
                      <a:pt x="5980" y="7138"/>
                      <a:pt x="1881" y="1"/>
                      <a:pt x="1881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 flipH="1">
                <a:off x="1516352" y="2487728"/>
                <a:ext cx="220363" cy="222011"/>
              </a:xfrm>
              <a:custGeom>
                <a:avLst/>
                <a:gdLst/>
                <a:ahLst/>
                <a:cxnLst/>
                <a:rect l="l" t="t" r="r" b="b"/>
                <a:pathLst>
                  <a:path w="12974" h="13071" extrusionOk="0">
                    <a:moveTo>
                      <a:pt x="4775" y="483"/>
                    </a:moveTo>
                    <a:cubicBezTo>
                      <a:pt x="4775" y="483"/>
                      <a:pt x="0" y="2026"/>
                      <a:pt x="3135" y="8730"/>
                    </a:cubicBezTo>
                    <a:cubicBezTo>
                      <a:pt x="3472" y="9453"/>
                      <a:pt x="4292" y="10129"/>
                      <a:pt x="5305" y="11141"/>
                    </a:cubicBezTo>
                    <a:cubicBezTo>
                      <a:pt x="5643" y="11479"/>
                      <a:pt x="8392" y="13071"/>
                      <a:pt x="8392" y="13071"/>
                    </a:cubicBezTo>
                    <a:cubicBezTo>
                      <a:pt x="8392" y="13071"/>
                      <a:pt x="11430" y="10707"/>
                      <a:pt x="11816" y="8007"/>
                    </a:cubicBezTo>
                    <a:cubicBezTo>
                      <a:pt x="12973" y="1"/>
                      <a:pt x="7379" y="5258"/>
                      <a:pt x="4775" y="483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 flipH="1">
                <a:off x="1110887" y="2252757"/>
                <a:ext cx="544743" cy="776877"/>
              </a:xfrm>
              <a:custGeom>
                <a:avLst/>
                <a:gdLst/>
                <a:ahLst/>
                <a:cxnLst/>
                <a:rect l="l" t="t" r="r" b="b"/>
                <a:pathLst>
                  <a:path w="32072" h="45739" extrusionOk="0">
                    <a:moveTo>
                      <a:pt x="1" y="26085"/>
                    </a:moveTo>
                    <a:lnTo>
                      <a:pt x="1" y="26085"/>
                    </a:lnTo>
                    <a:cubicBezTo>
                      <a:pt x="1" y="26085"/>
                      <a:pt x="10" y="26099"/>
                      <a:pt x="30" y="26124"/>
                    </a:cubicBezTo>
                    <a:lnTo>
                      <a:pt x="30" y="26124"/>
                    </a:lnTo>
                    <a:cubicBezTo>
                      <a:pt x="11" y="26098"/>
                      <a:pt x="1" y="26085"/>
                      <a:pt x="1" y="26085"/>
                    </a:cubicBezTo>
                    <a:close/>
                    <a:moveTo>
                      <a:pt x="24936" y="1"/>
                    </a:moveTo>
                    <a:cubicBezTo>
                      <a:pt x="24732" y="1"/>
                      <a:pt x="24522" y="30"/>
                      <a:pt x="24307" y="90"/>
                    </a:cubicBezTo>
                    <a:cubicBezTo>
                      <a:pt x="18279" y="1730"/>
                      <a:pt x="18327" y="6504"/>
                      <a:pt x="17700" y="14317"/>
                    </a:cubicBezTo>
                    <a:cubicBezTo>
                      <a:pt x="17073" y="22130"/>
                      <a:pt x="18279" y="22660"/>
                      <a:pt x="16494" y="25892"/>
                    </a:cubicBezTo>
                    <a:cubicBezTo>
                      <a:pt x="16195" y="26434"/>
                      <a:pt x="15739" y="26660"/>
                      <a:pt x="15187" y="26660"/>
                    </a:cubicBezTo>
                    <a:cubicBezTo>
                      <a:pt x="12455" y="26660"/>
                      <a:pt x="7379" y="21117"/>
                      <a:pt x="7379" y="21117"/>
                    </a:cubicBezTo>
                    <a:cubicBezTo>
                      <a:pt x="7379" y="21117"/>
                      <a:pt x="7283" y="24686"/>
                      <a:pt x="5064" y="25747"/>
                    </a:cubicBezTo>
                    <a:cubicBezTo>
                      <a:pt x="3536" y="26475"/>
                      <a:pt x="2440" y="26702"/>
                      <a:pt x="1667" y="26702"/>
                    </a:cubicBezTo>
                    <a:cubicBezTo>
                      <a:pt x="589" y="26702"/>
                      <a:pt x="142" y="26260"/>
                      <a:pt x="30" y="26124"/>
                    </a:cubicBezTo>
                    <a:lnTo>
                      <a:pt x="30" y="26124"/>
                    </a:lnTo>
                    <a:cubicBezTo>
                      <a:pt x="763" y="27094"/>
                      <a:pt x="14908" y="45738"/>
                      <a:pt x="19723" y="45738"/>
                    </a:cubicBezTo>
                    <a:cubicBezTo>
                      <a:pt x="20277" y="45738"/>
                      <a:pt x="20707" y="45491"/>
                      <a:pt x="20980" y="44942"/>
                    </a:cubicBezTo>
                    <a:cubicBezTo>
                      <a:pt x="23680" y="39540"/>
                      <a:pt x="32072" y="23770"/>
                      <a:pt x="32072" y="22516"/>
                    </a:cubicBezTo>
                    <a:cubicBezTo>
                      <a:pt x="32072" y="21260"/>
                      <a:pt x="30457" y="1"/>
                      <a:pt x="2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 flipH="1">
                <a:off x="741446" y="4645366"/>
                <a:ext cx="74564" cy="55728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81" extrusionOk="0">
                    <a:moveTo>
                      <a:pt x="1" y="1"/>
                    </a:moveTo>
                    <a:lnTo>
                      <a:pt x="1" y="724"/>
                    </a:lnTo>
                    <a:lnTo>
                      <a:pt x="4390" y="3280"/>
                    </a:lnTo>
                    <a:lnTo>
                      <a:pt x="4390" y="16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 flipH="1">
                <a:off x="688198" y="4629078"/>
                <a:ext cx="53265" cy="7201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40" extrusionOk="0">
                    <a:moveTo>
                      <a:pt x="2223" y="1"/>
                    </a:moveTo>
                    <a:cubicBezTo>
                      <a:pt x="2175" y="1"/>
                      <a:pt x="2125" y="14"/>
                      <a:pt x="2074" y="44"/>
                    </a:cubicBezTo>
                    <a:lnTo>
                      <a:pt x="1" y="2600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8"/>
                      <a:pt x="2991" y="2310"/>
                      <a:pt x="3087" y="1924"/>
                    </a:cubicBezTo>
                    <a:cubicBezTo>
                      <a:pt x="3135" y="1635"/>
                      <a:pt x="3135" y="1298"/>
                      <a:pt x="3087" y="1008"/>
                    </a:cubicBezTo>
                    <a:cubicBezTo>
                      <a:pt x="3087" y="1066"/>
                      <a:pt x="3081" y="1091"/>
                      <a:pt x="3069" y="1091"/>
                    </a:cubicBezTo>
                    <a:cubicBezTo>
                      <a:pt x="2989" y="1091"/>
                      <a:pt x="2659" y="1"/>
                      <a:pt x="2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 flipH="1">
                <a:off x="688198" y="4533146"/>
                <a:ext cx="381738" cy="285841"/>
              </a:xfrm>
              <a:custGeom>
                <a:avLst/>
                <a:gdLst/>
                <a:ahLst/>
                <a:cxnLst/>
                <a:rect l="l" t="t" r="r" b="b"/>
                <a:pathLst>
                  <a:path w="22475" h="16829" extrusionOk="0">
                    <a:moveTo>
                      <a:pt x="21413" y="1"/>
                    </a:moveTo>
                    <a:cubicBezTo>
                      <a:pt x="21413" y="1"/>
                      <a:pt x="21172" y="1689"/>
                      <a:pt x="20545" y="2798"/>
                    </a:cubicBezTo>
                    <a:cubicBezTo>
                      <a:pt x="19870" y="3955"/>
                      <a:pt x="15723" y="6222"/>
                      <a:pt x="15723" y="6222"/>
                    </a:cubicBezTo>
                    <a:cubicBezTo>
                      <a:pt x="15723" y="6222"/>
                      <a:pt x="12732" y="3762"/>
                      <a:pt x="11479" y="3039"/>
                    </a:cubicBezTo>
                    <a:cubicBezTo>
                      <a:pt x="11332" y="2955"/>
                      <a:pt x="11178" y="2916"/>
                      <a:pt x="11020" y="2916"/>
                    </a:cubicBezTo>
                    <a:cubicBezTo>
                      <a:pt x="9822" y="2916"/>
                      <a:pt x="8350" y="5115"/>
                      <a:pt x="7669" y="6222"/>
                    </a:cubicBezTo>
                    <a:cubicBezTo>
                      <a:pt x="6897" y="7476"/>
                      <a:pt x="3907" y="10611"/>
                      <a:pt x="2267" y="11575"/>
                    </a:cubicBezTo>
                    <a:cubicBezTo>
                      <a:pt x="1013" y="12299"/>
                      <a:pt x="0" y="15144"/>
                      <a:pt x="193" y="15916"/>
                    </a:cubicBezTo>
                    <a:cubicBezTo>
                      <a:pt x="301" y="16403"/>
                      <a:pt x="1986" y="16829"/>
                      <a:pt x="4159" y="16829"/>
                    </a:cubicBezTo>
                    <a:cubicBezTo>
                      <a:pt x="5862" y="16829"/>
                      <a:pt x="7866" y="16567"/>
                      <a:pt x="9646" y="15868"/>
                    </a:cubicBezTo>
                    <a:cubicBezTo>
                      <a:pt x="12395" y="14807"/>
                      <a:pt x="16880" y="10514"/>
                      <a:pt x="18037" y="9309"/>
                    </a:cubicBezTo>
                    <a:cubicBezTo>
                      <a:pt x="19243" y="8151"/>
                      <a:pt x="22426" y="6704"/>
                      <a:pt x="22474" y="6704"/>
                    </a:cubicBezTo>
                    <a:lnTo>
                      <a:pt x="22474" y="4631"/>
                    </a:lnTo>
                    <a:cubicBezTo>
                      <a:pt x="22474" y="2750"/>
                      <a:pt x="21413" y="1"/>
                      <a:pt x="21413" y="1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 flipH="1">
                <a:off x="688198" y="4533146"/>
                <a:ext cx="374366" cy="276448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16276" extrusionOk="0">
                    <a:moveTo>
                      <a:pt x="20979" y="1"/>
                    </a:moveTo>
                    <a:cubicBezTo>
                      <a:pt x="20979" y="1"/>
                      <a:pt x="20979" y="49"/>
                      <a:pt x="20979" y="145"/>
                    </a:cubicBezTo>
                    <a:cubicBezTo>
                      <a:pt x="20883" y="579"/>
                      <a:pt x="20642" y="1882"/>
                      <a:pt x="20111" y="2798"/>
                    </a:cubicBezTo>
                    <a:cubicBezTo>
                      <a:pt x="19436" y="3955"/>
                      <a:pt x="15289" y="6222"/>
                      <a:pt x="15289" y="6222"/>
                    </a:cubicBezTo>
                    <a:cubicBezTo>
                      <a:pt x="15289" y="6222"/>
                      <a:pt x="13359" y="4631"/>
                      <a:pt x="11961" y="3618"/>
                    </a:cubicBezTo>
                    <a:cubicBezTo>
                      <a:pt x="11816" y="3570"/>
                      <a:pt x="11720" y="3473"/>
                      <a:pt x="11623" y="3377"/>
                    </a:cubicBezTo>
                    <a:cubicBezTo>
                      <a:pt x="11382" y="3280"/>
                      <a:pt x="11237" y="3136"/>
                      <a:pt x="11045" y="3039"/>
                    </a:cubicBezTo>
                    <a:cubicBezTo>
                      <a:pt x="10898" y="2966"/>
                      <a:pt x="10747" y="2933"/>
                      <a:pt x="10594" y="2933"/>
                    </a:cubicBezTo>
                    <a:cubicBezTo>
                      <a:pt x="10240" y="2933"/>
                      <a:pt x="9871" y="3108"/>
                      <a:pt x="9501" y="3377"/>
                    </a:cubicBezTo>
                    <a:cubicBezTo>
                      <a:pt x="8585" y="4100"/>
                      <a:pt x="7717" y="5402"/>
                      <a:pt x="7235" y="6222"/>
                    </a:cubicBezTo>
                    <a:cubicBezTo>
                      <a:pt x="6897" y="6704"/>
                      <a:pt x="6222" y="7572"/>
                      <a:pt x="5354" y="8489"/>
                    </a:cubicBezTo>
                    <a:cubicBezTo>
                      <a:pt x="4196" y="9743"/>
                      <a:pt x="2798" y="11045"/>
                      <a:pt x="1833" y="11575"/>
                    </a:cubicBezTo>
                    <a:cubicBezTo>
                      <a:pt x="820" y="12154"/>
                      <a:pt x="386" y="13553"/>
                      <a:pt x="97" y="14807"/>
                    </a:cubicBezTo>
                    <a:cubicBezTo>
                      <a:pt x="0" y="15289"/>
                      <a:pt x="338" y="15819"/>
                      <a:pt x="820" y="15964"/>
                    </a:cubicBezTo>
                    <a:cubicBezTo>
                      <a:pt x="1504" y="16145"/>
                      <a:pt x="2439" y="16276"/>
                      <a:pt x="3562" y="16276"/>
                    </a:cubicBezTo>
                    <a:cubicBezTo>
                      <a:pt x="5134" y="16276"/>
                      <a:pt x="7075" y="16020"/>
                      <a:pt x="9212" y="15289"/>
                    </a:cubicBezTo>
                    <a:cubicBezTo>
                      <a:pt x="11141" y="14662"/>
                      <a:pt x="13890" y="12492"/>
                      <a:pt x="15771" y="10659"/>
                    </a:cubicBezTo>
                    <a:cubicBezTo>
                      <a:pt x="16591" y="9839"/>
                      <a:pt x="17266" y="9116"/>
                      <a:pt x="17603" y="8778"/>
                    </a:cubicBezTo>
                    <a:cubicBezTo>
                      <a:pt x="18182" y="8199"/>
                      <a:pt x="19243" y="7572"/>
                      <a:pt x="20160" y="7042"/>
                    </a:cubicBezTo>
                    <a:cubicBezTo>
                      <a:pt x="21172" y="6511"/>
                      <a:pt x="21992" y="6126"/>
                      <a:pt x="22040" y="6126"/>
                    </a:cubicBezTo>
                    <a:lnTo>
                      <a:pt x="22040" y="4631"/>
                    </a:lnTo>
                    <a:cubicBezTo>
                      <a:pt x="22040" y="4004"/>
                      <a:pt x="21896" y="3280"/>
                      <a:pt x="21751" y="2557"/>
                    </a:cubicBezTo>
                    <a:cubicBezTo>
                      <a:pt x="21413" y="1206"/>
                      <a:pt x="20979" y="1"/>
                      <a:pt x="20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 flipH="1">
                <a:off x="1069103" y="4456969"/>
                <a:ext cx="74564" cy="54896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32" extrusionOk="0">
                    <a:moveTo>
                      <a:pt x="1" y="1"/>
                    </a:moveTo>
                    <a:lnTo>
                      <a:pt x="1" y="676"/>
                    </a:lnTo>
                    <a:lnTo>
                      <a:pt x="4390" y="3232"/>
                    </a:lnTo>
                    <a:lnTo>
                      <a:pt x="4390" y="15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 flipH="1">
                <a:off x="1015855" y="4439865"/>
                <a:ext cx="53265" cy="71999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39" extrusionOk="0">
                    <a:moveTo>
                      <a:pt x="2222" y="0"/>
                    </a:moveTo>
                    <a:cubicBezTo>
                      <a:pt x="2174" y="0"/>
                      <a:pt x="2125" y="13"/>
                      <a:pt x="2074" y="43"/>
                    </a:cubicBezTo>
                    <a:lnTo>
                      <a:pt x="1" y="2599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7"/>
                      <a:pt x="2991" y="2310"/>
                      <a:pt x="3087" y="1924"/>
                    </a:cubicBezTo>
                    <a:cubicBezTo>
                      <a:pt x="3135" y="1634"/>
                      <a:pt x="3135" y="1297"/>
                      <a:pt x="3087" y="1056"/>
                    </a:cubicBezTo>
                    <a:cubicBezTo>
                      <a:pt x="3087" y="1103"/>
                      <a:pt x="3082" y="1124"/>
                      <a:pt x="3072" y="1124"/>
                    </a:cubicBezTo>
                    <a:cubicBezTo>
                      <a:pt x="2998" y="1124"/>
                      <a:pt x="2665" y="0"/>
                      <a:pt x="2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 flipH="1">
                <a:off x="1015855" y="4343934"/>
                <a:ext cx="375742" cy="299581"/>
              </a:xfrm>
              <a:custGeom>
                <a:avLst/>
                <a:gdLst/>
                <a:ahLst/>
                <a:cxnLst/>
                <a:rect l="l" t="t" r="r" b="b"/>
                <a:pathLst>
                  <a:path w="22122" h="17638" extrusionOk="0">
                    <a:moveTo>
                      <a:pt x="21060" y="0"/>
                    </a:moveTo>
                    <a:cubicBezTo>
                      <a:pt x="21060" y="0"/>
                      <a:pt x="20819" y="1688"/>
                      <a:pt x="20192" y="2797"/>
                    </a:cubicBezTo>
                    <a:cubicBezTo>
                      <a:pt x="19517" y="3955"/>
                      <a:pt x="15369" y="6221"/>
                      <a:pt x="15369" y="6221"/>
                    </a:cubicBezTo>
                    <a:cubicBezTo>
                      <a:pt x="15369" y="6221"/>
                      <a:pt x="12379" y="3762"/>
                      <a:pt x="11125" y="3038"/>
                    </a:cubicBezTo>
                    <a:cubicBezTo>
                      <a:pt x="10979" y="2954"/>
                      <a:pt x="10825" y="2915"/>
                      <a:pt x="10667" y="2915"/>
                    </a:cubicBezTo>
                    <a:cubicBezTo>
                      <a:pt x="9469" y="2915"/>
                      <a:pt x="7997" y="5114"/>
                      <a:pt x="7315" y="6221"/>
                    </a:cubicBezTo>
                    <a:cubicBezTo>
                      <a:pt x="6544" y="7475"/>
                      <a:pt x="5049" y="10610"/>
                      <a:pt x="3409" y="11575"/>
                    </a:cubicBezTo>
                    <a:cubicBezTo>
                      <a:pt x="2155" y="12298"/>
                      <a:pt x="274" y="14227"/>
                      <a:pt x="33" y="15626"/>
                    </a:cubicBezTo>
                    <a:cubicBezTo>
                      <a:pt x="1" y="15851"/>
                      <a:pt x="354" y="17637"/>
                      <a:pt x="3101" y="17637"/>
                    </a:cubicBezTo>
                    <a:cubicBezTo>
                      <a:pt x="4478" y="17637"/>
                      <a:pt x="6458" y="17188"/>
                      <a:pt x="9293" y="15867"/>
                    </a:cubicBezTo>
                    <a:cubicBezTo>
                      <a:pt x="11994" y="14613"/>
                      <a:pt x="16865" y="8826"/>
                      <a:pt x="18456" y="8536"/>
                    </a:cubicBezTo>
                    <a:cubicBezTo>
                      <a:pt x="19999" y="8247"/>
                      <a:pt x="22073" y="6704"/>
                      <a:pt x="22121" y="6704"/>
                    </a:cubicBezTo>
                    <a:lnTo>
                      <a:pt x="22121" y="4678"/>
                    </a:lnTo>
                    <a:cubicBezTo>
                      <a:pt x="22121" y="2749"/>
                      <a:pt x="21060" y="0"/>
                      <a:pt x="21060" y="0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 flipH="1">
                <a:off x="1015855" y="4343934"/>
                <a:ext cx="376014" cy="292295"/>
              </a:xfrm>
              <a:custGeom>
                <a:avLst/>
                <a:gdLst/>
                <a:ahLst/>
                <a:cxnLst/>
                <a:rect l="l" t="t" r="r" b="b"/>
                <a:pathLst>
                  <a:path w="22138" h="17209" extrusionOk="0">
                    <a:moveTo>
                      <a:pt x="21076" y="0"/>
                    </a:moveTo>
                    <a:cubicBezTo>
                      <a:pt x="21076" y="0"/>
                      <a:pt x="21076" y="48"/>
                      <a:pt x="21076" y="145"/>
                    </a:cubicBezTo>
                    <a:cubicBezTo>
                      <a:pt x="20980" y="579"/>
                      <a:pt x="20739" y="1881"/>
                      <a:pt x="20208" y="2797"/>
                    </a:cubicBezTo>
                    <a:cubicBezTo>
                      <a:pt x="19533" y="3955"/>
                      <a:pt x="15385" y="6221"/>
                      <a:pt x="15385" y="6221"/>
                    </a:cubicBezTo>
                    <a:cubicBezTo>
                      <a:pt x="15385" y="6221"/>
                      <a:pt x="13456" y="4630"/>
                      <a:pt x="12058" y="3617"/>
                    </a:cubicBezTo>
                    <a:cubicBezTo>
                      <a:pt x="11913" y="3569"/>
                      <a:pt x="11817" y="3472"/>
                      <a:pt x="11720" y="3376"/>
                    </a:cubicBezTo>
                    <a:cubicBezTo>
                      <a:pt x="11479" y="3280"/>
                      <a:pt x="11334" y="3135"/>
                      <a:pt x="11141" y="3038"/>
                    </a:cubicBezTo>
                    <a:cubicBezTo>
                      <a:pt x="10995" y="2965"/>
                      <a:pt x="10844" y="2932"/>
                      <a:pt x="10691" y="2932"/>
                    </a:cubicBezTo>
                    <a:cubicBezTo>
                      <a:pt x="10337" y="2932"/>
                      <a:pt x="9968" y="3107"/>
                      <a:pt x="9598" y="3376"/>
                    </a:cubicBezTo>
                    <a:cubicBezTo>
                      <a:pt x="8682" y="4099"/>
                      <a:pt x="7814" y="5402"/>
                      <a:pt x="7331" y="6221"/>
                    </a:cubicBezTo>
                    <a:cubicBezTo>
                      <a:pt x="6994" y="6752"/>
                      <a:pt x="6608" y="7620"/>
                      <a:pt x="5788" y="8536"/>
                    </a:cubicBezTo>
                    <a:cubicBezTo>
                      <a:pt x="4631" y="9742"/>
                      <a:pt x="4727" y="9935"/>
                      <a:pt x="3811" y="10514"/>
                    </a:cubicBezTo>
                    <a:cubicBezTo>
                      <a:pt x="2509" y="11237"/>
                      <a:pt x="1" y="13938"/>
                      <a:pt x="387" y="15288"/>
                    </a:cubicBezTo>
                    <a:cubicBezTo>
                      <a:pt x="712" y="16514"/>
                      <a:pt x="1388" y="17208"/>
                      <a:pt x="2852" y="17208"/>
                    </a:cubicBezTo>
                    <a:cubicBezTo>
                      <a:pt x="4209" y="17208"/>
                      <a:pt x="6245" y="16611"/>
                      <a:pt x="9309" y="15288"/>
                    </a:cubicBezTo>
                    <a:cubicBezTo>
                      <a:pt x="11190" y="14468"/>
                      <a:pt x="13456" y="11912"/>
                      <a:pt x="15289" y="10080"/>
                    </a:cubicBezTo>
                    <a:cubicBezTo>
                      <a:pt x="16109" y="9260"/>
                      <a:pt x="17025" y="8102"/>
                      <a:pt x="17363" y="7765"/>
                    </a:cubicBezTo>
                    <a:cubicBezTo>
                      <a:pt x="17942" y="7186"/>
                      <a:pt x="19340" y="7572"/>
                      <a:pt x="20256" y="7041"/>
                    </a:cubicBezTo>
                    <a:cubicBezTo>
                      <a:pt x="21269" y="6511"/>
                      <a:pt x="22089" y="6125"/>
                      <a:pt x="22137" y="6125"/>
                    </a:cubicBezTo>
                    <a:lnTo>
                      <a:pt x="22137" y="4678"/>
                    </a:lnTo>
                    <a:cubicBezTo>
                      <a:pt x="22137" y="4003"/>
                      <a:pt x="21993" y="3280"/>
                      <a:pt x="21848" y="2604"/>
                    </a:cubicBezTo>
                    <a:cubicBezTo>
                      <a:pt x="21510" y="1206"/>
                      <a:pt x="21076" y="0"/>
                      <a:pt x="21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 flipH="1">
                <a:off x="942141" y="3127410"/>
                <a:ext cx="375182" cy="1328533"/>
              </a:xfrm>
              <a:custGeom>
                <a:avLst/>
                <a:gdLst/>
                <a:ahLst/>
                <a:cxnLst/>
                <a:rect l="l" t="t" r="r" b="b"/>
                <a:pathLst>
                  <a:path w="22089" h="78218" extrusionOk="0">
                    <a:moveTo>
                      <a:pt x="1475" y="0"/>
                    </a:moveTo>
                    <a:cubicBezTo>
                      <a:pt x="1145" y="0"/>
                      <a:pt x="519" y="2691"/>
                      <a:pt x="242" y="21825"/>
                    </a:cubicBezTo>
                    <a:cubicBezTo>
                      <a:pt x="1" y="39284"/>
                      <a:pt x="1447" y="43046"/>
                      <a:pt x="3377" y="47917"/>
                    </a:cubicBezTo>
                    <a:cubicBezTo>
                      <a:pt x="6029" y="54524"/>
                      <a:pt x="4196" y="75069"/>
                      <a:pt x="4196" y="75069"/>
                    </a:cubicBezTo>
                    <a:cubicBezTo>
                      <a:pt x="4196" y="75069"/>
                      <a:pt x="7243" y="78217"/>
                      <a:pt x="10217" y="78217"/>
                    </a:cubicBezTo>
                    <a:cubicBezTo>
                      <a:pt x="10793" y="78217"/>
                      <a:pt x="11365" y="78100"/>
                      <a:pt x="11913" y="77818"/>
                    </a:cubicBezTo>
                    <a:cubicBezTo>
                      <a:pt x="18858" y="74249"/>
                      <a:pt x="17218" y="70536"/>
                      <a:pt x="17218" y="70536"/>
                    </a:cubicBezTo>
                    <a:cubicBezTo>
                      <a:pt x="17218" y="70536"/>
                      <a:pt x="17507" y="55103"/>
                      <a:pt x="15385" y="47338"/>
                    </a:cubicBezTo>
                    <a:cubicBezTo>
                      <a:pt x="14614" y="44493"/>
                      <a:pt x="18038" y="33111"/>
                      <a:pt x="18665" y="26889"/>
                    </a:cubicBezTo>
                    <a:cubicBezTo>
                      <a:pt x="20883" y="5814"/>
                      <a:pt x="22089" y="20234"/>
                      <a:pt x="18906" y="8322"/>
                    </a:cubicBezTo>
                    <a:cubicBezTo>
                      <a:pt x="17604" y="3499"/>
                      <a:pt x="1689" y="412"/>
                      <a:pt x="1689" y="412"/>
                    </a:cubicBezTo>
                    <a:cubicBezTo>
                      <a:pt x="1689" y="412"/>
                      <a:pt x="1605" y="0"/>
                      <a:pt x="1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 flipH="1">
                <a:off x="680826" y="2289411"/>
                <a:ext cx="704487" cy="1133171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66716" extrusionOk="0">
                    <a:moveTo>
                      <a:pt x="12308" y="1"/>
                    </a:moveTo>
                    <a:cubicBezTo>
                      <a:pt x="10755" y="1"/>
                      <a:pt x="9313" y="240"/>
                      <a:pt x="8199" y="874"/>
                    </a:cubicBezTo>
                    <a:cubicBezTo>
                      <a:pt x="4341" y="3092"/>
                      <a:pt x="1496" y="12882"/>
                      <a:pt x="2701" y="19249"/>
                    </a:cubicBezTo>
                    <a:cubicBezTo>
                      <a:pt x="3955" y="25615"/>
                      <a:pt x="7428" y="36562"/>
                      <a:pt x="8199" y="40469"/>
                    </a:cubicBezTo>
                    <a:cubicBezTo>
                      <a:pt x="8923" y="44375"/>
                      <a:pt x="7476" y="45484"/>
                      <a:pt x="5836" y="48282"/>
                    </a:cubicBezTo>
                    <a:cubicBezTo>
                      <a:pt x="1" y="58458"/>
                      <a:pt x="18954" y="63232"/>
                      <a:pt x="30239" y="65933"/>
                    </a:cubicBezTo>
                    <a:cubicBezTo>
                      <a:pt x="32570" y="66493"/>
                      <a:pt x="34417" y="66715"/>
                      <a:pt x="35881" y="66715"/>
                    </a:cubicBezTo>
                    <a:cubicBezTo>
                      <a:pt x="41476" y="66715"/>
                      <a:pt x="41476" y="63473"/>
                      <a:pt x="41476" y="63473"/>
                    </a:cubicBezTo>
                    <a:cubicBezTo>
                      <a:pt x="41476" y="63473"/>
                      <a:pt x="40994" y="55275"/>
                      <a:pt x="39306" y="52478"/>
                    </a:cubicBezTo>
                    <a:cubicBezTo>
                      <a:pt x="37570" y="49632"/>
                      <a:pt x="34049" y="46063"/>
                      <a:pt x="34049" y="44761"/>
                    </a:cubicBezTo>
                    <a:cubicBezTo>
                      <a:pt x="34049" y="38250"/>
                      <a:pt x="37522" y="32029"/>
                      <a:pt x="38342" y="22576"/>
                    </a:cubicBezTo>
                    <a:cubicBezTo>
                      <a:pt x="39210" y="13172"/>
                      <a:pt x="38776" y="12641"/>
                      <a:pt x="35255" y="8494"/>
                    </a:cubicBezTo>
                    <a:cubicBezTo>
                      <a:pt x="31686" y="4346"/>
                      <a:pt x="28407" y="1983"/>
                      <a:pt x="28407" y="1983"/>
                    </a:cubicBezTo>
                    <a:cubicBezTo>
                      <a:pt x="28407" y="1983"/>
                      <a:pt x="26992" y="2369"/>
                      <a:pt x="25220" y="2369"/>
                    </a:cubicBezTo>
                    <a:cubicBezTo>
                      <a:pt x="24334" y="2369"/>
                      <a:pt x="23359" y="2272"/>
                      <a:pt x="22427" y="1983"/>
                    </a:cubicBezTo>
                    <a:cubicBezTo>
                      <a:pt x="20481" y="1403"/>
                      <a:pt x="16070" y="1"/>
                      <a:pt x="1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 flipH="1">
                <a:off x="846294" y="2359950"/>
                <a:ext cx="219548" cy="211344"/>
              </a:xfrm>
              <a:custGeom>
                <a:avLst/>
                <a:gdLst/>
                <a:ahLst/>
                <a:cxnLst/>
                <a:rect l="l" t="t" r="r" b="b"/>
                <a:pathLst>
                  <a:path w="12926" h="12443" extrusionOk="0">
                    <a:moveTo>
                      <a:pt x="11334" y="0"/>
                    </a:moveTo>
                    <a:cubicBezTo>
                      <a:pt x="11334" y="0"/>
                      <a:pt x="7090" y="4341"/>
                      <a:pt x="4679" y="5739"/>
                    </a:cubicBezTo>
                    <a:cubicBezTo>
                      <a:pt x="2653" y="6945"/>
                      <a:pt x="0" y="8295"/>
                      <a:pt x="0" y="8295"/>
                    </a:cubicBezTo>
                    <a:lnTo>
                      <a:pt x="1158" y="12443"/>
                    </a:lnTo>
                    <a:cubicBezTo>
                      <a:pt x="1158" y="12443"/>
                      <a:pt x="4968" y="12202"/>
                      <a:pt x="8296" y="8826"/>
                    </a:cubicBezTo>
                    <a:cubicBezTo>
                      <a:pt x="11623" y="5498"/>
                      <a:pt x="12925" y="2605"/>
                      <a:pt x="12925" y="2605"/>
                    </a:cubicBezTo>
                    <a:lnTo>
                      <a:pt x="11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 flipH="1">
                <a:off x="1055991" y="2384527"/>
                <a:ext cx="71286" cy="13926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8199" extrusionOk="0">
                    <a:moveTo>
                      <a:pt x="3617" y="0"/>
                    </a:moveTo>
                    <a:cubicBezTo>
                      <a:pt x="3617" y="0"/>
                      <a:pt x="1495" y="724"/>
                      <a:pt x="772" y="2411"/>
                    </a:cubicBezTo>
                    <a:cubicBezTo>
                      <a:pt x="193" y="3714"/>
                      <a:pt x="49" y="6800"/>
                      <a:pt x="0" y="8199"/>
                    </a:cubicBezTo>
                    <a:lnTo>
                      <a:pt x="3617" y="6848"/>
                    </a:lnTo>
                    <a:cubicBezTo>
                      <a:pt x="3617" y="6848"/>
                      <a:pt x="4196" y="5305"/>
                      <a:pt x="3328" y="3135"/>
                    </a:cubicBezTo>
                    <a:cubicBezTo>
                      <a:pt x="2508" y="965"/>
                      <a:pt x="3617" y="0"/>
                      <a:pt x="36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 flipH="1">
                <a:off x="1126445" y="2526233"/>
                <a:ext cx="1648" cy="10667"/>
              </a:xfrm>
              <a:custGeom>
                <a:avLst/>
                <a:gdLst/>
                <a:ahLst/>
                <a:cxnLst/>
                <a:rect l="l" t="t" r="r" b="b"/>
                <a:pathLst>
                  <a:path w="97" h="628" extrusionOk="0">
                    <a:moveTo>
                      <a:pt x="48" y="0"/>
                    </a:moveTo>
                    <a:cubicBezTo>
                      <a:pt x="0" y="386"/>
                      <a:pt x="0" y="627"/>
                      <a:pt x="0" y="627"/>
                    </a:cubicBezTo>
                    <a:lnTo>
                      <a:pt x="97" y="57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3E2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 flipH="1">
                <a:off x="1050267" y="2500840"/>
                <a:ext cx="164653" cy="232661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13698" extrusionOk="0">
                    <a:moveTo>
                      <a:pt x="8777" y="0"/>
                    </a:moveTo>
                    <a:lnTo>
                      <a:pt x="5160" y="1351"/>
                    </a:lnTo>
                    <a:lnTo>
                      <a:pt x="5112" y="1351"/>
                    </a:lnTo>
                    <a:lnTo>
                      <a:pt x="5160" y="1495"/>
                    </a:lnTo>
                    <a:lnTo>
                      <a:pt x="5209" y="2074"/>
                    </a:lnTo>
                    <a:lnTo>
                      <a:pt x="5546" y="4148"/>
                    </a:lnTo>
                    <a:lnTo>
                      <a:pt x="0" y="10900"/>
                    </a:lnTo>
                    <a:lnTo>
                      <a:pt x="5932" y="13697"/>
                    </a:lnTo>
                    <a:lnTo>
                      <a:pt x="7041" y="4920"/>
                    </a:lnTo>
                    <a:lnTo>
                      <a:pt x="9694" y="3376"/>
                    </a:lnTo>
                    <a:lnTo>
                      <a:pt x="87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 flipH="1">
                <a:off x="649693" y="3217590"/>
                <a:ext cx="389109" cy="1434825"/>
              </a:xfrm>
              <a:custGeom>
                <a:avLst/>
                <a:gdLst/>
                <a:ahLst/>
                <a:cxnLst/>
                <a:rect l="l" t="t" r="r" b="b"/>
                <a:pathLst>
                  <a:path w="22909" h="84476" extrusionOk="0">
                    <a:moveTo>
                      <a:pt x="579" y="1"/>
                    </a:moveTo>
                    <a:cubicBezTo>
                      <a:pt x="579" y="1"/>
                      <a:pt x="0" y="34098"/>
                      <a:pt x="5546" y="49386"/>
                    </a:cubicBezTo>
                    <a:cubicBezTo>
                      <a:pt x="7958" y="56090"/>
                      <a:pt x="6945" y="58260"/>
                      <a:pt x="7861" y="63710"/>
                    </a:cubicBezTo>
                    <a:cubicBezTo>
                      <a:pt x="9089" y="70697"/>
                      <a:pt x="7821" y="81519"/>
                      <a:pt x="7540" y="81521"/>
                    </a:cubicBezTo>
                    <a:lnTo>
                      <a:pt x="7540" y="81521"/>
                    </a:lnTo>
                    <a:cubicBezTo>
                      <a:pt x="7529" y="81511"/>
                      <a:pt x="7524" y="81506"/>
                      <a:pt x="7523" y="81506"/>
                    </a:cubicBezTo>
                    <a:lnTo>
                      <a:pt x="7523" y="81506"/>
                    </a:lnTo>
                    <a:cubicBezTo>
                      <a:pt x="7529" y="81516"/>
                      <a:pt x="7534" y="81521"/>
                      <a:pt x="7540" y="81521"/>
                    </a:cubicBezTo>
                    <a:cubicBezTo>
                      <a:pt x="7540" y="81521"/>
                      <a:pt x="7540" y="81521"/>
                      <a:pt x="7540" y="81521"/>
                    </a:cubicBezTo>
                    <a:lnTo>
                      <a:pt x="7540" y="81521"/>
                    </a:lnTo>
                    <a:cubicBezTo>
                      <a:pt x="7794" y="81749"/>
                      <a:pt x="10887" y="84475"/>
                      <a:pt x="13792" y="84475"/>
                    </a:cubicBezTo>
                    <a:cubicBezTo>
                      <a:pt x="14405" y="84475"/>
                      <a:pt x="15010" y="84354"/>
                      <a:pt x="15578" y="84062"/>
                    </a:cubicBezTo>
                    <a:cubicBezTo>
                      <a:pt x="22474" y="80493"/>
                      <a:pt x="20352" y="76635"/>
                      <a:pt x="20352" y="76635"/>
                    </a:cubicBezTo>
                    <a:cubicBezTo>
                      <a:pt x="20352" y="76635"/>
                      <a:pt x="22763" y="59562"/>
                      <a:pt x="20641" y="51797"/>
                    </a:cubicBezTo>
                    <a:cubicBezTo>
                      <a:pt x="19870" y="49000"/>
                      <a:pt x="20111" y="45721"/>
                      <a:pt x="20738" y="39499"/>
                    </a:cubicBezTo>
                    <a:cubicBezTo>
                      <a:pt x="22908" y="18424"/>
                      <a:pt x="22619" y="15578"/>
                      <a:pt x="19436" y="3666"/>
                    </a:cubicBezTo>
                    <a:cubicBezTo>
                      <a:pt x="19175" y="2702"/>
                      <a:pt x="18849" y="2316"/>
                      <a:pt x="18494" y="2316"/>
                    </a:cubicBezTo>
                    <a:cubicBezTo>
                      <a:pt x="17074" y="2316"/>
                      <a:pt x="15192" y="8489"/>
                      <a:pt x="15192" y="8489"/>
                    </a:cubicBezTo>
                    <a:cubicBezTo>
                      <a:pt x="15192" y="8489"/>
                      <a:pt x="8922" y="5836"/>
                      <a:pt x="7765" y="5161"/>
                    </a:cubicBezTo>
                    <a:cubicBezTo>
                      <a:pt x="6655" y="4486"/>
                      <a:pt x="579" y="1"/>
                      <a:pt x="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 flipH="1">
                <a:off x="623485" y="2325538"/>
                <a:ext cx="617660" cy="1603978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94435" extrusionOk="0">
                    <a:moveTo>
                      <a:pt x="20932" y="1"/>
                    </a:moveTo>
                    <a:lnTo>
                      <a:pt x="21993" y="1785"/>
                    </a:lnTo>
                    <a:cubicBezTo>
                      <a:pt x="23054" y="3570"/>
                      <a:pt x="22234" y="7910"/>
                      <a:pt x="16784" y="11093"/>
                    </a:cubicBezTo>
                    <a:cubicBezTo>
                      <a:pt x="11286" y="14276"/>
                      <a:pt x="3184" y="23198"/>
                      <a:pt x="3184" y="23198"/>
                    </a:cubicBezTo>
                    <a:lnTo>
                      <a:pt x="3184" y="24211"/>
                    </a:lnTo>
                    <a:lnTo>
                      <a:pt x="917" y="84544"/>
                    </a:lnTo>
                    <a:cubicBezTo>
                      <a:pt x="917" y="84544"/>
                      <a:pt x="1" y="88740"/>
                      <a:pt x="7910" y="91441"/>
                    </a:cubicBezTo>
                    <a:cubicBezTo>
                      <a:pt x="14401" y="93645"/>
                      <a:pt x="19314" y="94435"/>
                      <a:pt x="23020" y="94435"/>
                    </a:cubicBezTo>
                    <a:cubicBezTo>
                      <a:pt x="32368" y="94435"/>
                      <a:pt x="34049" y="89415"/>
                      <a:pt x="34049" y="89415"/>
                    </a:cubicBezTo>
                    <a:cubicBezTo>
                      <a:pt x="34049" y="89415"/>
                      <a:pt x="35062" y="73693"/>
                      <a:pt x="35062" y="66796"/>
                    </a:cubicBezTo>
                    <a:cubicBezTo>
                      <a:pt x="35062" y="59900"/>
                      <a:pt x="30239" y="45190"/>
                      <a:pt x="29034" y="42345"/>
                    </a:cubicBezTo>
                    <a:cubicBezTo>
                      <a:pt x="27780" y="39499"/>
                      <a:pt x="36364" y="16253"/>
                      <a:pt x="36075" y="13794"/>
                    </a:cubicBezTo>
                    <a:cubicBezTo>
                      <a:pt x="35110" y="5933"/>
                      <a:pt x="20932" y="1"/>
                      <a:pt x="20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 flipH="1">
                <a:off x="967533" y="2205709"/>
                <a:ext cx="438264" cy="1577940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92902" extrusionOk="0">
                    <a:moveTo>
                      <a:pt x="13779" y="1"/>
                    </a:moveTo>
                    <a:cubicBezTo>
                      <a:pt x="10406" y="1"/>
                      <a:pt x="7321" y="1969"/>
                      <a:pt x="4486" y="8888"/>
                    </a:cubicBezTo>
                    <a:cubicBezTo>
                      <a:pt x="1" y="19788"/>
                      <a:pt x="7428" y="42841"/>
                      <a:pt x="7428" y="45734"/>
                    </a:cubicBezTo>
                    <a:cubicBezTo>
                      <a:pt x="7428" y="48628"/>
                      <a:pt x="3715" y="64013"/>
                      <a:pt x="3039" y="75684"/>
                    </a:cubicBezTo>
                    <a:cubicBezTo>
                      <a:pt x="2364" y="87355"/>
                      <a:pt x="11913" y="92901"/>
                      <a:pt x="11913" y="92901"/>
                    </a:cubicBezTo>
                    <a:lnTo>
                      <a:pt x="16447" y="35848"/>
                    </a:lnTo>
                    <a:lnTo>
                      <a:pt x="14083" y="30253"/>
                    </a:lnTo>
                    <a:cubicBezTo>
                      <a:pt x="14083" y="30253"/>
                      <a:pt x="14566" y="22826"/>
                      <a:pt x="16447" y="18920"/>
                    </a:cubicBezTo>
                    <a:cubicBezTo>
                      <a:pt x="18327" y="15013"/>
                      <a:pt x="21366" y="9949"/>
                      <a:pt x="21366" y="9949"/>
                    </a:cubicBezTo>
                    <a:cubicBezTo>
                      <a:pt x="21366" y="9949"/>
                      <a:pt x="25803" y="3487"/>
                      <a:pt x="19967" y="1413"/>
                    </a:cubicBezTo>
                    <a:cubicBezTo>
                      <a:pt x="17802" y="668"/>
                      <a:pt x="15742" y="1"/>
                      <a:pt x="13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 flipH="1">
                <a:off x="991278" y="2245267"/>
                <a:ext cx="194156" cy="486586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8648" extrusionOk="0">
                    <a:moveTo>
                      <a:pt x="9212" y="0"/>
                    </a:moveTo>
                    <a:lnTo>
                      <a:pt x="5161" y="1881"/>
                    </a:lnTo>
                    <a:cubicBezTo>
                      <a:pt x="4341" y="4148"/>
                      <a:pt x="772" y="7717"/>
                      <a:pt x="772" y="7717"/>
                    </a:cubicBezTo>
                    <a:lnTo>
                      <a:pt x="3810" y="11575"/>
                    </a:lnTo>
                    <a:lnTo>
                      <a:pt x="3810" y="11575"/>
                    </a:lnTo>
                    <a:lnTo>
                      <a:pt x="0" y="9453"/>
                    </a:lnTo>
                    <a:lnTo>
                      <a:pt x="0" y="13601"/>
                    </a:lnTo>
                    <a:lnTo>
                      <a:pt x="0" y="23198"/>
                    </a:lnTo>
                    <a:cubicBezTo>
                      <a:pt x="0" y="25416"/>
                      <a:pt x="627" y="27104"/>
                      <a:pt x="1061" y="27972"/>
                    </a:cubicBezTo>
                    <a:cubicBezTo>
                      <a:pt x="1254" y="28407"/>
                      <a:pt x="1399" y="28648"/>
                      <a:pt x="1399" y="28648"/>
                    </a:cubicBezTo>
                    <a:cubicBezTo>
                      <a:pt x="1399" y="28648"/>
                      <a:pt x="1592" y="20063"/>
                      <a:pt x="3762" y="15964"/>
                    </a:cubicBezTo>
                    <a:cubicBezTo>
                      <a:pt x="5932" y="11864"/>
                      <a:pt x="11430" y="2605"/>
                      <a:pt x="11430" y="2605"/>
                    </a:cubicBezTo>
                    <a:lnTo>
                      <a:pt x="9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 flipH="1">
                <a:off x="866778" y="2239917"/>
                <a:ext cx="259684" cy="270045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5899" extrusionOk="0">
                    <a:moveTo>
                      <a:pt x="12080" y="0"/>
                    </a:moveTo>
                    <a:cubicBezTo>
                      <a:pt x="9207" y="0"/>
                      <a:pt x="1" y="5669"/>
                      <a:pt x="1" y="5669"/>
                    </a:cubicBezTo>
                    <a:cubicBezTo>
                      <a:pt x="1" y="5669"/>
                      <a:pt x="3280" y="10298"/>
                      <a:pt x="3280" y="11649"/>
                    </a:cubicBezTo>
                    <a:cubicBezTo>
                      <a:pt x="3280" y="13047"/>
                      <a:pt x="2943" y="13433"/>
                      <a:pt x="3569" y="15362"/>
                    </a:cubicBezTo>
                    <a:cubicBezTo>
                      <a:pt x="3691" y="15736"/>
                      <a:pt x="3917" y="15898"/>
                      <a:pt x="4229" y="15898"/>
                    </a:cubicBezTo>
                    <a:cubicBezTo>
                      <a:pt x="5525" y="15898"/>
                      <a:pt x="8293" y="13092"/>
                      <a:pt x="11093" y="11070"/>
                    </a:cubicBezTo>
                    <a:cubicBezTo>
                      <a:pt x="15289" y="8032"/>
                      <a:pt x="15241" y="6826"/>
                      <a:pt x="15241" y="6826"/>
                    </a:cubicBezTo>
                    <a:cubicBezTo>
                      <a:pt x="15241" y="6826"/>
                      <a:pt x="12926" y="3595"/>
                      <a:pt x="12926" y="653"/>
                    </a:cubicBezTo>
                    <a:cubicBezTo>
                      <a:pt x="12926" y="194"/>
                      <a:pt x="12611" y="0"/>
                      <a:pt x="12080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 flipH="1">
                <a:off x="830736" y="1874196"/>
                <a:ext cx="425967" cy="482680"/>
              </a:xfrm>
              <a:custGeom>
                <a:avLst/>
                <a:gdLst/>
                <a:ahLst/>
                <a:cxnLst/>
                <a:rect l="l" t="t" r="r" b="b"/>
                <a:pathLst>
                  <a:path w="25079" h="28418" extrusionOk="0">
                    <a:moveTo>
                      <a:pt x="13697" y="0"/>
                    </a:moveTo>
                    <a:cubicBezTo>
                      <a:pt x="9115" y="0"/>
                      <a:pt x="5161" y="2701"/>
                      <a:pt x="3376" y="6607"/>
                    </a:cubicBezTo>
                    <a:cubicBezTo>
                      <a:pt x="3376" y="6607"/>
                      <a:pt x="1303" y="10321"/>
                      <a:pt x="1303" y="12298"/>
                    </a:cubicBezTo>
                    <a:cubicBezTo>
                      <a:pt x="1303" y="14276"/>
                      <a:pt x="2122" y="13311"/>
                      <a:pt x="1688" y="15192"/>
                    </a:cubicBezTo>
                    <a:cubicBezTo>
                      <a:pt x="1303" y="17073"/>
                      <a:pt x="0" y="17941"/>
                      <a:pt x="1640" y="21172"/>
                    </a:cubicBezTo>
                    <a:cubicBezTo>
                      <a:pt x="3232" y="24403"/>
                      <a:pt x="3714" y="27152"/>
                      <a:pt x="4052" y="27490"/>
                    </a:cubicBezTo>
                    <a:cubicBezTo>
                      <a:pt x="4293" y="27731"/>
                      <a:pt x="3992" y="28417"/>
                      <a:pt x="5831" y="28417"/>
                    </a:cubicBezTo>
                    <a:cubicBezTo>
                      <a:pt x="6563" y="28417"/>
                      <a:pt x="7633" y="28309"/>
                      <a:pt x="9212" y="28020"/>
                    </a:cubicBezTo>
                    <a:cubicBezTo>
                      <a:pt x="14758" y="27008"/>
                      <a:pt x="18616" y="24259"/>
                      <a:pt x="20304" y="22523"/>
                    </a:cubicBezTo>
                    <a:cubicBezTo>
                      <a:pt x="21172" y="21703"/>
                      <a:pt x="21992" y="20015"/>
                      <a:pt x="22571" y="18568"/>
                    </a:cubicBezTo>
                    <a:cubicBezTo>
                      <a:pt x="24162" y="16590"/>
                      <a:pt x="25079" y="14131"/>
                      <a:pt x="25079" y="11382"/>
                    </a:cubicBezTo>
                    <a:cubicBezTo>
                      <a:pt x="25079" y="5112"/>
                      <a:pt x="20015" y="0"/>
                      <a:pt x="1369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 flipH="1">
                <a:off x="1037970" y="2726928"/>
                <a:ext cx="457100" cy="568505"/>
              </a:xfrm>
              <a:custGeom>
                <a:avLst/>
                <a:gdLst/>
                <a:ahLst/>
                <a:cxnLst/>
                <a:rect l="l" t="t" r="r" b="b"/>
                <a:pathLst>
                  <a:path w="26912" h="33471" extrusionOk="0">
                    <a:moveTo>
                      <a:pt x="675" y="0"/>
                    </a:moveTo>
                    <a:lnTo>
                      <a:pt x="0" y="531"/>
                    </a:lnTo>
                    <a:lnTo>
                      <a:pt x="26332" y="33470"/>
                    </a:lnTo>
                    <a:lnTo>
                      <a:pt x="26911" y="32988"/>
                    </a:lnTo>
                    <a:lnTo>
                      <a:pt x="19966" y="6029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7"/>
              <p:cNvSpPr/>
              <p:nvPr/>
            </p:nvSpPr>
            <p:spPr>
              <a:xfrm flipH="1">
                <a:off x="1047804" y="2735930"/>
                <a:ext cx="447266" cy="559503"/>
              </a:xfrm>
              <a:custGeom>
                <a:avLst/>
                <a:gdLst/>
                <a:ahLst/>
                <a:cxnLst/>
                <a:rect l="l" t="t" r="r" b="b"/>
                <a:pathLst>
                  <a:path w="26333" h="32941" extrusionOk="0">
                    <a:moveTo>
                      <a:pt x="0" y="1"/>
                    </a:moveTo>
                    <a:lnTo>
                      <a:pt x="8247" y="28166"/>
                    </a:lnTo>
                    <a:lnTo>
                      <a:pt x="26332" y="32940"/>
                    </a:lnTo>
                    <a:lnTo>
                      <a:pt x="19098" y="60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7"/>
              <p:cNvSpPr/>
              <p:nvPr/>
            </p:nvSpPr>
            <p:spPr>
              <a:xfrm flipH="1">
                <a:off x="580071" y="2506275"/>
                <a:ext cx="693022" cy="693311"/>
              </a:xfrm>
              <a:custGeom>
                <a:avLst/>
                <a:gdLst/>
                <a:ahLst/>
                <a:cxnLst/>
                <a:rect l="l" t="t" r="r" b="b"/>
                <a:pathLst>
                  <a:path w="40802" h="40819" extrusionOk="0">
                    <a:moveTo>
                      <a:pt x="36440" y="1"/>
                    </a:moveTo>
                    <a:cubicBezTo>
                      <a:pt x="35158" y="1"/>
                      <a:pt x="33938" y="1605"/>
                      <a:pt x="33037" y="2236"/>
                    </a:cubicBezTo>
                    <a:cubicBezTo>
                      <a:pt x="29564" y="4600"/>
                      <a:pt x="27394" y="7976"/>
                      <a:pt x="26140" y="12171"/>
                    </a:cubicBezTo>
                    <a:cubicBezTo>
                      <a:pt x="25417" y="14631"/>
                      <a:pt x="22523" y="31125"/>
                      <a:pt x="22523" y="31125"/>
                    </a:cubicBezTo>
                    <a:cubicBezTo>
                      <a:pt x="22523" y="31125"/>
                      <a:pt x="19485" y="31366"/>
                      <a:pt x="14373" y="33536"/>
                    </a:cubicBezTo>
                    <a:cubicBezTo>
                      <a:pt x="11790" y="34631"/>
                      <a:pt x="7344" y="34860"/>
                      <a:pt x="4080" y="34860"/>
                    </a:cubicBezTo>
                    <a:cubicBezTo>
                      <a:pt x="1736" y="34860"/>
                      <a:pt x="1" y="34742"/>
                      <a:pt x="1" y="34742"/>
                    </a:cubicBezTo>
                    <a:lnTo>
                      <a:pt x="1" y="34742"/>
                    </a:lnTo>
                    <a:lnTo>
                      <a:pt x="628" y="40819"/>
                    </a:lnTo>
                    <a:cubicBezTo>
                      <a:pt x="628" y="40819"/>
                      <a:pt x="5235" y="39464"/>
                      <a:pt x="10602" y="39464"/>
                    </a:cubicBezTo>
                    <a:cubicBezTo>
                      <a:pt x="10781" y="39464"/>
                      <a:pt x="10961" y="39465"/>
                      <a:pt x="11141" y="39468"/>
                    </a:cubicBezTo>
                    <a:cubicBezTo>
                      <a:pt x="11400" y="39471"/>
                      <a:pt x="11667" y="39472"/>
                      <a:pt x="11944" y="39472"/>
                    </a:cubicBezTo>
                    <a:cubicBezTo>
                      <a:pt x="17606" y="39472"/>
                      <a:pt x="26854" y="38924"/>
                      <a:pt x="29613" y="34694"/>
                    </a:cubicBezTo>
                    <a:cubicBezTo>
                      <a:pt x="32555" y="30257"/>
                      <a:pt x="34098" y="26543"/>
                      <a:pt x="37040" y="22058"/>
                    </a:cubicBezTo>
                    <a:cubicBezTo>
                      <a:pt x="39982" y="17621"/>
                      <a:pt x="40801" y="6963"/>
                      <a:pt x="38776" y="2333"/>
                    </a:cubicBezTo>
                    <a:cubicBezTo>
                      <a:pt x="38012" y="588"/>
                      <a:pt x="37215" y="1"/>
                      <a:pt x="36440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7"/>
              <p:cNvSpPr/>
              <p:nvPr/>
            </p:nvSpPr>
            <p:spPr>
              <a:xfrm flipH="1">
                <a:off x="1191973" y="2989210"/>
                <a:ext cx="256406" cy="217374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12798" extrusionOk="0">
                    <a:moveTo>
                      <a:pt x="6648" y="1"/>
                    </a:moveTo>
                    <a:cubicBezTo>
                      <a:pt x="6156" y="1"/>
                      <a:pt x="5573" y="1240"/>
                      <a:pt x="5787" y="1920"/>
                    </a:cubicBezTo>
                    <a:cubicBezTo>
                      <a:pt x="6029" y="2740"/>
                      <a:pt x="8006" y="4235"/>
                      <a:pt x="8488" y="5103"/>
                    </a:cubicBezTo>
                    <a:cubicBezTo>
                      <a:pt x="7765" y="5103"/>
                      <a:pt x="7234" y="5152"/>
                      <a:pt x="7234" y="5152"/>
                    </a:cubicBezTo>
                    <a:lnTo>
                      <a:pt x="3714" y="4332"/>
                    </a:lnTo>
                    <a:lnTo>
                      <a:pt x="2412" y="3030"/>
                    </a:lnTo>
                    <a:cubicBezTo>
                      <a:pt x="2412" y="3030"/>
                      <a:pt x="2122" y="2113"/>
                      <a:pt x="1785" y="1004"/>
                    </a:cubicBezTo>
                    <a:cubicBezTo>
                      <a:pt x="1563" y="275"/>
                      <a:pt x="862" y="150"/>
                      <a:pt x="407" y="150"/>
                    </a:cubicBezTo>
                    <a:cubicBezTo>
                      <a:pt x="170" y="150"/>
                      <a:pt x="0" y="184"/>
                      <a:pt x="0" y="184"/>
                    </a:cubicBezTo>
                    <a:lnTo>
                      <a:pt x="868" y="3512"/>
                    </a:lnTo>
                    <a:lnTo>
                      <a:pt x="1158" y="3849"/>
                    </a:lnTo>
                    <a:cubicBezTo>
                      <a:pt x="1109" y="4187"/>
                      <a:pt x="1061" y="4573"/>
                      <a:pt x="965" y="4959"/>
                    </a:cubicBezTo>
                    <a:cubicBezTo>
                      <a:pt x="868" y="5393"/>
                      <a:pt x="1109" y="5875"/>
                      <a:pt x="1399" y="6309"/>
                    </a:cubicBezTo>
                    <a:cubicBezTo>
                      <a:pt x="1399" y="6502"/>
                      <a:pt x="1351" y="6695"/>
                      <a:pt x="1302" y="6888"/>
                    </a:cubicBezTo>
                    <a:cubicBezTo>
                      <a:pt x="1158" y="7467"/>
                      <a:pt x="1640" y="8142"/>
                      <a:pt x="1977" y="8576"/>
                    </a:cubicBezTo>
                    <a:cubicBezTo>
                      <a:pt x="1977" y="9396"/>
                      <a:pt x="2942" y="10360"/>
                      <a:pt x="2942" y="10360"/>
                    </a:cubicBezTo>
                    <a:lnTo>
                      <a:pt x="4919" y="11711"/>
                    </a:lnTo>
                    <a:lnTo>
                      <a:pt x="8778" y="12145"/>
                    </a:lnTo>
                    <a:cubicBezTo>
                      <a:pt x="10675" y="12486"/>
                      <a:pt x="12721" y="12798"/>
                      <a:pt x="13578" y="12798"/>
                    </a:cubicBezTo>
                    <a:cubicBezTo>
                      <a:pt x="13810" y="12798"/>
                      <a:pt x="13955" y="12775"/>
                      <a:pt x="13986" y="12723"/>
                    </a:cubicBezTo>
                    <a:cubicBezTo>
                      <a:pt x="14227" y="12289"/>
                      <a:pt x="15095" y="9540"/>
                      <a:pt x="15095" y="9540"/>
                    </a:cubicBezTo>
                    <a:cubicBezTo>
                      <a:pt x="15095" y="9540"/>
                      <a:pt x="15047" y="9106"/>
                      <a:pt x="14758" y="8431"/>
                    </a:cubicBezTo>
                    <a:cubicBezTo>
                      <a:pt x="14758" y="8431"/>
                      <a:pt x="13456" y="5344"/>
                      <a:pt x="11864" y="3801"/>
                    </a:cubicBezTo>
                    <a:cubicBezTo>
                      <a:pt x="10224" y="2258"/>
                      <a:pt x="7475" y="1920"/>
                      <a:pt x="7090" y="522"/>
                    </a:cubicBezTo>
                    <a:cubicBezTo>
                      <a:pt x="6978" y="149"/>
                      <a:pt x="6818" y="1"/>
                      <a:pt x="6648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7"/>
              <p:cNvSpPr/>
              <p:nvPr/>
            </p:nvSpPr>
            <p:spPr>
              <a:xfrm flipH="1">
                <a:off x="553863" y="2463032"/>
                <a:ext cx="697098" cy="775060"/>
              </a:xfrm>
              <a:custGeom>
                <a:avLst/>
                <a:gdLst/>
                <a:ahLst/>
                <a:cxnLst/>
                <a:rect l="l" t="t" r="r" b="b"/>
                <a:pathLst>
                  <a:path w="41042" h="45632" extrusionOk="0">
                    <a:moveTo>
                      <a:pt x="33446" y="1"/>
                    </a:moveTo>
                    <a:cubicBezTo>
                      <a:pt x="30050" y="1"/>
                      <a:pt x="28042" y="4903"/>
                      <a:pt x="26670" y="7097"/>
                    </a:cubicBezTo>
                    <a:cubicBezTo>
                      <a:pt x="23294" y="12595"/>
                      <a:pt x="21992" y="21132"/>
                      <a:pt x="21702" y="27064"/>
                    </a:cubicBezTo>
                    <a:cubicBezTo>
                      <a:pt x="21365" y="32948"/>
                      <a:pt x="7379" y="34201"/>
                      <a:pt x="3955" y="36082"/>
                    </a:cubicBezTo>
                    <a:cubicBezTo>
                      <a:pt x="579" y="37963"/>
                      <a:pt x="0" y="45631"/>
                      <a:pt x="0" y="45631"/>
                    </a:cubicBezTo>
                    <a:lnTo>
                      <a:pt x="27297" y="42256"/>
                    </a:lnTo>
                    <a:cubicBezTo>
                      <a:pt x="27297" y="42256"/>
                      <a:pt x="31541" y="34636"/>
                      <a:pt x="35640" y="26196"/>
                    </a:cubicBezTo>
                    <a:cubicBezTo>
                      <a:pt x="39740" y="17756"/>
                      <a:pt x="41042" y="4204"/>
                      <a:pt x="36026" y="876"/>
                    </a:cubicBezTo>
                    <a:cubicBezTo>
                      <a:pt x="35086" y="262"/>
                      <a:pt x="34229" y="1"/>
                      <a:pt x="334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 flipH="1">
                <a:off x="743909" y="1958696"/>
                <a:ext cx="293263" cy="300516"/>
              </a:xfrm>
              <a:custGeom>
                <a:avLst/>
                <a:gdLst/>
                <a:ahLst/>
                <a:cxnLst/>
                <a:rect l="l" t="t" r="r" b="b"/>
                <a:pathLst>
                  <a:path w="17266" h="17693" extrusionOk="0">
                    <a:moveTo>
                      <a:pt x="8667" y="1"/>
                    </a:moveTo>
                    <a:cubicBezTo>
                      <a:pt x="5147" y="1"/>
                      <a:pt x="1873" y="3994"/>
                      <a:pt x="2701" y="4478"/>
                    </a:cubicBezTo>
                    <a:cubicBezTo>
                      <a:pt x="4486" y="5587"/>
                      <a:pt x="0" y="12146"/>
                      <a:pt x="2991" y="12146"/>
                    </a:cubicBezTo>
                    <a:cubicBezTo>
                      <a:pt x="5981" y="12146"/>
                      <a:pt x="7717" y="17692"/>
                      <a:pt x="7717" y="17692"/>
                    </a:cubicBezTo>
                    <a:cubicBezTo>
                      <a:pt x="7717" y="17692"/>
                      <a:pt x="17266" y="8722"/>
                      <a:pt x="12733" y="2356"/>
                    </a:cubicBezTo>
                    <a:cubicBezTo>
                      <a:pt x="11500" y="630"/>
                      <a:pt x="10064" y="1"/>
                      <a:pt x="8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 flipH="1">
                <a:off x="901173" y="2133336"/>
                <a:ext cx="85214" cy="118504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977" extrusionOk="0">
                    <a:moveTo>
                      <a:pt x="3216" y="0"/>
                    </a:moveTo>
                    <a:cubicBezTo>
                      <a:pt x="2506" y="0"/>
                      <a:pt x="1826" y="1395"/>
                      <a:pt x="1785" y="1478"/>
                    </a:cubicBezTo>
                    <a:lnTo>
                      <a:pt x="338" y="4372"/>
                    </a:lnTo>
                    <a:cubicBezTo>
                      <a:pt x="338" y="4372"/>
                      <a:pt x="1" y="5336"/>
                      <a:pt x="579" y="6156"/>
                    </a:cubicBezTo>
                    <a:cubicBezTo>
                      <a:pt x="1158" y="6976"/>
                      <a:pt x="1447" y="6831"/>
                      <a:pt x="2508" y="6880"/>
                    </a:cubicBezTo>
                    <a:cubicBezTo>
                      <a:pt x="3569" y="6880"/>
                      <a:pt x="4389" y="4999"/>
                      <a:pt x="4727" y="3456"/>
                    </a:cubicBezTo>
                    <a:cubicBezTo>
                      <a:pt x="5016" y="1864"/>
                      <a:pt x="4437" y="707"/>
                      <a:pt x="3569" y="128"/>
                    </a:cubicBezTo>
                    <a:cubicBezTo>
                      <a:pt x="3453" y="39"/>
                      <a:pt x="3334" y="0"/>
                      <a:pt x="3216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 flipH="1">
                <a:off x="908544" y="2135782"/>
                <a:ext cx="86029" cy="117027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6890" extrusionOk="0">
                    <a:moveTo>
                      <a:pt x="3264" y="1"/>
                    </a:moveTo>
                    <a:cubicBezTo>
                      <a:pt x="2554" y="1"/>
                      <a:pt x="1874" y="1396"/>
                      <a:pt x="1833" y="1479"/>
                    </a:cubicBezTo>
                    <a:lnTo>
                      <a:pt x="434" y="4373"/>
                    </a:lnTo>
                    <a:cubicBezTo>
                      <a:pt x="434" y="4373"/>
                      <a:pt x="0" y="5385"/>
                      <a:pt x="627" y="6157"/>
                    </a:cubicBezTo>
                    <a:cubicBezTo>
                      <a:pt x="1170" y="6808"/>
                      <a:pt x="1468" y="6889"/>
                      <a:pt x="1970" y="6889"/>
                    </a:cubicBezTo>
                    <a:cubicBezTo>
                      <a:pt x="2137" y="6889"/>
                      <a:pt x="2327" y="6880"/>
                      <a:pt x="2556" y="6880"/>
                    </a:cubicBezTo>
                    <a:cubicBezTo>
                      <a:pt x="3617" y="6832"/>
                      <a:pt x="4437" y="4999"/>
                      <a:pt x="4775" y="3408"/>
                    </a:cubicBezTo>
                    <a:cubicBezTo>
                      <a:pt x="5064" y="1865"/>
                      <a:pt x="4485" y="707"/>
                      <a:pt x="3617" y="128"/>
                    </a:cubicBezTo>
                    <a:cubicBezTo>
                      <a:pt x="3501" y="39"/>
                      <a:pt x="3382" y="1"/>
                      <a:pt x="3264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 flipH="1">
                <a:off x="826643" y="2303424"/>
                <a:ext cx="336677" cy="389109"/>
              </a:xfrm>
              <a:custGeom>
                <a:avLst/>
                <a:gdLst/>
                <a:ahLst/>
                <a:cxnLst/>
                <a:rect l="l" t="t" r="r" b="b"/>
                <a:pathLst>
                  <a:path w="19822" h="22909" extrusionOk="0">
                    <a:moveTo>
                      <a:pt x="15771" y="0"/>
                    </a:moveTo>
                    <a:cubicBezTo>
                      <a:pt x="15771" y="1"/>
                      <a:pt x="17555" y="5499"/>
                      <a:pt x="15819" y="6994"/>
                    </a:cubicBezTo>
                    <a:cubicBezTo>
                      <a:pt x="12588" y="9839"/>
                      <a:pt x="0" y="22909"/>
                      <a:pt x="0" y="22909"/>
                    </a:cubicBezTo>
                    <a:lnTo>
                      <a:pt x="7476" y="19967"/>
                    </a:lnTo>
                    <a:cubicBezTo>
                      <a:pt x="8392" y="19436"/>
                      <a:pt x="13697" y="17989"/>
                      <a:pt x="13697" y="17989"/>
                    </a:cubicBezTo>
                    <a:lnTo>
                      <a:pt x="10803" y="14614"/>
                    </a:lnTo>
                    <a:lnTo>
                      <a:pt x="15047" y="15626"/>
                    </a:lnTo>
                    <a:cubicBezTo>
                      <a:pt x="15047" y="15626"/>
                      <a:pt x="19822" y="8585"/>
                      <a:pt x="19822" y="5691"/>
                    </a:cubicBezTo>
                    <a:cubicBezTo>
                      <a:pt x="19822" y="2750"/>
                      <a:pt x="15771" y="1"/>
                      <a:pt x="15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 flipH="1">
                <a:off x="877428" y="2579481"/>
                <a:ext cx="198249" cy="315377"/>
              </a:xfrm>
              <a:custGeom>
                <a:avLst/>
                <a:gdLst/>
                <a:ahLst/>
                <a:cxnLst/>
                <a:rect l="l" t="t" r="r" b="b"/>
                <a:pathLst>
                  <a:path w="11672" h="18568" extrusionOk="0">
                    <a:moveTo>
                      <a:pt x="6801" y="0"/>
                    </a:moveTo>
                    <a:cubicBezTo>
                      <a:pt x="3955" y="0"/>
                      <a:pt x="965" y="10659"/>
                      <a:pt x="97" y="13890"/>
                    </a:cubicBezTo>
                    <a:lnTo>
                      <a:pt x="1" y="14420"/>
                    </a:lnTo>
                    <a:lnTo>
                      <a:pt x="772" y="14806"/>
                    </a:lnTo>
                    <a:cubicBezTo>
                      <a:pt x="869" y="14420"/>
                      <a:pt x="821" y="13890"/>
                      <a:pt x="1110" y="13552"/>
                    </a:cubicBezTo>
                    <a:cubicBezTo>
                      <a:pt x="1110" y="13552"/>
                      <a:pt x="4412" y="1254"/>
                      <a:pt x="6773" y="1254"/>
                    </a:cubicBezTo>
                    <a:cubicBezTo>
                      <a:pt x="6782" y="1254"/>
                      <a:pt x="6792" y="1254"/>
                      <a:pt x="6801" y="1254"/>
                    </a:cubicBezTo>
                    <a:cubicBezTo>
                      <a:pt x="7380" y="1399"/>
                      <a:pt x="8199" y="1640"/>
                      <a:pt x="8489" y="2219"/>
                    </a:cubicBezTo>
                    <a:cubicBezTo>
                      <a:pt x="10177" y="5064"/>
                      <a:pt x="8971" y="12057"/>
                      <a:pt x="8199" y="15481"/>
                    </a:cubicBezTo>
                    <a:cubicBezTo>
                      <a:pt x="8248" y="16350"/>
                      <a:pt x="7621" y="17266"/>
                      <a:pt x="6994" y="17941"/>
                    </a:cubicBezTo>
                    <a:lnTo>
                      <a:pt x="8344" y="18568"/>
                    </a:lnTo>
                    <a:lnTo>
                      <a:pt x="8537" y="17845"/>
                    </a:lnTo>
                    <a:cubicBezTo>
                      <a:pt x="8633" y="17362"/>
                      <a:pt x="11672" y="5932"/>
                      <a:pt x="9164" y="1688"/>
                    </a:cubicBezTo>
                    <a:cubicBezTo>
                      <a:pt x="8682" y="820"/>
                      <a:pt x="8007" y="241"/>
                      <a:pt x="7138" y="49"/>
                    </a:cubicBezTo>
                    <a:cubicBezTo>
                      <a:pt x="7042" y="0"/>
                      <a:pt x="6897" y="0"/>
                      <a:pt x="6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 flipH="1">
                <a:off x="851203" y="2303424"/>
                <a:ext cx="111422" cy="28917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7025" extrusionOk="0">
                    <a:moveTo>
                      <a:pt x="3955" y="0"/>
                    </a:moveTo>
                    <a:lnTo>
                      <a:pt x="4485" y="2364"/>
                    </a:lnTo>
                    <a:cubicBezTo>
                      <a:pt x="4485" y="2364"/>
                      <a:pt x="4919" y="3473"/>
                      <a:pt x="4630" y="5595"/>
                    </a:cubicBezTo>
                    <a:cubicBezTo>
                      <a:pt x="4341" y="7765"/>
                      <a:pt x="3473" y="9067"/>
                      <a:pt x="2556" y="10177"/>
                    </a:cubicBezTo>
                    <a:cubicBezTo>
                      <a:pt x="1736" y="11238"/>
                      <a:pt x="965" y="12299"/>
                      <a:pt x="916" y="13456"/>
                    </a:cubicBezTo>
                    <a:lnTo>
                      <a:pt x="97" y="16350"/>
                    </a:lnTo>
                    <a:cubicBezTo>
                      <a:pt x="0" y="16591"/>
                      <a:pt x="193" y="16928"/>
                      <a:pt x="434" y="16977"/>
                    </a:cubicBezTo>
                    <a:cubicBezTo>
                      <a:pt x="482" y="17025"/>
                      <a:pt x="579" y="17025"/>
                      <a:pt x="627" y="17025"/>
                    </a:cubicBezTo>
                    <a:cubicBezTo>
                      <a:pt x="820" y="17025"/>
                      <a:pt x="1061" y="16832"/>
                      <a:pt x="1109" y="16639"/>
                    </a:cubicBezTo>
                    <a:lnTo>
                      <a:pt x="1929" y="13745"/>
                    </a:lnTo>
                    <a:cubicBezTo>
                      <a:pt x="2267" y="12540"/>
                      <a:pt x="2797" y="11720"/>
                      <a:pt x="3473" y="10804"/>
                    </a:cubicBezTo>
                    <a:cubicBezTo>
                      <a:pt x="4292" y="9598"/>
                      <a:pt x="5209" y="8199"/>
                      <a:pt x="5691" y="5788"/>
                    </a:cubicBezTo>
                    <a:cubicBezTo>
                      <a:pt x="6559" y="1351"/>
                      <a:pt x="3955" y="1"/>
                      <a:pt x="3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 flipH="1">
                <a:off x="1089587" y="2376323"/>
                <a:ext cx="178580" cy="32113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18907" extrusionOk="0">
                    <a:moveTo>
                      <a:pt x="9887" y="1"/>
                    </a:moveTo>
                    <a:cubicBezTo>
                      <a:pt x="8295" y="917"/>
                      <a:pt x="5788" y="3136"/>
                      <a:pt x="3569" y="8971"/>
                    </a:cubicBezTo>
                    <a:lnTo>
                      <a:pt x="145" y="18134"/>
                    </a:lnTo>
                    <a:cubicBezTo>
                      <a:pt x="0" y="18424"/>
                      <a:pt x="145" y="18761"/>
                      <a:pt x="434" y="18858"/>
                    </a:cubicBezTo>
                    <a:cubicBezTo>
                      <a:pt x="531" y="18858"/>
                      <a:pt x="579" y="18906"/>
                      <a:pt x="627" y="18906"/>
                    </a:cubicBezTo>
                    <a:cubicBezTo>
                      <a:pt x="868" y="18906"/>
                      <a:pt x="1061" y="18761"/>
                      <a:pt x="1109" y="18520"/>
                    </a:cubicBezTo>
                    <a:lnTo>
                      <a:pt x="4582" y="9357"/>
                    </a:lnTo>
                    <a:cubicBezTo>
                      <a:pt x="6752" y="3618"/>
                      <a:pt x="9163" y="1641"/>
                      <a:pt x="10514" y="917"/>
                    </a:cubicBezTo>
                    <a:cubicBezTo>
                      <a:pt x="10273" y="580"/>
                      <a:pt x="10032" y="290"/>
                      <a:pt x="98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 flipH="1">
                <a:off x="1223922" y="2632355"/>
                <a:ext cx="59821" cy="85129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5012" extrusionOk="0">
                    <a:moveTo>
                      <a:pt x="2172" y="0"/>
                    </a:moveTo>
                    <a:cubicBezTo>
                      <a:pt x="1852" y="0"/>
                      <a:pt x="1497" y="166"/>
                      <a:pt x="1158" y="504"/>
                    </a:cubicBezTo>
                    <a:cubicBezTo>
                      <a:pt x="387" y="1324"/>
                      <a:pt x="1" y="2916"/>
                      <a:pt x="339" y="4025"/>
                    </a:cubicBezTo>
                    <a:cubicBezTo>
                      <a:pt x="537" y="4676"/>
                      <a:pt x="918" y="5012"/>
                      <a:pt x="1365" y="5012"/>
                    </a:cubicBezTo>
                    <a:cubicBezTo>
                      <a:pt x="1679" y="5012"/>
                      <a:pt x="2026" y="4846"/>
                      <a:pt x="2364" y="4507"/>
                    </a:cubicBezTo>
                    <a:cubicBezTo>
                      <a:pt x="3136" y="3687"/>
                      <a:pt x="3522" y="2096"/>
                      <a:pt x="3184" y="987"/>
                    </a:cubicBezTo>
                    <a:cubicBezTo>
                      <a:pt x="3014" y="335"/>
                      <a:pt x="2628" y="0"/>
                      <a:pt x="2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 flipH="1">
                <a:off x="1218181" y="2626988"/>
                <a:ext cx="71286" cy="95863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5644" extrusionOk="0">
                    <a:moveTo>
                      <a:pt x="2508" y="676"/>
                    </a:moveTo>
                    <a:cubicBezTo>
                      <a:pt x="2798" y="676"/>
                      <a:pt x="3087" y="917"/>
                      <a:pt x="3232" y="1399"/>
                    </a:cubicBezTo>
                    <a:cubicBezTo>
                      <a:pt x="3521" y="2412"/>
                      <a:pt x="3135" y="3859"/>
                      <a:pt x="2460" y="4582"/>
                    </a:cubicBezTo>
                    <a:cubicBezTo>
                      <a:pt x="2219" y="4844"/>
                      <a:pt x="1969" y="4971"/>
                      <a:pt x="1742" y="4971"/>
                    </a:cubicBezTo>
                    <a:cubicBezTo>
                      <a:pt x="1425" y="4971"/>
                      <a:pt x="1154" y="4722"/>
                      <a:pt x="1013" y="4245"/>
                    </a:cubicBezTo>
                    <a:cubicBezTo>
                      <a:pt x="627" y="2991"/>
                      <a:pt x="1110" y="1737"/>
                      <a:pt x="1785" y="1062"/>
                    </a:cubicBezTo>
                    <a:cubicBezTo>
                      <a:pt x="2122" y="724"/>
                      <a:pt x="2267" y="676"/>
                      <a:pt x="2508" y="676"/>
                    </a:cubicBezTo>
                    <a:close/>
                    <a:moveTo>
                      <a:pt x="2508" y="0"/>
                    </a:moveTo>
                    <a:cubicBezTo>
                      <a:pt x="2074" y="0"/>
                      <a:pt x="1640" y="193"/>
                      <a:pt x="1254" y="579"/>
                    </a:cubicBezTo>
                    <a:cubicBezTo>
                      <a:pt x="386" y="1496"/>
                      <a:pt x="0" y="3184"/>
                      <a:pt x="338" y="4437"/>
                    </a:cubicBezTo>
                    <a:cubicBezTo>
                      <a:pt x="579" y="5209"/>
                      <a:pt x="1061" y="5643"/>
                      <a:pt x="1688" y="5643"/>
                    </a:cubicBezTo>
                    <a:cubicBezTo>
                      <a:pt x="2122" y="5643"/>
                      <a:pt x="2556" y="5450"/>
                      <a:pt x="2942" y="5064"/>
                    </a:cubicBezTo>
                    <a:cubicBezTo>
                      <a:pt x="3810" y="4100"/>
                      <a:pt x="4196" y="2460"/>
                      <a:pt x="3859" y="1206"/>
                    </a:cubicBezTo>
                    <a:cubicBezTo>
                      <a:pt x="3617" y="435"/>
                      <a:pt x="3135" y="0"/>
                      <a:pt x="2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 flipH="1">
                <a:off x="1042063" y="2799012"/>
                <a:ext cx="43448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557" extrusionOk="0">
                    <a:moveTo>
                      <a:pt x="1303" y="0"/>
                    </a:moveTo>
                    <a:cubicBezTo>
                      <a:pt x="580" y="0"/>
                      <a:pt x="1" y="579"/>
                      <a:pt x="1" y="1254"/>
                    </a:cubicBezTo>
                    <a:cubicBezTo>
                      <a:pt x="1" y="1978"/>
                      <a:pt x="580" y="2556"/>
                      <a:pt x="1303" y="2556"/>
                    </a:cubicBezTo>
                    <a:cubicBezTo>
                      <a:pt x="1978" y="2556"/>
                      <a:pt x="2557" y="1978"/>
                      <a:pt x="2557" y="1254"/>
                    </a:cubicBezTo>
                    <a:cubicBezTo>
                      <a:pt x="2557" y="579"/>
                      <a:pt x="1978" y="0"/>
                      <a:pt x="13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 flipH="1">
                <a:off x="920841" y="2855538"/>
                <a:ext cx="43431" cy="44246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605" extrusionOk="0">
                    <a:moveTo>
                      <a:pt x="1255" y="0"/>
                    </a:moveTo>
                    <a:cubicBezTo>
                      <a:pt x="579" y="0"/>
                      <a:pt x="1" y="579"/>
                      <a:pt x="1" y="1302"/>
                    </a:cubicBezTo>
                    <a:cubicBezTo>
                      <a:pt x="1" y="2026"/>
                      <a:pt x="579" y="2604"/>
                      <a:pt x="1255" y="2604"/>
                    </a:cubicBezTo>
                    <a:cubicBezTo>
                      <a:pt x="1978" y="2604"/>
                      <a:pt x="2557" y="2026"/>
                      <a:pt x="2557" y="1302"/>
                    </a:cubicBezTo>
                    <a:cubicBezTo>
                      <a:pt x="2557" y="579"/>
                      <a:pt x="1978" y="0"/>
                      <a:pt x="12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 flipH="1">
                <a:off x="1609736" y="2339890"/>
                <a:ext cx="57358" cy="296116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17434" extrusionOk="0">
                    <a:moveTo>
                      <a:pt x="1260" y="1"/>
                    </a:moveTo>
                    <a:cubicBezTo>
                      <a:pt x="618" y="1"/>
                      <a:pt x="0" y="988"/>
                      <a:pt x="0" y="988"/>
                    </a:cubicBezTo>
                    <a:lnTo>
                      <a:pt x="1110" y="14733"/>
                    </a:lnTo>
                    <a:lnTo>
                      <a:pt x="2749" y="17434"/>
                    </a:lnTo>
                    <a:lnTo>
                      <a:pt x="3376" y="14106"/>
                    </a:lnTo>
                    <a:cubicBezTo>
                      <a:pt x="3376" y="14106"/>
                      <a:pt x="2508" y="988"/>
                      <a:pt x="1737" y="217"/>
                    </a:cubicBezTo>
                    <a:cubicBezTo>
                      <a:pt x="1582" y="62"/>
                      <a:pt x="1420" y="1"/>
                      <a:pt x="1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 flipH="1">
                <a:off x="1644148" y="2464798"/>
                <a:ext cx="75379" cy="13435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910" extrusionOk="0">
                    <a:moveTo>
                      <a:pt x="3377" y="0"/>
                    </a:moveTo>
                    <a:lnTo>
                      <a:pt x="1206" y="1978"/>
                    </a:lnTo>
                    <a:lnTo>
                      <a:pt x="1" y="4871"/>
                    </a:lnTo>
                    <a:lnTo>
                      <a:pt x="2268" y="7910"/>
                    </a:lnTo>
                    <a:cubicBezTo>
                      <a:pt x="2268" y="7910"/>
                      <a:pt x="3714" y="5547"/>
                      <a:pt x="3473" y="5257"/>
                    </a:cubicBezTo>
                    <a:cubicBezTo>
                      <a:pt x="3473" y="5257"/>
                      <a:pt x="3087" y="4630"/>
                      <a:pt x="3087" y="3810"/>
                    </a:cubicBezTo>
                    <a:cubicBezTo>
                      <a:pt x="3087" y="2991"/>
                      <a:pt x="4293" y="2605"/>
                      <a:pt x="4390" y="1399"/>
                    </a:cubicBezTo>
                    <a:cubicBezTo>
                      <a:pt x="4438" y="193"/>
                      <a:pt x="3377" y="0"/>
                      <a:pt x="337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 flipH="1">
                <a:off x="1533558" y="2449851"/>
                <a:ext cx="115940" cy="13455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7922" extrusionOk="0">
                    <a:moveTo>
                      <a:pt x="361" y="0"/>
                    </a:moveTo>
                    <a:cubicBezTo>
                      <a:pt x="81" y="0"/>
                      <a:pt x="1" y="551"/>
                      <a:pt x="411" y="1073"/>
                    </a:cubicBezTo>
                    <a:cubicBezTo>
                      <a:pt x="942" y="1700"/>
                      <a:pt x="1472" y="2279"/>
                      <a:pt x="1617" y="2327"/>
                    </a:cubicBezTo>
                    <a:cubicBezTo>
                      <a:pt x="1810" y="2375"/>
                      <a:pt x="3594" y="2713"/>
                      <a:pt x="3594" y="2713"/>
                    </a:cubicBezTo>
                    <a:lnTo>
                      <a:pt x="3498" y="7922"/>
                    </a:lnTo>
                    <a:lnTo>
                      <a:pt x="6825" y="7922"/>
                    </a:lnTo>
                    <a:lnTo>
                      <a:pt x="6440" y="3678"/>
                    </a:lnTo>
                    <a:lnTo>
                      <a:pt x="4993" y="929"/>
                    </a:lnTo>
                    <a:cubicBezTo>
                      <a:pt x="4993" y="929"/>
                      <a:pt x="1086" y="687"/>
                      <a:pt x="652" y="157"/>
                    </a:cubicBezTo>
                    <a:cubicBezTo>
                      <a:pt x="543" y="48"/>
                      <a:pt x="444" y="0"/>
                      <a:pt x="361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 flipH="1">
                <a:off x="957699" y="2150236"/>
                <a:ext cx="108143" cy="7537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438" extrusionOk="0">
                    <a:moveTo>
                      <a:pt x="6367" y="1"/>
                    </a:moveTo>
                    <a:lnTo>
                      <a:pt x="0" y="3280"/>
                    </a:lnTo>
                    <a:lnTo>
                      <a:pt x="338" y="4438"/>
                    </a:lnTo>
                    <a:lnTo>
                      <a:pt x="5498" y="1737"/>
                    </a:lnTo>
                    <a:lnTo>
                      <a:pt x="63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 flipH="1">
                <a:off x="1193621" y="2081566"/>
                <a:ext cx="82751" cy="10707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6304" extrusionOk="0">
                    <a:moveTo>
                      <a:pt x="1366" y="0"/>
                    </a:moveTo>
                    <a:cubicBezTo>
                      <a:pt x="559" y="0"/>
                      <a:pt x="1" y="634"/>
                      <a:pt x="1" y="1729"/>
                    </a:cubicBezTo>
                    <a:cubicBezTo>
                      <a:pt x="1" y="3320"/>
                      <a:pt x="1110" y="5201"/>
                      <a:pt x="2461" y="5973"/>
                    </a:cubicBezTo>
                    <a:cubicBezTo>
                      <a:pt x="2853" y="6197"/>
                      <a:pt x="3220" y="6303"/>
                      <a:pt x="3545" y="6303"/>
                    </a:cubicBezTo>
                    <a:cubicBezTo>
                      <a:pt x="4338" y="6303"/>
                      <a:pt x="4872" y="5670"/>
                      <a:pt x="4872" y="4574"/>
                    </a:cubicBezTo>
                    <a:cubicBezTo>
                      <a:pt x="4872" y="3031"/>
                      <a:pt x="3811" y="1102"/>
                      <a:pt x="2461" y="330"/>
                    </a:cubicBezTo>
                    <a:cubicBezTo>
                      <a:pt x="2068" y="106"/>
                      <a:pt x="1697" y="0"/>
                      <a:pt x="1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 flipH="1">
                <a:off x="1188695" y="2075179"/>
                <a:ext cx="92585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064" extrusionOk="0">
                    <a:moveTo>
                      <a:pt x="1773" y="752"/>
                    </a:moveTo>
                    <a:cubicBezTo>
                      <a:pt x="2066" y="752"/>
                      <a:pt x="2398" y="847"/>
                      <a:pt x="2750" y="1044"/>
                    </a:cubicBezTo>
                    <a:cubicBezTo>
                      <a:pt x="3907" y="1719"/>
                      <a:pt x="4920" y="3407"/>
                      <a:pt x="4920" y="4806"/>
                    </a:cubicBezTo>
                    <a:cubicBezTo>
                      <a:pt x="4920" y="5757"/>
                      <a:pt x="4417" y="6325"/>
                      <a:pt x="3716" y="6325"/>
                    </a:cubicBezTo>
                    <a:cubicBezTo>
                      <a:pt x="3421" y="6325"/>
                      <a:pt x="3092" y="6225"/>
                      <a:pt x="2750" y="6011"/>
                    </a:cubicBezTo>
                    <a:cubicBezTo>
                      <a:pt x="1544" y="5336"/>
                      <a:pt x="579" y="3648"/>
                      <a:pt x="579" y="2298"/>
                    </a:cubicBezTo>
                    <a:cubicBezTo>
                      <a:pt x="579" y="1308"/>
                      <a:pt x="1063" y="752"/>
                      <a:pt x="1773" y="752"/>
                    </a:cubicBezTo>
                    <a:close/>
                    <a:moveTo>
                      <a:pt x="1522" y="1"/>
                    </a:moveTo>
                    <a:cubicBezTo>
                      <a:pt x="612" y="1"/>
                      <a:pt x="1" y="724"/>
                      <a:pt x="1" y="1960"/>
                    </a:cubicBezTo>
                    <a:cubicBezTo>
                      <a:pt x="1" y="3696"/>
                      <a:pt x="1206" y="5818"/>
                      <a:pt x="2750" y="6687"/>
                    </a:cubicBezTo>
                    <a:cubicBezTo>
                      <a:pt x="3188" y="6941"/>
                      <a:pt x="3602" y="7063"/>
                      <a:pt x="3967" y="7063"/>
                    </a:cubicBezTo>
                    <a:cubicBezTo>
                      <a:pt x="4848" y="7063"/>
                      <a:pt x="5450" y="6356"/>
                      <a:pt x="5450" y="5095"/>
                    </a:cubicBezTo>
                    <a:cubicBezTo>
                      <a:pt x="5450" y="3359"/>
                      <a:pt x="4245" y="1237"/>
                      <a:pt x="2750" y="369"/>
                    </a:cubicBezTo>
                    <a:cubicBezTo>
                      <a:pt x="2305" y="119"/>
                      <a:pt x="1889" y="1"/>
                      <a:pt x="15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 flipH="1">
                <a:off x="1061732" y="2156945"/>
                <a:ext cx="83566" cy="107855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6350" extrusionOk="0">
                    <a:moveTo>
                      <a:pt x="1371" y="0"/>
                    </a:moveTo>
                    <a:cubicBezTo>
                      <a:pt x="561" y="0"/>
                      <a:pt x="0" y="644"/>
                      <a:pt x="0" y="1776"/>
                    </a:cubicBezTo>
                    <a:cubicBezTo>
                      <a:pt x="0" y="3319"/>
                      <a:pt x="1110" y="5249"/>
                      <a:pt x="2460" y="6020"/>
                    </a:cubicBezTo>
                    <a:cubicBezTo>
                      <a:pt x="2850" y="6243"/>
                      <a:pt x="3220" y="6349"/>
                      <a:pt x="3549" y="6349"/>
                    </a:cubicBezTo>
                    <a:cubicBezTo>
                      <a:pt x="4359" y="6349"/>
                      <a:pt x="4920" y="5705"/>
                      <a:pt x="4920" y="4573"/>
                    </a:cubicBezTo>
                    <a:cubicBezTo>
                      <a:pt x="4920" y="3030"/>
                      <a:pt x="3810" y="1149"/>
                      <a:pt x="2460" y="329"/>
                    </a:cubicBezTo>
                    <a:cubicBezTo>
                      <a:pt x="2070" y="106"/>
                      <a:pt x="1700" y="0"/>
                      <a:pt x="13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 flipH="1">
                <a:off x="1056823" y="2151204"/>
                <a:ext cx="93384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7064" extrusionOk="0">
                    <a:moveTo>
                      <a:pt x="1794" y="722"/>
                    </a:moveTo>
                    <a:cubicBezTo>
                      <a:pt x="2082" y="722"/>
                      <a:pt x="2406" y="813"/>
                      <a:pt x="2749" y="1005"/>
                    </a:cubicBezTo>
                    <a:cubicBezTo>
                      <a:pt x="3955" y="1728"/>
                      <a:pt x="4919" y="3368"/>
                      <a:pt x="4919" y="4767"/>
                    </a:cubicBezTo>
                    <a:cubicBezTo>
                      <a:pt x="4919" y="5757"/>
                      <a:pt x="4436" y="6312"/>
                      <a:pt x="3725" y="6312"/>
                    </a:cubicBezTo>
                    <a:cubicBezTo>
                      <a:pt x="3432" y="6312"/>
                      <a:pt x="3101" y="6218"/>
                      <a:pt x="2749" y="6021"/>
                    </a:cubicBezTo>
                    <a:cubicBezTo>
                      <a:pt x="1543" y="5345"/>
                      <a:pt x="579" y="3657"/>
                      <a:pt x="579" y="2259"/>
                    </a:cubicBezTo>
                    <a:cubicBezTo>
                      <a:pt x="579" y="1293"/>
                      <a:pt x="1072" y="722"/>
                      <a:pt x="1794" y="722"/>
                    </a:cubicBezTo>
                    <a:close/>
                    <a:moveTo>
                      <a:pt x="1515" y="0"/>
                    </a:moveTo>
                    <a:cubicBezTo>
                      <a:pt x="624" y="0"/>
                      <a:pt x="0" y="697"/>
                      <a:pt x="0" y="1921"/>
                    </a:cubicBezTo>
                    <a:cubicBezTo>
                      <a:pt x="0" y="3657"/>
                      <a:pt x="1254" y="5828"/>
                      <a:pt x="2749" y="6696"/>
                    </a:cubicBezTo>
                    <a:cubicBezTo>
                      <a:pt x="3179" y="6946"/>
                      <a:pt x="3590" y="7064"/>
                      <a:pt x="3956" y="7064"/>
                    </a:cubicBezTo>
                    <a:cubicBezTo>
                      <a:pt x="4862" y="7064"/>
                      <a:pt x="5498" y="6341"/>
                      <a:pt x="5498" y="5104"/>
                    </a:cubicBezTo>
                    <a:cubicBezTo>
                      <a:pt x="5498" y="3368"/>
                      <a:pt x="4244" y="1246"/>
                      <a:pt x="2749" y="378"/>
                    </a:cubicBezTo>
                    <a:cubicBezTo>
                      <a:pt x="2308" y="122"/>
                      <a:pt x="1888" y="0"/>
                      <a:pt x="1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 flipH="1">
                <a:off x="1143651" y="2144512"/>
                <a:ext cx="46709" cy="39337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316" extrusionOk="0">
                    <a:moveTo>
                      <a:pt x="1" y="0"/>
                    </a:moveTo>
                    <a:lnTo>
                      <a:pt x="1" y="724"/>
                    </a:lnTo>
                    <a:lnTo>
                      <a:pt x="2750" y="2315"/>
                    </a:lnTo>
                    <a:lnTo>
                      <a:pt x="2750" y="15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 flipH="1">
                <a:off x="1612199" y="2340689"/>
                <a:ext cx="26225" cy="8643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5089" extrusionOk="0">
                    <a:moveTo>
                      <a:pt x="797" y="1"/>
                    </a:moveTo>
                    <a:cubicBezTo>
                      <a:pt x="419" y="1"/>
                      <a:pt x="76" y="276"/>
                      <a:pt x="0" y="314"/>
                    </a:cubicBezTo>
                    <a:lnTo>
                      <a:pt x="386" y="797"/>
                    </a:lnTo>
                    <a:cubicBezTo>
                      <a:pt x="531" y="700"/>
                      <a:pt x="772" y="604"/>
                      <a:pt x="820" y="604"/>
                    </a:cubicBezTo>
                    <a:cubicBezTo>
                      <a:pt x="868" y="652"/>
                      <a:pt x="917" y="748"/>
                      <a:pt x="917" y="1086"/>
                    </a:cubicBezTo>
                    <a:cubicBezTo>
                      <a:pt x="917" y="1568"/>
                      <a:pt x="868" y="2099"/>
                      <a:pt x="820" y="2629"/>
                    </a:cubicBezTo>
                    <a:cubicBezTo>
                      <a:pt x="676" y="3787"/>
                      <a:pt x="579" y="4703"/>
                      <a:pt x="965" y="5089"/>
                    </a:cubicBezTo>
                    <a:lnTo>
                      <a:pt x="1399" y="4655"/>
                    </a:lnTo>
                    <a:cubicBezTo>
                      <a:pt x="1206" y="4462"/>
                      <a:pt x="1351" y="3401"/>
                      <a:pt x="1399" y="2726"/>
                    </a:cubicBezTo>
                    <a:cubicBezTo>
                      <a:pt x="1495" y="2147"/>
                      <a:pt x="1544" y="1616"/>
                      <a:pt x="1544" y="1086"/>
                    </a:cubicBezTo>
                    <a:cubicBezTo>
                      <a:pt x="1544" y="555"/>
                      <a:pt x="1399" y="218"/>
                      <a:pt x="1110" y="73"/>
                    </a:cubicBezTo>
                    <a:cubicBezTo>
                      <a:pt x="1006" y="21"/>
                      <a:pt x="900" y="1"/>
                      <a:pt x="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9" name="Google Shape;649;p37"/>
            <p:cNvSpPr/>
            <p:nvPr/>
          </p:nvSpPr>
          <p:spPr>
            <a:xfrm>
              <a:off x="306861" y="21042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1527902" y="20187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832886" y="133975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582;p37">
            <a:extLst>
              <a:ext uri="{FF2B5EF4-FFF2-40B4-BE49-F238E27FC236}">
                <a16:creationId xmlns:a16="http://schemas.microsoft.com/office/drawing/2014/main" id="{5C1F161E-ACD9-F6BF-2EB3-6013462EB145}"/>
              </a:ext>
            </a:extLst>
          </p:cNvPr>
          <p:cNvSpPr/>
          <p:nvPr/>
        </p:nvSpPr>
        <p:spPr>
          <a:xfrm>
            <a:off x="1932775" y="1986873"/>
            <a:ext cx="697650" cy="6929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1" name="Google Shape;584;p37">
            <a:extLst>
              <a:ext uri="{FF2B5EF4-FFF2-40B4-BE49-F238E27FC236}">
                <a16:creationId xmlns:a16="http://schemas.microsoft.com/office/drawing/2014/main" id="{C486B55F-4039-9FA9-9FFD-A5BB49FD683C}"/>
              </a:ext>
            </a:extLst>
          </p:cNvPr>
          <p:cNvSpPr txBox="1">
            <a:spLocks/>
          </p:cNvSpPr>
          <p:nvPr/>
        </p:nvSpPr>
        <p:spPr>
          <a:xfrm>
            <a:off x="2645270" y="2155693"/>
            <a:ext cx="3305535" cy="36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20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800" dirty="0">
                <a:latin typeface="Roboto "/>
              </a:rPr>
              <a:t>YẾU TỐ NGUY CƠ</a:t>
            </a:r>
            <a:endParaRPr lang="vi-VN" sz="1800" dirty="0">
              <a:latin typeface="Roboto "/>
            </a:endParaRPr>
          </a:p>
        </p:txBody>
      </p:sp>
      <p:sp>
        <p:nvSpPr>
          <p:cNvPr id="142" name="Google Shape;585;p37">
            <a:extLst>
              <a:ext uri="{FF2B5EF4-FFF2-40B4-BE49-F238E27FC236}">
                <a16:creationId xmlns:a16="http://schemas.microsoft.com/office/drawing/2014/main" id="{41AA7723-01D1-019D-4004-8A5B5F86320F}"/>
              </a:ext>
            </a:extLst>
          </p:cNvPr>
          <p:cNvSpPr txBox="1">
            <a:spLocks/>
          </p:cNvSpPr>
          <p:nvPr/>
        </p:nvSpPr>
        <p:spPr>
          <a:xfrm>
            <a:off x="1993990" y="2156086"/>
            <a:ext cx="585361" cy="35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1600"/>
              <a:t>02</a:t>
            </a:r>
          </a:p>
        </p:txBody>
      </p:sp>
      <p:sp>
        <p:nvSpPr>
          <p:cNvPr id="143" name="Google Shape;582;p37">
            <a:extLst>
              <a:ext uri="{FF2B5EF4-FFF2-40B4-BE49-F238E27FC236}">
                <a16:creationId xmlns:a16="http://schemas.microsoft.com/office/drawing/2014/main" id="{E2352489-5D54-5274-50A0-CFF2805F5C42}"/>
              </a:ext>
            </a:extLst>
          </p:cNvPr>
          <p:cNvSpPr/>
          <p:nvPr/>
        </p:nvSpPr>
        <p:spPr>
          <a:xfrm>
            <a:off x="1944307" y="2868642"/>
            <a:ext cx="697650" cy="6929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5" name="Google Shape;585;p37">
            <a:extLst>
              <a:ext uri="{FF2B5EF4-FFF2-40B4-BE49-F238E27FC236}">
                <a16:creationId xmlns:a16="http://schemas.microsoft.com/office/drawing/2014/main" id="{BDA562CE-4F20-5646-1895-620FC2BCC701}"/>
              </a:ext>
            </a:extLst>
          </p:cNvPr>
          <p:cNvSpPr txBox="1">
            <a:spLocks/>
          </p:cNvSpPr>
          <p:nvPr/>
        </p:nvSpPr>
        <p:spPr>
          <a:xfrm>
            <a:off x="2003509" y="3040931"/>
            <a:ext cx="567980" cy="35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Slab"/>
              <a:buNone/>
              <a:defRPr sz="2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1600"/>
              <a:t>03</a:t>
            </a:r>
          </a:p>
        </p:txBody>
      </p:sp>
      <p:sp>
        <p:nvSpPr>
          <p:cNvPr id="153" name="Google Shape;584;p37">
            <a:extLst>
              <a:ext uri="{FF2B5EF4-FFF2-40B4-BE49-F238E27FC236}">
                <a16:creationId xmlns:a16="http://schemas.microsoft.com/office/drawing/2014/main" id="{FE823C68-5BEB-A536-BAE0-CD0A33A3E5D6}"/>
              </a:ext>
            </a:extLst>
          </p:cNvPr>
          <p:cNvSpPr txBox="1">
            <a:spLocks/>
          </p:cNvSpPr>
          <p:nvPr/>
        </p:nvSpPr>
        <p:spPr>
          <a:xfrm>
            <a:off x="6503796" y="2092687"/>
            <a:ext cx="3015059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20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"/>
              </a:rPr>
              <a:t>PHÒNG NGỪA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F8496C-018D-67DF-C5A1-1F494E2F6298}"/>
              </a:ext>
            </a:extLst>
          </p:cNvPr>
          <p:cNvGrpSpPr/>
          <p:nvPr/>
        </p:nvGrpSpPr>
        <p:grpSpPr>
          <a:xfrm>
            <a:off x="5806148" y="1119296"/>
            <a:ext cx="691932" cy="685569"/>
            <a:chOff x="5085314" y="2867729"/>
            <a:chExt cx="597443" cy="692991"/>
          </a:xfrm>
        </p:grpSpPr>
        <p:sp>
          <p:nvSpPr>
            <p:cNvPr id="152" name="Google Shape;582;p37">
              <a:extLst>
                <a:ext uri="{FF2B5EF4-FFF2-40B4-BE49-F238E27FC236}">
                  <a16:creationId xmlns:a16="http://schemas.microsoft.com/office/drawing/2014/main" id="{3F75B85A-609A-9FEB-3DEA-234F432E4C6F}"/>
                </a:ext>
              </a:extLst>
            </p:cNvPr>
            <p:cNvSpPr/>
            <p:nvPr/>
          </p:nvSpPr>
          <p:spPr>
            <a:xfrm>
              <a:off x="5086404" y="2867729"/>
              <a:ext cx="596353" cy="692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>
                <a:latin typeface="Roboto "/>
              </a:endParaRPr>
            </a:p>
          </p:txBody>
        </p:sp>
        <p:sp>
          <p:nvSpPr>
            <p:cNvPr id="154" name="Google Shape;585;p37">
              <a:extLst>
                <a:ext uri="{FF2B5EF4-FFF2-40B4-BE49-F238E27FC236}">
                  <a16:creationId xmlns:a16="http://schemas.microsoft.com/office/drawing/2014/main" id="{39613AC0-4686-5B19-ED03-26303522666D}"/>
                </a:ext>
              </a:extLst>
            </p:cNvPr>
            <p:cNvSpPr txBox="1">
              <a:spLocks/>
            </p:cNvSpPr>
            <p:nvPr/>
          </p:nvSpPr>
          <p:spPr>
            <a:xfrm>
              <a:off x="5085314" y="3018327"/>
              <a:ext cx="581744" cy="350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8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en" sz="1600" dirty="0">
                  <a:latin typeface="Roboto "/>
                </a:rPr>
                <a:t>04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BBCC82-A42F-8E24-A94A-009BD334FBEA}"/>
              </a:ext>
            </a:extLst>
          </p:cNvPr>
          <p:cNvGrpSpPr/>
          <p:nvPr/>
        </p:nvGrpSpPr>
        <p:grpSpPr>
          <a:xfrm>
            <a:off x="5806147" y="1950457"/>
            <a:ext cx="697650" cy="692991"/>
            <a:chOff x="5459623" y="2899820"/>
            <a:chExt cx="697650" cy="692991"/>
          </a:xfrm>
        </p:grpSpPr>
        <p:sp>
          <p:nvSpPr>
            <p:cNvPr id="155" name="Google Shape;582;p37">
              <a:extLst>
                <a:ext uri="{FF2B5EF4-FFF2-40B4-BE49-F238E27FC236}">
                  <a16:creationId xmlns:a16="http://schemas.microsoft.com/office/drawing/2014/main" id="{F3950E56-6676-89DC-6F2E-CDC1B8090BE9}"/>
                </a:ext>
              </a:extLst>
            </p:cNvPr>
            <p:cNvSpPr/>
            <p:nvPr/>
          </p:nvSpPr>
          <p:spPr>
            <a:xfrm>
              <a:off x="5459623" y="2899820"/>
              <a:ext cx="697650" cy="6929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7" name="Google Shape;585;p37">
              <a:extLst>
                <a:ext uri="{FF2B5EF4-FFF2-40B4-BE49-F238E27FC236}">
                  <a16:creationId xmlns:a16="http://schemas.microsoft.com/office/drawing/2014/main" id="{67986180-AA78-D417-365A-2F64441B2CC3}"/>
                </a:ext>
              </a:extLst>
            </p:cNvPr>
            <p:cNvSpPr txBox="1">
              <a:spLocks/>
            </p:cNvSpPr>
            <p:nvPr/>
          </p:nvSpPr>
          <p:spPr>
            <a:xfrm>
              <a:off x="5506800" y="3067412"/>
              <a:ext cx="603296" cy="350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8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Roboto Slab"/>
                <a:buNone/>
                <a:defRPr sz="25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en" sz="1600" dirty="0"/>
                <a:t>05</a:t>
              </a:r>
            </a:p>
          </p:txBody>
        </p:sp>
      </p:grpSp>
      <p:sp>
        <p:nvSpPr>
          <p:cNvPr id="158" name="Google Shape;584;p37">
            <a:extLst>
              <a:ext uri="{FF2B5EF4-FFF2-40B4-BE49-F238E27FC236}">
                <a16:creationId xmlns:a16="http://schemas.microsoft.com/office/drawing/2014/main" id="{86B173EE-AE1D-1946-BFC3-FFDB63C20F52}"/>
              </a:ext>
            </a:extLst>
          </p:cNvPr>
          <p:cNvSpPr txBox="1">
            <a:spLocks/>
          </p:cNvSpPr>
          <p:nvPr/>
        </p:nvSpPr>
        <p:spPr>
          <a:xfrm>
            <a:off x="2639360" y="3008869"/>
            <a:ext cx="2696219" cy="367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20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"/>
              </a:rPr>
              <a:t>CHẨN ĐOÁN</a:t>
            </a:r>
          </a:p>
        </p:txBody>
      </p:sp>
      <p:sp>
        <p:nvSpPr>
          <p:cNvPr id="3" name="AutoShape 2" descr="CHA2DS2-vASc score 17 | Download Table">
            <a:extLst>
              <a:ext uri="{FF2B5EF4-FFF2-40B4-BE49-F238E27FC236}">
                <a16:creationId xmlns:a16="http://schemas.microsoft.com/office/drawing/2014/main" id="{4541003A-DE3D-0A49-0D1F-EDCE22897C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Google Shape;584;p37">
            <a:extLst>
              <a:ext uri="{FF2B5EF4-FFF2-40B4-BE49-F238E27FC236}">
                <a16:creationId xmlns:a16="http://schemas.microsoft.com/office/drawing/2014/main" id="{AD883A61-388C-A387-1597-5B2B54E2A184}"/>
              </a:ext>
            </a:extLst>
          </p:cNvPr>
          <p:cNvSpPr txBox="1">
            <a:spLocks/>
          </p:cNvSpPr>
          <p:nvPr/>
        </p:nvSpPr>
        <p:spPr>
          <a:xfrm>
            <a:off x="6052600" y="3071924"/>
            <a:ext cx="2851774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20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lang="en-US" sz="1600">
              <a:solidFill>
                <a:srgbClr val="002060"/>
              </a:solidFill>
            </a:endParaRPr>
          </a:p>
        </p:txBody>
      </p:sp>
      <p:sp>
        <p:nvSpPr>
          <p:cNvPr id="92" name="Google Shape;584;p37">
            <a:extLst>
              <a:ext uri="{FF2B5EF4-FFF2-40B4-BE49-F238E27FC236}">
                <a16:creationId xmlns:a16="http://schemas.microsoft.com/office/drawing/2014/main" id="{8D49B19B-64E1-B196-E260-D0E791FF54C2}"/>
              </a:ext>
            </a:extLst>
          </p:cNvPr>
          <p:cNvSpPr txBox="1">
            <a:spLocks/>
          </p:cNvSpPr>
          <p:nvPr/>
        </p:nvSpPr>
        <p:spPr>
          <a:xfrm>
            <a:off x="6013939" y="3815542"/>
            <a:ext cx="2851774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20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lang="en-US" sz="1600">
              <a:solidFill>
                <a:srgbClr val="002060"/>
              </a:solidFill>
            </a:endParaRP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78A1DBA3-CA55-B427-7605-F7740720B52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632389" y="1279848"/>
            <a:ext cx="3044403" cy="375000"/>
          </a:xfrm>
        </p:spPr>
        <p:txBody>
          <a:bodyPr/>
          <a:lstStyle/>
          <a:p>
            <a:r>
              <a:rPr lang="en-US" sz="1800" dirty="0">
                <a:latin typeface="Roboto "/>
              </a:rPr>
              <a:t>DỊCH TỄ</a:t>
            </a:r>
          </a:p>
        </p:txBody>
      </p:sp>
      <p:sp>
        <p:nvSpPr>
          <p:cNvPr id="4" name="Google Shape;584;p37">
            <a:extLst>
              <a:ext uri="{FF2B5EF4-FFF2-40B4-BE49-F238E27FC236}">
                <a16:creationId xmlns:a16="http://schemas.microsoft.com/office/drawing/2014/main" id="{4C96EDB0-96F5-5214-65FC-30DFE0B1370E}"/>
              </a:ext>
            </a:extLst>
          </p:cNvPr>
          <p:cNvSpPr txBox="1">
            <a:spLocks/>
          </p:cNvSpPr>
          <p:nvPr/>
        </p:nvSpPr>
        <p:spPr>
          <a:xfrm>
            <a:off x="6479898" y="1245765"/>
            <a:ext cx="3088554" cy="363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Roboto "/>
              </a:rPr>
              <a:t>ĐIỀU TRỊ</a:t>
            </a:r>
            <a:endParaRPr lang="en-US" sz="1800" dirty="0">
              <a:solidFill>
                <a:schemeClr val="bg1"/>
              </a:solidFill>
              <a:latin typeface="Roboto "/>
            </a:endParaRPr>
          </a:p>
        </p:txBody>
      </p:sp>
      <p:sp>
        <p:nvSpPr>
          <p:cNvPr id="11" name="Google Shape;584;p37">
            <a:extLst>
              <a:ext uri="{FF2B5EF4-FFF2-40B4-BE49-F238E27FC236}">
                <a16:creationId xmlns:a16="http://schemas.microsoft.com/office/drawing/2014/main" id="{CE463958-E8C3-4122-9FB1-F2CC713AE3C2}"/>
              </a:ext>
            </a:extLst>
          </p:cNvPr>
          <p:cNvSpPr txBox="1">
            <a:spLocks/>
          </p:cNvSpPr>
          <p:nvPr/>
        </p:nvSpPr>
        <p:spPr>
          <a:xfrm>
            <a:off x="6540907" y="3903673"/>
            <a:ext cx="2146676" cy="35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20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lang="en-US" sz="1800" dirty="0">
              <a:solidFill>
                <a:schemeClr val="bg1"/>
              </a:solidFill>
              <a:latin typeface="Roboto 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5;p39">
            <a:extLst>
              <a:ext uri="{FF2B5EF4-FFF2-40B4-BE49-F238E27FC236}">
                <a16:creationId xmlns:a16="http://schemas.microsoft.com/office/drawing/2014/main" id="{29BC8AAC-A60A-50C5-FF15-991315941D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8766" y="332086"/>
            <a:ext cx="71239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" dirty="0"/>
          </a:p>
        </p:txBody>
      </p:sp>
      <p:grpSp>
        <p:nvGrpSpPr>
          <p:cNvPr id="4" name="Google Shape;511;p41">
            <a:extLst>
              <a:ext uri="{FF2B5EF4-FFF2-40B4-BE49-F238E27FC236}">
                <a16:creationId xmlns:a16="http://schemas.microsoft.com/office/drawing/2014/main" id="{AD32E164-9042-66F9-2D3C-A7F620E89AED}"/>
              </a:ext>
            </a:extLst>
          </p:cNvPr>
          <p:cNvGrpSpPr/>
          <p:nvPr/>
        </p:nvGrpSpPr>
        <p:grpSpPr>
          <a:xfrm>
            <a:off x="261915" y="1188631"/>
            <a:ext cx="8028646" cy="3525247"/>
            <a:chOff x="557425" y="0"/>
            <a:chExt cx="7925238" cy="4285815"/>
          </a:xfrm>
        </p:grpSpPr>
        <p:sp>
          <p:nvSpPr>
            <p:cNvPr id="5" name="Google Shape;512;p41">
              <a:extLst>
                <a:ext uri="{FF2B5EF4-FFF2-40B4-BE49-F238E27FC236}">
                  <a16:creationId xmlns:a16="http://schemas.microsoft.com/office/drawing/2014/main" id="{AE84E8B0-B19E-9292-A239-5BF6FB9B17B9}"/>
                </a:ext>
              </a:extLst>
            </p:cNvPr>
            <p:cNvSpPr/>
            <p:nvPr/>
          </p:nvSpPr>
          <p:spPr>
            <a:xfrm>
              <a:off x="557425" y="1963795"/>
              <a:ext cx="1407285" cy="703642"/>
            </a:xfrm>
            <a:prstGeom prst="roundRect">
              <a:avLst>
                <a:gd name="adj" fmla="val 10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13;p41">
              <a:extLst>
                <a:ext uri="{FF2B5EF4-FFF2-40B4-BE49-F238E27FC236}">
                  <a16:creationId xmlns:a16="http://schemas.microsoft.com/office/drawing/2014/main" id="{1A392D02-3644-CE04-8497-19EC4DDA6FAE}"/>
                </a:ext>
              </a:extLst>
            </p:cNvPr>
            <p:cNvSpPr txBox="1"/>
            <p:nvPr/>
          </p:nvSpPr>
          <p:spPr>
            <a:xfrm>
              <a:off x="564321" y="2075620"/>
              <a:ext cx="1216647" cy="495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KHỐI U </a:t>
              </a:r>
              <a:endParaRPr sz="1900"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Ở </a:t>
              </a:r>
              <a:r>
                <a:rPr lang="en-US" sz="1900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GAN</a:t>
              </a:r>
              <a:endParaRPr sz="1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Google Shape;514;p41">
              <a:extLst>
                <a:ext uri="{FF2B5EF4-FFF2-40B4-BE49-F238E27FC236}">
                  <a16:creationId xmlns:a16="http://schemas.microsoft.com/office/drawing/2014/main" id="{848D4521-4BB2-0F9B-CD1C-E508E0802DCD}"/>
                </a:ext>
              </a:extLst>
            </p:cNvPr>
            <p:cNvSpPr/>
            <p:nvPr/>
          </p:nvSpPr>
          <p:spPr>
            <a:xfrm rot="-3907178">
              <a:off x="1577186" y="1694171"/>
              <a:ext cx="1337961" cy="291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487A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5;p41">
              <a:extLst>
                <a:ext uri="{FF2B5EF4-FFF2-40B4-BE49-F238E27FC236}">
                  <a16:creationId xmlns:a16="http://schemas.microsoft.com/office/drawing/2014/main" id="{64156B78-67BE-FA12-75BF-C4E4C7E3EA55}"/>
                </a:ext>
              </a:extLst>
            </p:cNvPr>
            <p:cNvSpPr txBox="1"/>
            <p:nvPr/>
          </p:nvSpPr>
          <p:spPr>
            <a:xfrm rot="-3907178">
              <a:off x="2212718" y="1675275"/>
              <a:ext cx="66898" cy="66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16;p41">
              <a:extLst>
                <a:ext uri="{FF2B5EF4-FFF2-40B4-BE49-F238E27FC236}">
                  <a16:creationId xmlns:a16="http://schemas.microsoft.com/office/drawing/2014/main" id="{E86A00F0-6274-BA9C-9C80-F3A6629BBD25}"/>
                </a:ext>
              </a:extLst>
            </p:cNvPr>
            <p:cNvSpPr/>
            <p:nvPr/>
          </p:nvSpPr>
          <p:spPr>
            <a:xfrm>
              <a:off x="2527624" y="750011"/>
              <a:ext cx="1407285" cy="703642"/>
            </a:xfrm>
            <a:prstGeom prst="roundRect">
              <a:avLst>
                <a:gd name="adj" fmla="val 10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7;p41">
              <a:extLst>
                <a:ext uri="{FF2B5EF4-FFF2-40B4-BE49-F238E27FC236}">
                  <a16:creationId xmlns:a16="http://schemas.microsoft.com/office/drawing/2014/main" id="{4C366979-D109-82CE-5321-A002312E9519}"/>
                </a:ext>
              </a:extLst>
            </p:cNvPr>
            <p:cNvSpPr txBox="1"/>
            <p:nvPr/>
          </p:nvSpPr>
          <p:spPr>
            <a:xfrm>
              <a:off x="2590054" y="814755"/>
              <a:ext cx="1324245" cy="61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LÀNH TÍNH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Google Shape;518;p41">
              <a:extLst>
                <a:ext uri="{FF2B5EF4-FFF2-40B4-BE49-F238E27FC236}">
                  <a16:creationId xmlns:a16="http://schemas.microsoft.com/office/drawing/2014/main" id="{D135E43D-EFAB-9D95-0B1C-C7431C78152A}"/>
                </a:ext>
              </a:extLst>
            </p:cNvPr>
            <p:cNvSpPr/>
            <p:nvPr/>
          </p:nvSpPr>
          <p:spPr>
            <a:xfrm rot="-3186618">
              <a:off x="3747487" y="712273"/>
              <a:ext cx="937757" cy="291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9;p41">
              <a:extLst>
                <a:ext uri="{FF2B5EF4-FFF2-40B4-BE49-F238E27FC236}">
                  <a16:creationId xmlns:a16="http://schemas.microsoft.com/office/drawing/2014/main" id="{0841F1B8-D4C2-A90B-BCCF-E481FB5CD52D}"/>
                </a:ext>
              </a:extLst>
            </p:cNvPr>
            <p:cNvSpPr txBox="1"/>
            <p:nvPr/>
          </p:nvSpPr>
          <p:spPr>
            <a:xfrm rot="-3186618">
              <a:off x="4192922" y="703383"/>
              <a:ext cx="46887" cy="46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20;p41">
              <a:extLst>
                <a:ext uri="{FF2B5EF4-FFF2-40B4-BE49-F238E27FC236}">
                  <a16:creationId xmlns:a16="http://schemas.microsoft.com/office/drawing/2014/main" id="{591727B4-1003-F7A3-D2FF-8BAA0C3DDC25}"/>
                </a:ext>
              </a:extLst>
            </p:cNvPr>
            <p:cNvSpPr/>
            <p:nvPr/>
          </p:nvSpPr>
          <p:spPr>
            <a:xfrm>
              <a:off x="4497823" y="0"/>
              <a:ext cx="2337725" cy="703642"/>
            </a:xfrm>
            <a:prstGeom prst="roundRect">
              <a:avLst>
                <a:gd name="adj" fmla="val 10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1;p41">
              <a:extLst>
                <a:ext uri="{FF2B5EF4-FFF2-40B4-BE49-F238E27FC236}">
                  <a16:creationId xmlns:a16="http://schemas.microsoft.com/office/drawing/2014/main" id="{0DE1F93F-704C-60A9-CE83-AA3998BBAF2C}"/>
                </a:ext>
              </a:extLst>
            </p:cNvPr>
            <p:cNvSpPr txBox="1"/>
            <p:nvPr/>
          </p:nvSpPr>
          <p:spPr>
            <a:xfrm>
              <a:off x="4518432" y="20609"/>
              <a:ext cx="2296507" cy="662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U mạch máu gan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Google Shape;522;p41">
              <a:extLst>
                <a:ext uri="{FF2B5EF4-FFF2-40B4-BE49-F238E27FC236}">
                  <a16:creationId xmlns:a16="http://schemas.microsoft.com/office/drawing/2014/main" id="{BBF8D1BE-B25F-EABB-D0D6-7CF7843FFF8A}"/>
                </a:ext>
              </a:extLst>
            </p:cNvPr>
            <p:cNvSpPr/>
            <p:nvPr/>
          </p:nvSpPr>
          <p:spPr>
            <a:xfrm>
              <a:off x="3934909" y="1087279"/>
              <a:ext cx="562914" cy="291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3;p41">
              <a:extLst>
                <a:ext uri="{FF2B5EF4-FFF2-40B4-BE49-F238E27FC236}">
                  <a16:creationId xmlns:a16="http://schemas.microsoft.com/office/drawing/2014/main" id="{C15CB1F7-A09A-9870-582E-685A5A524867}"/>
                </a:ext>
              </a:extLst>
            </p:cNvPr>
            <p:cNvSpPr txBox="1"/>
            <p:nvPr/>
          </p:nvSpPr>
          <p:spPr>
            <a:xfrm>
              <a:off x="4202293" y="1087760"/>
              <a:ext cx="28145" cy="28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24;p41">
              <a:extLst>
                <a:ext uri="{FF2B5EF4-FFF2-40B4-BE49-F238E27FC236}">
                  <a16:creationId xmlns:a16="http://schemas.microsoft.com/office/drawing/2014/main" id="{78863EA9-1B33-F087-664A-3EC317612507}"/>
                </a:ext>
              </a:extLst>
            </p:cNvPr>
            <p:cNvSpPr/>
            <p:nvPr/>
          </p:nvSpPr>
          <p:spPr>
            <a:xfrm>
              <a:off x="4497823" y="750011"/>
              <a:ext cx="2375708" cy="703642"/>
            </a:xfrm>
            <a:prstGeom prst="roundRect">
              <a:avLst>
                <a:gd name="adj" fmla="val 10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5;p41">
              <a:extLst>
                <a:ext uri="{FF2B5EF4-FFF2-40B4-BE49-F238E27FC236}">
                  <a16:creationId xmlns:a16="http://schemas.microsoft.com/office/drawing/2014/main" id="{E2BC5C5C-E6B9-07D4-C21C-DF66FA99D7E1}"/>
                </a:ext>
              </a:extLst>
            </p:cNvPr>
            <p:cNvSpPr txBox="1"/>
            <p:nvPr/>
          </p:nvSpPr>
          <p:spPr>
            <a:xfrm>
              <a:off x="4532167" y="770620"/>
              <a:ext cx="2320755" cy="662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Sang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thương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tăng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sản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dạng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nốt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Google Shape;526;p41">
              <a:extLst>
                <a:ext uri="{FF2B5EF4-FFF2-40B4-BE49-F238E27FC236}">
                  <a16:creationId xmlns:a16="http://schemas.microsoft.com/office/drawing/2014/main" id="{3942202D-7A46-87E6-3D50-0B7152B83381}"/>
                </a:ext>
              </a:extLst>
            </p:cNvPr>
            <p:cNvSpPr/>
            <p:nvPr/>
          </p:nvSpPr>
          <p:spPr>
            <a:xfrm rot="3310531">
              <a:off x="3723503" y="1491873"/>
              <a:ext cx="985727" cy="291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7;p41">
              <a:extLst>
                <a:ext uri="{FF2B5EF4-FFF2-40B4-BE49-F238E27FC236}">
                  <a16:creationId xmlns:a16="http://schemas.microsoft.com/office/drawing/2014/main" id="{E503F7B3-42AA-568D-5495-60F683EB84DD}"/>
                </a:ext>
              </a:extLst>
            </p:cNvPr>
            <p:cNvSpPr txBox="1"/>
            <p:nvPr/>
          </p:nvSpPr>
          <p:spPr>
            <a:xfrm rot="3310531">
              <a:off x="4191723" y="1481784"/>
              <a:ext cx="49286" cy="49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28;p41">
              <a:extLst>
                <a:ext uri="{FF2B5EF4-FFF2-40B4-BE49-F238E27FC236}">
                  <a16:creationId xmlns:a16="http://schemas.microsoft.com/office/drawing/2014/main" id="{11773F21-3B46-424A-A18E-2E1F157C4A73}"/>
                </a:ext>
              </a:extLst>
            </p:cNvPr>
            <p:cNvSpPr/>
            <p:nvPr/>
          </p:nvSpPr>
          <p:spPr>
            <a:xfrm>
              <a:off x="4497823" y="1559200"/>
              <a:ext cx="2432745" cy="703642"/>
            </a:xfrm>
            <a:prstGeom prst="roundRect">
              <a:avLst>
                <a:gd name="adj" fmla="val 10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9;p41">
              <a:extLst>
                <a:ext uri="{FF2B5EF4-FFF2-40B4-BE49-F238E27FC236}">
                  <a16:creationId xmlns:a16="http://schemas.microsoft.com/office/drawing/2014/main" id="{5B5B03A4-23EE-A028-E765-FAF373D0F81C}"/>
                </a:ext>
              </a:extLst>
            </p:cNvPr>
            <p:cNvSpPr txBox="1"/>
            <p:nvPr/>
          </p:nvSpPr>
          <p:spPr>
            <a:xfrm>
              <a:off x="4518432" y="1579809"/>
              <a:ext cx="2391527" cy="662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U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tuyến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gan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Google Shape;530;p41">
              <a:extLst>
                <a:ext uri="{FF2B5EF4-FFF2-40B4-BE49-F238E27FC236}">
                  <a16:creationId xmlns:a16="http://schemas.microsoft.com/office/drawing/2014/main" id="{DA30588A-BB57-A270-5289-C5CB12F57CD4}"/>
                </a:ext>
              </a:extLst>
            </p:cNvPr>
            <p:cNvSpPr/>
            <p:nvPr/>
          </p:nvSpPr>
          <p:spPr>
            <a:xfrm rot="3907178">
              <a:off x="1577186" y="2907954"/>
              <a:ext cx="1337961" cy="291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487A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1;p41">
              <a:extLst>
                <a:ext uri="{FF2B5EF4-FFF2-40B4-BE49-F238E27FC236}">
                  <a16:creationId xmlns:a16="http://schemas.microsoft.com/office/drawing/2014/main" id="{FBD09F64-8F9C-316F-A25B-96B4DCFDDCC7}"/>
                </a:ext>
              </a:extLst>
            </p:cNvPr>
            <p:cNvSpPr txBox="1"/>
            <p:nvPr/>
          </p:nvSpPr>
          <p:spPr>
            <a:xfrm rot="3907178">
              <a:off x="2212718" y="2889059"/>
              <a:ext cx="66898" cy="66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32;p41">
              <a:extLst>
                <a:ext uri="{FF2B5EF4-FFF2-40B4-BE49-F238E27FC236}">
                  <a16:creationId xmlns:a16="http://schemas.microsoft.com/office/drawing/2014/main" id="{DD871D01-4217-1F5A-EC3F-DE2276F77A35}"/>
                </a:ext>
              </a:extLst>
            </p:cNvPr>
            <p:cNvSpPr/>
            <p:nvPr/>
          </p:nvSpPr>
          <p:spPr>
            <a:xfrm>
              <a:off x="2527624" y="3177578"/>
              <a:ext cx="1407285" cy="703642"/>
            </a:xfrm>
            <a:prstGeom prst="roundRect">
              <a:avLst>
                <a:gd name="adj" fmla="val 10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41">
              <a:extLst>
                <a:ext uri="{FF2B5EF4-FFF2-40B4-BE49-F238E27FC236}">
                  <a16:creationId xmlns:a16="http://schemas.microsoft.com/office/drawing/2014/main" id="{8CBA762D-2874-79FE-0272-1CB3E4E2714C}"/>
                </a:ext>
              </a:extLst>
            </p:cNvPr>
            <p:cNvSpPr txBox="1"/>
            <p:nvPr/>
          </p:nvSpPr>
          <p:spPr>
            <a:xfrm>
              <a:off x="2548233" y="3198187"/>
              <a:ext cx="1366067" cy="662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ÁC TÍNH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Google Shape;534;p41">
              <a:extLst>
                <a:ext uri="{FF2B5EF4-FFF2-40B4-BE49-F238E27FC236}">
                  <a16:creationId xmlns:a16="http://schemas.microsoft.com/office/drawing/2014/main" id="{77C0D781-BF9C-E850-7DCE-B84E690FA083}"/>
                </a:ext>
              </a:extLst>
            </p:cNvPr>
            <p:cNvSpPr/>
            <p:nvPr/>
          </p:nvSpPr>
          <p:spPr>
            <a:xfrm rot="-2142401">
              <a:off x="3869751" y="3312548"/>
              <a:ext cx="693230" cy="291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41">
              <a:extLst>
                <a:ext uri="{FF2B5EF4-FFF2-40B4-BE49-F238E27FC236}">
                  <a16:creationId xmlns:a16="http://schemas.microsoft.com/office/drawing/2014/main" id="{84565736-312B-12EE-13DB-B3DDAE0FEEBB}"/>
                </a:ext>
              </a:extLst>
            </p:cNvPr>
            <p:cNvSpPr txBox="1"/>
            <p:nvPr/>
          </p:nvSpPr>
          <p:spPr>
            <a:xfrm rot="-2142401">
              <a:off x="4199036" y="3309771"/>
              <a:ext cx="34661" cy="34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36;p41">
              <a:extLst>
                <a:ext uri="{FF2B5EF4-FFF2-40B4-BE49-F238E27FC236}">
                  <a16:creationId xmlns:a16="http://schemas.microsoft.com/office/drawing/2014/main" id="{73296148-3B3A-2DFC-5C3A-B0822FC25916}"/>
                </a:ext>
              </a:extLst>
            </p:cNvPr>
            <p:cNvSpPr/>
            <p:nvPr/>
          </p:nvSpPr>
          <p:spPr>
            <a:xfrm>
              <a:off x="4497823" y="2772984"/>
              <a:ext cx="1407285" cy="703642"/>
            </a:xfrm>
            <a:prstGeom prst="roundRect">
              <a:avLst>
                <a:gd name="adj" fmla="val 10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41">
              <a:extLst>
                <a:ext uri="{FF2B5EF4-FFF2-40B4-BE49-F238E27FC236}">
                  <a16:creationId xmlns:a16="http://schemas.microsoft.com/office/drawing/2014/main" id="{0E176D24-B982-EC90-5CA5-3517700C3616}"/>
                </a:ext>
              </a:extLst>
            </p:cNvPr>
            <p:cNvSpPr txBox="1"/>
            <p:nvPr/>
          </p:nvSpPr>
          <p:spPr>
            <a:xfrm>
              <a:off x="4518432" y="2793593"/>
              <a:ext cx="1366067" cy="662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Ung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thư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gan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nguyên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phát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Google Shape;538;p41">
              <a:extLst>
                <a:ext uri="{FF2B5EF4-FFF2-40B4-BE49-F238E27FC236}">
                  <a16:creationId xmlns:a16="http://schemas.microsoft.com/office/drawing/2014/main" id="{43805B05-F17D-C1AB-3B97-9EAB672679FB}"/>
                </a:ext>
              </a:extLst>
            </p:cNvPr>
            <p:cNvSpPr/>
            <p:nvPr/>
          </p:nvSpPr>
          <p:spPr>
            <a:xfrm rot="-2142401">
              <a:off x="5839950" y="2907954"/>
              <a:ext cx="693230" cy="291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41">
              <a:extLst>
                <a:ext uri="{FF2B5EF4-FFF2-40B4-BE49-F238E27FC236}">
                  <a16:creationId xmlns:a16="http://schemas.microsoft.com/office/drawing/2014/main" id="{60E70DBF-54AC-7262-1370-231738D6C6D8}"/>
                </a:ext>
              </a:extLst>
            </p:cNvPr>
            <p:cNvSpPr txBox="1"/>
            <p:nvPr/>
          </p:nvSpPr>
          <p:spPr>
            <a:xfrm rot="-2142401">
              <a:off x="6169235" y="2905177"/>
              <a:ext cx="34661" cy="34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540;p41">
              <a:extLst>
                <a:ext uri="{FF2B5EF4-FFF2-40B4-BE49-F238E27FC236}">
                  <a16:creationId xmlns:a16="http://schemas.microsoft.com/office/drawing/2014/main" id="{CBFC96A6-38FE-30BE-60E5-85CC95F4E52E}"/>
                </a:ext>
              </a:extLst>
            </p:cNvPr>
            <p:cNvSpPr/>
            <p:nvPr/>
          </p:nvSpPr>
          <p:spPr>
            <a:xfrm>
              <a:off x="6468022" y="2368389"/>
              <a:ext cx="1986298" cy="703642"/>
            </a:xfrm>
            <a:prstGeom prst="roundRect">
              <a:avLst>
                <a:gd name="adj" fmla="val 10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41">
              <a:extLst>
                <a:ext uri="{FF2B5EF4-FFF2-40B4-BE49-F238E27FC236}">
                  <a16:creationId xmlns:a16="http://schemas.microsoft.com/office/drawing/2014/main" id="{E451C21A-589C-944F-4FDB-6C48B1362D2D}"/>
                </a:ext>
              </a:extLst>
            </p:cNvPr>
            <p:cNvSpPr txBox="1"/>
            <p:nvPr/>
          </p:nvSpPr>
          <p:spPr>
            <a:xfrm>
              <a:off x="6488631" y="2388998"/>
              <a:ext cx="1945080" cy="662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Tế bào ống mật</a:t>
              </a:r>
              <a:endParaRPr sz="20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35" name="Google Shape;542;p41">
              <a:extLst>
                <a:ext uri="{FF2B5EF4-FFF2-40B4-BE49-F238E27FC236}">
                  <a16:creationId xmlns:a16="http://schemas.microsoft.com/office/drawing/2014/main" id="{56B9E6EB-CBAA-087E-1156-660CC5B47E89}"/>
                </a:ext>
              </a:extLst>
            </p:cNvPr>
            <p:cNvSpPr/>
            <p:nvPr/>
          </p:nvSpPr>
          <p:spPr>
            <a:xfrm rot="2142401">
              <a:off x="5831878" y="3309345"/>
              <a:ext cx="693230" cy="631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41">
              <a:extLst>
                <a:ext uri="{FF2B5EF4-FFF2-40B4-BE49-F238E27FC236}">
                  <a16:creationId xmlns:a16="http://schemas.microsoft.com/office/drawing/2014/main" id="{0F28AA6A-5628-18EF-73B0-5A5AC02F7458}"/>
                </a:ext>
              </a:extLst>
            </p:cNvPr>
            <p:cNvSpPr txBox="1"/>
            <p:nvPr/>
          </p:nvSpPr>
          <p:spPr>
            <a:xfrm rot="2142401">
              <a:off x="6169235" y="3309771"/>
              <a:ext cx="34661" cy="34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44;p41">
              <a:extLst>
                <a:ext uri="{FF2B5EF4-FFF2-40B4-BE49-F238E27FC236}">
                  <a16:creationId xmlns:a16="http://schemas.microsoft.com/office/drawing/2014/main" id="{36301B76-B210-A23C-C382-6DE679533956}"/>
                </a:ext>
              </a:extLst>
            </p:cNvPr>
            <p:cNvSpPr/>
            <p:nvPr/>
          </p:nvSpPr>
          <p:spPr>
            <a:xfrm>
              <a:off x="6468022" y="3177578"/>
              <a:ext cx="2014641" cy="703642"/>
            </a:xfrm>
            <a:prstGeom prst="roundRect">
              <a:avLst>
                <a:gd name="adj" fmla="val 10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5;p41">
              <a:extLst>
                <a:ext uri="{FF2B5EF4-FFF2-40B4-BE49-F238E27FC236}">
                  <a16:creationId xmlns:a16="http://schemas.microsoft.com/office/drawing/2014/main" id="{0F7928B2-5663-B149-1BE6-793A85014229}"/>
                </a:ext>
              </a:extLst>
            </p:cNvPr>
            <p:cNvSpPr txBox="1"/>
            <p:nvPr/>
          </p:nvSpPr>
          <p:spPr>
            <a:xfrm>
              <a:off x="6488631" y="3198187"/>
              <a:ext cx="1973423" cy="662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Tế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bào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gan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Google Shape;546;p41">
              <a:extLst>
                <a:ext uri="{FF2B5EF4-FFF2-40B4-BE49-F238E27FC236}">
                  <a16:creationId xmlns:a16="http://schemas.microsoft.com/office/drawing/2014/main" id="{12A412A4-456D-78BD-2E97-DBF777EA938F}"/>
                </a:ext>
              </a:extLst>
            </p:cNvPr>
            <p:cNvSpPr/>
            <p:nvPr/>
          </p:nvSpPr>
          <p:spPr>
            <a:xfrm rot="2142401">
              <a:off x="3892037" y="3791338"/>
              <a:ext cx="693230" cy="291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7;p41">
              <a:extLst>
                <a:ext uri="{FF2B5EF4-FFF2-40B4-BE49-F238E27FC236}">
                  <a16:creationId xmlns:a16="http://schemas.microsoft.com/office/drawing/2014/main" id="{B6B66F88-1B25-0E9E-1C96-63C84A8BB153}"/>
                </a:ext>
              </a:extLst>
            </p:cNvPr>
            <p:cNvSpPr txBox="1"/>
            <p:nvPr/>
          </p:nvSpPr>
          <p:spPr>
            <a:xfrm rot="2142401">
              <a:off x="4199036" y="3714366"/>
              <a:ext cx="34661" cy="34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548;p41">
              <a:extLst>
                <a:ext uri="{FF2B5EF4-FFF2-40B4-BE49-F238E27FC236}">
                  <a16:creationId xmlns:a16="http://schemas.microsoft.com/office/drawing/2014/main" id="{F0D1C772-F03B-7169-D11E-2BA89C49C45E}"/>
                </a:ext>
              </a:extLst>
            </p:cNvPr>
            <p:cNvSpPr/>
            <p:nvPr/>
          </p:nvSpPr>
          <p:spPr>
            <a:xfrm>
              <a:off x="4497823" y="3582173"/>
              <a:ext cx="1407285" cy="703642"/>
            </a:xfrm>
            <a:prstGeom prst="roundRect">
              <a:avLst>
                <a:gd name="adj" fmla="val 10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9;p41">
              <a:extLst>
                <a:ext uri="{FF2B5EF4-FFF2-40B4-BE49-F238E27FC236}">
                  <a16:creationId xmlns:a16="http://schemas.microsoft.com/office/drawing/2014/main" id="{D9AE9EF8-0896-9E8F-47AE-F5F28F12CD77}"/>
                </a:ext>
              </a:extLst>
            </p:cNvPr>
            <p:cNvSpPr txBox="1"/>
            <p:nvPr/>
          </p:nvSpPr>
          <p:spPr>
            <a:xfrm>
              <a:off x="4518432" y="3602782"/>
              <a:ext cx="1366067" cy="662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Ung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thư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gan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thứ</a:t>
              </a:r>
              <a:r>
                <a:rPr lang="en-US" sz="200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phát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897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5;p39">
            <a:extLst>
              <a:ext uri="{FF2B5EF4-FFF2-40B4-BE49-F238E27FC236}">
                <a16:creationId xmlns:a16="http://schemas.microsoft.com/office/drawing/2014/main" id="{FF80B338-0AE4-34B8-36DB-A5D607083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4466" y="141586"/>
            <a:ext cx="71239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gan</a:t>
            </a: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94948-4BA8-D73B-7ECD-3D297A023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593" y="801480"/>
            <a:ext cx="2888084" cy="2098034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5139C0F-540D-0401-F90F-5CD8D726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09" y="801481"/>
            <a:ext cx="2888084" cy="2098034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EA89D75-CA77-B079-CDF8-C5DDFC9EF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93" y="2986708"/>
            <a:ext cx="2888084" cy="209077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F40073F-1CBA-09EC-54DB-F92F21253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486" y="3006709"/>
            <a:ext cx="2883107" cy="20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76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65;p39">
            <a:extLst>
              <a:ext uri="{FF2B5EF4-FFF2-40B4-BE49-F238E27FC236}">
                <a16:creationId xmlns:a16="http://schemas.microsoft.com/office/drawing/2014/main" id="{A8798E3C-83B8-AA85-CFF5-035165C29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566" y="236836"/>
            <a:ext cx="71239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Sang </a:t>
            </a:r>
            <a:r>
              <a:rPr lang="en-US" dirty="0" err="1"/>
              <a:t>thương</a:t>
            </a:r>
            <a:r>
              <a:rPr lang="en-US" dirty="0"/>
              <a:t> tang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nốt</a:t>
            </a:r>
            <a:endParaRPr lang="e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77B5863-33A7-2330-DAD7-7B861E7F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790700"/>
            <a:ext cx="3402403" cy="3352800"/>
          </a:xfrm>
          <a:prstGeom prst="rect">
            <a:avLst/>
          </a:prstGeom>
        </p:spPr>
      </p:pic>
      <p:pic>
        <p:nvPicPr>
          <p:cNvPr id="6" name="Picture 3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A2DB649F-B7E7-442F-D808-512921660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699" y="1790700"/>
            <a:ext cx="3525635" cy="33528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8AF6D67-1E34-B24A-3157-E0579C0425A4}"/>
              </a:ext>
            </a:extLst>
          </p:cNvPr>
          <p:cNvSpPr txBox="1">
            <a:spLocks/>
          </p:cNvSpPr>
          <p:nvPr/>
        </p:nvSpPr>
        <p:spPr>
          <a:xfrm>
            <a:off x="735566" y="1217999"/>
            <a:ext cx="2007634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sz="1600" b="1" dirty="0" err="1">
                <a:solidFill>
                  <a:srgbClr val="002060"/>
                </a:solidFill>
              </a:rPr>
              <a:t>Thì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tĩnh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mạch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F8B3FB4-7263-1181-E8B6-1DF032DCBB5F}"/>
              </a:ext>
            </a:extLst>
          </p:cNvPr>
          <p:cNvSpPr txBox="1">
            <a:spLocks/>
          </p:cNvSpPr>
          <p:nvPr/>
        </p:nvSpPr>
        <p:spPr>
          <a:xfrm>
            <a:off x="5474899" y="1217999"/>
            <a:ext cx="2007634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sz="1600" b="1" dirty="0" err="1">
                <a:solidFill>
                  <a:srgbClr val="002060"/>
                </a:solidFill>
              </a:rPr>
              <a:t>Thì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động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mạch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76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5;p39">
            <a:extLst>
              <a:ext uri="{FF2B5EF4-FFF2-40B4-BE49-F238E27FC236}">
                <a16:creationId xmlns:a16="http://schemas.microsoft.com/office/drawing/2014/main" id="{46DEF766-3DC2-B213-F37A-2E5D9F2E56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6866" y="370186"/>
            <a:ext cx="71239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gan</a:t>
            </a:r>
            <a:endParaRPr lang="e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9018A3-22A7-7BEE-63AA-799EFA9C2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7" y="1306542"/>
            <a:ext cx="4038600" cy="3652548"/>
          </a:xfrm>
          <a:prstGeom prst="rect">
            <a:avLst/>
          </a:prstGeom>
        </p:spPr>
      </p:pic>
      <p:pic>
        <p:nvPicPr>
          <p:cNvPr id="6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680BC87-B7CF-04ED-B2C9-695EFD078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69099"/>
            <a:ext cx="4324709" cy="37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14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5F6BA3E-6734-D2BB-5B99-87F86647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371" y="353148"/>
            <a:ext cx="7717800" cy="572700"/>
          </a:xfrm>
        </p:spPr>
        <p:txBody>
          <a:bodyPr/>
          <a:lstStyle/>
          <a:p>
            <a:r>
              <a:rPr lang="en-US" dirty="0"/>
              <a:t>Ung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gan</a:t>
            </a: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D9386EA-DEC7-4D6F-8905-220B4647D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71" y="1141548"/>
            <a:ext cx="3651678" cy="341809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9D4A9CD5-E7BD-D689-2920-6B64DBC03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17" y="1110306"/>
            <a:ext cx="3890754" cy="34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40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B212332-4708-525C-D988-CD00EB92E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013" y="390219"/>
            <a:ext cx="7717800" cy="572700"/>
          </a:xfrm>
        </p:spPr>
        <p:txBody>
          <a:bodyPr/>
          <a:lstStyle/>
          <a:p>
            <a:r>
              <a:rPr lang="en-US" dirty="0"/>
              <a:t>Ung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phát</a:t>
            </a:r>
            <a:endParaRPr lang="en-US"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70793C40-5379-087E-7F80-B8B6F5B70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43" y="1183404"/>
            <a:ext cx="3390181" cy="2776691"/>
          </a:xfrm>
          <a:prstGeom prst="rect">
            <a:avLst/>
          </a:prstGeom>
        </p:spPr>
      </p:pic>
      <p:pic>
        <p:nvPicPr>
          <p:cNvPr id="4" name="Picture 3" descr="A picture containing text, set&#10;&#10;Description automatically generated">
            <a:extLst>
              <a:ext uri="{FF2B5EF4-FFF2-40B4-BE49-F238E27FC236}">
                <a16:creationId xmlns:a16="http://schemas.microsoft.com/office/drawing/2014/main" id="{915B7704-6A52-6788-FBC7-5A4327B2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990" y="1183404"/>
            <a:ext cx="4982823" cy="34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8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6400CC2-AF9E-C6F8-186B-0C6A99B9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00" y="1999050"/>
            <a:ext cx="7717800" cy="572700"/>
          </a:xfrm>
        </p:spPr>
        <p:txBody>
          <a:bodyPr/>
          <a:lstStyle/>
          <a:p>
            <a:r>
              <a:rPr lang="en-US" sz="5400" dirty="0"/>
              <a:t>04. ĐIỀU TRỊ</a:t>
            </a:r>
          </a:p>
        </p:txBody>
      </p:sp>
      <p:grpSp>
        <p:nvGrpSpPr>
          <p:cNvPr id="3" name="Google Shape;596;p37">
            <a:extLst>
              <a:ext uri="{FF2B5EF4-FFF2-40B4-BE49-F238E27FC236}">
                <a16:creationId xmlns:a16="http://schemas.microsoft.com/office/drawing/2014/main" id="{D3D04C36-2964-1224-5E55-6F5BC378AE67}"/>
              </a:ext>
            </a:extLst>
          </p:cNvPr>
          <p:cNvGrpSpPr/>
          <p:nvPr/>
        </p:nvGrpSpPr>
        <p:grpSpPr>
          <a:xfrm>
            <a:off x="229037" y="2594261"/>
            <a:ext cx="1025083" cy="2187576"/>
            <a:chOff x="306861" y="1339755"/>
            <a:chExt cx="1378240" cy="3487893"/>
          </a:xfrm>
        </p:grpSpPr>
        <p:grpSp>
          <p:nvGrpSpPr>
            <p:cNvPr id="4" name="Google Shape;597;p37">
              <a:extLst>
                <a:ext uri="{FF2B5EF4-FFF2-40B4-BE49-F238E27FC236}">
                  <a16:creationId xmlns:a16="http://schemas.microsoft.com/office/drawing/2014/main" id="{BB69E50B-61E4-A030-1CC6-03BDEC6223A3}"/>
                </a:ext>
              </a:extLst>
            </p:cNvPr>
            <p:cNvGrpSpPr/>
            <p:nvPr/>
          </p:nvGrpSpPr>
          <p:grpSpPr>
            <a:xfrm>
              <a:off x="562446" y="2018737"/>
              <a:ext cx="1122645" cy="2808910"/>
              <a:chOff x="553863" y="1859436"/>
              <a:chExt cx="1182852" cy="2959551"/>
            </a:xfrm>
          </p:grpSpPr>
          <p:sp>
            <p:nvSpPr>
              <p:cNvPr id="8" name="Google Shape;598;p37">
                <a:extLst>
                  <a:ext uri="{FF2B5EF4-FFF2-40B4-BE49-F238E27FC236}">
                    <a16:creationId xmlns:a16="http://schemas.microsoft.com/office/drawing/2014/main" id="{01B13A2C-225D-7210-31AF-D3B4E99CAC46}"/>
                  </a:ext>
                </a:extLst>
              </p:cNvPr>
              <p:cNvSpPr/>
              <p:nvPr/>
            </p:nvSpPr>
            <p:spPr>
              <a:xfrm flipH="1">
                <a:off x="776673" y="1859436"/>
                <a:ext cx="489576" cy="317042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18666" extrusionOk="0">
                    <a:moveTo>
                      <a:pt x="14563" y="1"/>
                    </a:moveTo>
                    <a:cubicBezTo>
                      <a:pt x="8777" y="1"/>
                      <a:pt x="3262" y="3623"/>
                      <a:pt x="2636" y="5499"/>
                    </a:cubicBezTo>
                    <a:cubicBezTo>
                      <a:pt x="1964" y="7420"/>
                      <a:pt x="0" y="13119"/>
                      <a:pt x="2889" y="13119"/>
                    </a:cubicBezTo>
                    <a:cubicBezTo>
                      <a:pt x="2901" y="13119"/>
                      <a:pt x="2913" y="13119"/>
                      <a:pt x="2926" y="13119"/>
                    </a:cubicBezTo>
                    <a:cubicBezTo>
                      <a:pt x="5916" y="13119"/>
                      <a:pt x="7652" y="18665"/>
                      <a:pt x="7652" y="18665"/>
                    </a:cubicBezTo>
                    <a:cubicBezTo>
                      <a:pt x="7652" y="18665"/>
                      <a:pt x="28824" y="11962"/>
                      <a:pt x="24532" y="5451"/>
                    </a:cubicBezTo>
                    <a:cubicBezTo>
                      <a:pt x="21838" y="1391"/>
                      <a:pt x="18149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99;p37">
                <a:extLst>
                  <a:ext uri="{FF2B5EF4-FFF2-40B4-BE49-F238E27FC236}">
                    <a16:creationId xmlns:a16="http://schemas.microsoft.com/office/drawing/2014/main" id="{D8036B77-8111-6B7F-235D-824F3234A22F}"/>
                  </a:ext>
                </a:extLst>
              </p:cNvPr>
              <p:cNvSpPr/>
              <p:nvPr/>
            </p:nvSpPr>
            <p:spPr>
              <a:xfrm flipH="1">
                <a:off x="1504888" y="2606062"/>
                <a:ext cx="165485" cy="111201"/>
              </a:xfrm>
              <a:custGeom>
                <a:avLst/>
                <a:gdLst/>
                <a:ahLst/>
                <a:cxnLst/>
                <a:rect l="l" t="t" r="r" b="b"/>
                <a:pathLst>
                  <a:path w="9743" h="6547" extrusionOk="0">
                    <a:moveTo>
                      <a:pt x="7221" y="0"/>
                    </a:moveTo>
                    <a:cubicBezTo>
                      <a:pt x="5254" y="0"/>
                      <a:pt x="2135" y="1730"/>
                      <a:pt x="1833" y="3499"/>
                    </a:cubicBezTo>
                    <a:cubicBezTo>
                      <a:pt x="1496" y="5428"/>
                      <a:pt x="0" y="4608"/>
                      <a:pt x="1544" y="6152"/>
                    </a:cubicBezTo>
                    <a:cubicBezTo>
                      <a:pt x="1834" y="6433"/>
                      <a:pt x="2304" y="6547"/>
                      <a:pt x="2877" y="6547"/>
                    </a:cubicBezTo>
                    <a:cubicBezTo>
                      <a:pt x="5353" y="6547"/>
                      <a:pt x="9742" y="4416"/>
                      <a:pt x="9742" y="4416"/>
                    </a:cubicBezTo>
                    <a:cubicBezTo>
                      <a:pt x="9742" y="4416"/>
                      <a:pt x="9694" y="606"/>
                      <a:pt x="7862" y="75"/>
                    </a:cubicBezTo>
                    <a:cubicBezTo>
                      <a:pt x="7668" y="24"/>
                      <a:pt x="7453" y="0"/>
                      <a:pt x="7221" y="0"/>
                    </a:cubicBezTo>
                    <a:close/>
                  </a:path>
                </a:pathLst>
              </a:custGeom>
              <a:solidFill>
                <a:srgbClr val="DFF1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00;p37">
                <a:extLst>
                  <a:ext uri="{FF2B5EF4-FFF2-40B4-BE49-F238E27FC236}">
                    <a16:creationId xmlns:a16="http://schemas.microsoft.com/office/drawing/2014/main" id="{EA291BA5-F9C9-54CD-5E5D-5B9EE979F68C}"/>
                  </a:ext>
                </a:extLst>
              </p:cNvPr>
              <p:cNvSpPr/>
              <p:nvPr/>
            </p:nvSpPr>
            <p:spPr>
              <a:xfrm flipH="1">
                <a:off x="1202690" y="2613060"/>
                <a:ext cx="415249" cy="393831"/>
              </a:xfrm>
              <a:custGeom>
                <a:avLst/>
                <a:gdLst/>
                <a:ahLst/>
                <a:cxnLst/>
                <a:rect l="l" t="t" r="r" b="b"/>
                <a:pathLst>
                  <a:path w="24448" h="23187" extrusionOk="0">
                    <a:moveTo>
                      <a:pt x="1881" y="1"/>
                    </a:moveTo>
                    <a:lnTo>
                      <a:pt x="0" y="5113"/>
                    </a:lnTo>
                    <a:cubicBezTo>
                      <a:pt x="0" y="5113"/>
                      <a:pt x="12010" y="23187"/>
                      <a:pt x="16662" y="23187"/>
                    </a:cubicBezTo>
                    <a:cubicBezTo>
                      <a:pt x="17141" y="23187"/>
                      <a:pt x="17542" y="22995"/>
                      <a:pt x="17844" y="22571"/>
                    </a:cubicBezTo>
                    <a:cubicBezTo>
                      <a:pt x="21124" y="18038"/>
                      <a:pt x="22040" y="16302"/>
                      <a:pt x="23728" y="11238"/>
                    </a:cubicBezTo>
                    <a:cubicBezTo>
                      <a:pt x="24447" y="9100"/>
                      <a:pt x="23607" y="8487"/>
                      <a:pt x="22406" y="8487"/>
                    </a:cubicBezTo>
                    <a:cubicBezTo>
                      <a:pt x="20790" y="8487"/>
                      <a:pt x="18519" y="9598"/>
                      <a:pt x="18519" y="9598"/>
                    </a:cubicBezTo>
                    <a:cubicBezTo>
                      <a:pt x="18519" y="9598"/>
                      <a:pt x="17932" y="9821"/>
                      <a:pt x="16665" y="9821"/>
                    </a:cubicBezTo>
                    <a:cubicBezTo>
                      <a:pt x="15364" y="9821"/>
                      <a:pt x="13347" y="9586"/>
                      <a:pt x="10514" y="8633"/>
                    </a:cubicBezTo>
                    <a:cubicBezTo>
                      <a:pt x="5980" y="7138"/>
                      <a:pt x="1881" y="1"/>
                      <a:pt x="1881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01;p37">
                <a:extLst>
                  <a:ext uri="{FF2B5EF4-FFF2-40B4-BE49-F238E27FC236}">
                    <a16:creationId xmlns:a16="http://schemas.microsoft.com/office/drawing/2014/main" id="{094FBC93-FA49-42AA-28F1-7540E15B1FA5}"/>
                  </a:ext>
                </a:extLst>
              </p:cNvPr>
              <p:cNvSpPr/>
              <p:nvPr/>
            </p:nvSpPr>
            <p:spPr>
              <a:xfrm flipH="1">
                <a:off x="1516352" y="2487728"/>
                <a:ext cx="220363" cy="222011"/>
              </a:xfrm>
              <a:custGeom>
                <a:avLst/>
                <a:gdLst/>
                <a:ahLst/>
                <a:cxnLst/>
                <a:rect l="l" t="t" r="r" b="b"/>
                <a:pathLst>
                  <a:path w="12974" h="13071" extrusionOk="0">
                    <a:moveTo>
                      <a:pt x="4775" y="483"/>
                    </a:moveTo>
                    <a:cubicBezTo>
                      <a:pt x="4775" y="483"/>
                      <a:pt x="0" y="2026"/>
                      <a:pt x="3135" y="8730"/>
                    </a:cubicBezTo>
                    <a:cubicBezTo>
                      <a:pt x="3472" y="9453"/>
                      <a:pt x="4292" y="10129"/>
                      <a:pt x="5305" y="11141"/>
                    </a:cubicBezTo>
                    <a:cubicBezTo>
                      <a:pt x="5643" y="11479"/>
                      <a:pt x="8392" y="13071"/>
                      <a:pt x="8392" y="13071"/>
                    </a:cubicBezTo>
                    <a:cubicBezTo>
                      <a:pt x="8392" y="13071"/>
                      <a:pt x="11430" y="10707"/>
                      <a:pt x="11816" y="8007"/>
                    </a:cubicBezTo>
                    <a:cubicBezTo>
                      <a:pt x="12973" y="1"/>
                      <a:pt x="7379" y="5258"/>
                      <a:pt x="4775" y="483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02;p37">
                <a:extLst>
                  <a:ext uri="{FF2B5EF4-FFF2-40B4-BE49-F238E27FC236}">
                    <a16:creationId xmlns:a16="http://schemas.microsoft.com/office/drawing/2014/main" id="{625F21BC-A7D0-9F95-DDF0-C050852EB321}"/>
                  </a:ext>
                </a:extLst>
              </p:cNvPr>
              <p:cNvSpPr/>
              <p:nvPr/>
            </p:nvSpPr>
            <p:spPr>
              <a:xfrm flipH="1">
                <a:off x="1110887" y="2252757"/>
                <a:ext cx="544743" cy="776877"/>
              </a:xfrm>
              <a:custGeom>
                <a:avLst/>
                <a:gdLst/>
                <a:ahLst/>
                <a:cxnLst/>
                <a:rect l="l" t="t" r="r" b="b"/>
                <a:pathLst>
                  <a:path w="32072" h="45739" extrusionOk="0">
                    <a:moveTo>
                      <a:pt x="1" y="26085"/>
                    </a:moveTo>
                    <a:lnTo>
                      <a:pt x="1" y="26085"/>
                    </a:lnTo>
                    <a:cubicBezTo>
                      <a:pt x="1" y="26085"/>
                      <a:pt x="10" y="26099"/>
                      <a:pt x="30" y="26124"/>
                    </a:cubicBezTo>
                    <a:lnTo>
                      <a:pt x="30" y="26124"/>
                    </a:lnTo>
                    <a:cubicBezTo>
                      <a:pt x="11" y="26098"/>
                      <a:pt x="1" y="26085"/>
                      <a:pt x="1" y="26085"/>
                    </a:cubicBezTo>
                    <a:close/>
                    <a:moveTo>
                      <a:pt x="24936" y="1"/>
                    </a:moveTo>
                    <a:cubicBezTo>
                      <a:pt x="24732" y="1"/>
                      <a:pt x="24522" y="30"/>
                      <a:pt x="24307" y="90"/>
                    </a:cubicBezTo>
                    <a:cubicBezTo>
                      <a:pt x="18279" y="1730"/>
                      <a:pt x="18327" y="6504"/>
                      <a:pt x="17700" y="14317"/>
                    </a:cubicBezTo>
                    <a:cubicBezTo>
                      <a:pt x="17073" y="22130"/>
                      <a:pt x="18279" y="22660"/>
                      <a:pt x="16494" y="25892"/>
                    </a:cubicBezTo>
                    <a:cubicBezTo>
                      <a:pt x="16195" y="26434"/>
                      <a:pt x="15739" y="26660"/>
                      <a:pt x="15187" y="26660"/>
                    </a:cubicBezTo>
                    <a:cubicBezTo>
                      <a:pt x="12455" y="26660"/>
                      <a:pt x="7379" y="21117"/>
                      <a:pt x="7379" y="21117"/>
                    </a:cubicBezTo>
                    <a:cubicBezTo>
                      <a:pt x="7379" y="21117"/>
                      <a:pt x="7283" y="24686"/>
                      <a:pt x="5064" y="25747"/>
                    </a:cubicBezTo>
                    <a:cubicBezTo>
                      <a:pt x="3536" y="26475"/>
                      <a:pt x="2440" y="26702"/>
                      <a:pt x="1667" y="26702"/>
                    </a:cubicBezTo>
                    <a:cubicBezTo>
                      <a:pt x="589" y="26702"/>
                      <a:pt x="142" y="26260"/>
                      <a:pt x="30" y="26124"/>
                    </a:cubicBezTo>
                    <a:lnTo>
                      <a:pt x="30" y="26124"/>
                    </a:lnTo>
                    <a:cubicBezTo>
                      <a:pt x="763" y="27094"/>
                      <a:pt x="14908" y="45738"/>
                      <a:pt x="19723" y="45738"/>
                    </a:cubicBezTo>
                    <a:cubicBezTo>
                      <a:pt x="20277" y="45738"/>
                      <a:pt x="20707" y="45491"/>
                      <a:pt x="20980" y="44942"/>
                    </a:cubicBezTo>
                    <a:cubicBezTo>
                      <a:pt x="23680" y="39540"/>
                      <a:pt x="32072" y="23770"/>
                      <a:pt x="32072" y="22516"/>
                    </a:cubicBezTo>
                    <a:cubicBezTo>
                      <a:pt x="32072" y="21260"/>
                      <a:pt x="30457" y="1"/>
                      <a:pt x="2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03;p37">
                <a:extLst>
                  <a:ext uri="{FF2B5EF4-FFF2-40B4-BE49-F238E27FC236}">
                    <a16:creationId xmlns:a16="http://schemas.microsoft.com/office/drawing/2014/main" id="{08AAEDC6-0FC7-0639-3FEC-1B26B669F572}"/>
                  </a:ext>
                </a:extLst>
              </p:cNvPr>
              <p:cNvSpPr/>
              <p:nvPr/>
            </p:nvSpPr>
            <p:spPr>
              <a:xfrm flipH="1">
                <a:off x="741446" y="4645366"/>
                <a:ext cx="74564" cy="55728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81" extrusionOk="0">
                    <a:moveTo>
                      <a:pt x="1" y="1"/>
                    </a:moveTo>
                    <a:lnTo>
                      <a:pt x="1" y="724"/>
                    </a:lnTo>
                    <a:lnTo>
                      <a:pt x="4390" y="3280"/>
                    </a:lnTo>
                    <a:lnTo>
                      <a:pt x="4390" y="16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04;p37">
                <a:extLst>
                  <a:ext uri="{FF2B5EF4-FFF2-40B4-BE49-F238E27FC236}">
                    <a16:creationId xmlns:a16="http://schemas.microsoft.com/office/drawing/2014/main" id="{54C4CBF8-AC8D-B084-004D-192AFF13393C}"/>
                  </a:ext>
                </a:extLst>
              </p:cNvPr>
              <p:cNvSpPr/>
              <p:nvPr/>
            </p:nvSpPr>
            <p:spPr>
              <a:xfrm flipH="1">
                <a:off x="688198" y="4629078"/>
                <a:ext cx="53265" cy="7201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40" extrusionOk="0">
                    <a:moveTo>
                      <a:pt x="2223" y="1"/>
                    </a:moveTo>
                    <a:cubicBezTo>
                      <a:pt x="2175" y="1"/>
                      <a:pt x="2125" y="14"/>
                      <a:pt x="2074" y="44"/>
                    </a:cubicBezTo>
                    <a:lnTo>
                      <a:pt x="1" y="2600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8"/>
                      <a:pt x="2991" y="2310"/>
                      <a:pt x="3087" y="1924"/>
                    </a:cubicBezTo>
                    <a:cubicBezTo>
                      <a:pt x="3135" y="1635"/>
                      <a:pt x="3135" y="1298"/>
                      <a:pt x="3087" y="1008"/>
                    </a:cubicBezTo>
                    <a:cubicBezTo>
                      <a:pt x="3087" y="1066"/>
                      <a:pt x="3081" y="1091"/>
                      <a:pt x="3069" y="1091"/>
                    </a:cubicBezTo>
                    <a:cubicBezTo>
                      <a:pt x="2989" y="1091"/>
                      <a:pt x="2659" y="1"/>
                      <a:pt x="2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05;p37">
                <a:extLst>
                  <a:ext uri="{FF2B5EF4-FFF2-40B4-BE49-F238E27FC236}">
                    <a16:creationId xmlns:a16="http://schemas.microsoft.com/office/drawing/2014/main" id="{D6E1C0E6-98D6-59B8-0B39-EADADD0832A5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81738" cy="285841"/>
              </a:xfrm>
              <a:custGeom>
                <a:avLst/>
                <a:gdLst/>
                <a:ahLst/>
                <a:cxnLst/>
                <a:rect l="l" t="t" r="r" b="b"/>
                <a:pathLst>
                  <a:path w="22475" h="16829" extrusionOk="0">
                    <a:moveTo>
                      <a:pt x="21413" y="1"/>
                    </a:moveTo>
                    <a:cubicBezTo>
                      <a:pt x="21413" y="1"/>
                      <a:pt x="21172" y="1689"/>
                      <a:pt x="20545" y="2798"/>
                    </a:cubicBezTo>
                    <a:cubicBezTo>
                      <a:pt x="19870" y="3955"/>
                      <a:pt x="15723" y="6222"/>
                      <a:pt x="15723" y="6222"/>
                    </a:cubicBezTo>
                    <a:cubicBezTo>
                      <a:pt x="15723" y="6222"/>
                      <a:pt x="12732" y="3762"/>
                      <a:pt x="11479" y="3039"/>
                    </a:cubicBezTo>
                    <a:cubicBezTo>
                      <a:pt x="11332" y="2955"/>
                      <a:pt x="11178" y="2916"/>
                      <a:pt x="11020" y="2916"/>
                    </a:cubicBezTo>
                    <a:cubicBezTo>
                      <a:pt x="9822" y="2916"/>
                      <a:pt x="8350" y="5115"/>
                      <a:pt x="7669" y="6222"/>
                    </a:cubicBezTo>
                    <a:cubicBezTo>
                      <a:pt x="6897" y="7476"/>
                      <a:pt x="3907" y="10611"/>
                      <a:pt x="2267" y="11575"/>
                    </a:cubicBezTo>
                    <a:cubicBezTo>
                      <a:pt x="1013" y="12299"/>
                      <a:pt x="0" y="15144"/>
                      <a:pt x="193" y="15916"/>
                    </a:cubicBezTo>
                    <a:cubicBezTo>
                      <a:pt x="301" y="16403"/>
                      <a:pt x="1986" y="16829"/>
                      <a:pt x="4159" y="16829"/>
                    </a:cubicBezTo>
                    <a:cubicBezTo>
                      <a:pt x="5862" y="16829"/>
                      <a:pt x="7866" y="16567"/>
                      <a:pt x="9646" y="15868"/>
                    </a:cubicBezTo>
                    <a:cubicBezTo>
                      <a:pt x="12395" y="14807"/>
                      <a:pt x="16880" y="10514"/>
                      <a:pt x="18037" y="9309"/>
                    </a:cubicBezTo>
                    <a:cubicBezTo>
                      <a:pt x="19243" y="8151"/>
                      <a:pt x="22426" y="6704"/>
                      <a:pt x="22474" y="6704"/>
                    </a:cubicBezTo>
                    <a:lnTo>
                      <a:pt x="22474" y="4631"/>
                    </a:lnTo>
                    <a:cubicBezTo>
                      <a:pt x="22474" y="2750"/>
                      <a:pt x="21413" y="1"/>
                      <a:pt x="21413" y="1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06;p37">
                <a:extLst>
                  <a:ext uri="{FF2B5EF4-FFF2-40B4-BE49-F238E27FC236}">
                    <a16:creationId xmlns:a16="http://schemas.microsoft.com/office/drawing/2014/main" id="{CFD22392-9AF2-7ED4-7A98-F701B9DF836D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74366" cy="276448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16276" extrusionOk="0">
                    <a:moveTo>
                      <a:pt x="20979" y="1"/>
                    </a:moveTo>
                    <a:cubicBezTo>
                      <a:pt x="20979" y="1"/>
                      <a:pt x="20979" y="49"/>
                      <a:pt x="20979" y="145"/>
                    </a:cubicBezTo>
                    <a:cubicBezTo>
                      <a:pt x="20883" y="579"/>
                      <a:pt x="20642" y="1882"/>
                      <a:pt x="20111" y="2798"/>
                    </a:cubicBezTo>
                    <a:cubicBezTo>
                      <a:pt x="19436" y="3955"/>
                      <a:pt x="15289" y="6222"/>
                      <a:pt x="15289" y="6222"/>
                    </a:cubicBezTo>
                    <a:cubicBezTo>
                      <a:pt x="15289" y="6222"/>
                      <a:pt x="13359" y="4631"/>
                      <a:pt x="11961" y="3618"/>
                    </a:cubicBezTo>
                    <a:cubicBezTo>
                      <a:pt x="11816" y="3570"/>
                      <a:pt x="11720" y="3473"/>
                      <a:pt x="11623" y="3377"/>
                    </a:cubicBezTo>
                    <a:cubicBezTo>
                      <a:pt x="11382" y="3280"/>
                      <a:pt x="11237" y="3136"/>
                      <a:pt x="11045" y="3039"/>
                    </a:cubicBezTo>
                    <a:cubicBezTo>
                      <a:pt x="10898" y="2966"/>
                      <a:pt x="10747" y="2933"/>
                      <a:pt x="10594" y="2933"/>
                    </a:cubicBezTo>
                    <a:cubicBezTo>
                      <a:pt x="10240" y="2933"/>
                      <a:pt x="9871" y="3108"/>
                      <a:pt x="9501" y="3377"/>
                    </a:cubicBezTo>
                    <a:cubicBezTo>
                      <a:pt x="8585" y="4100"/>
                      <a:pt x="7717" y="5402"/>
                      <a:pt x="7235" y="6222"/>
                    </a:cubicBezTo>
                    <a:cubicBezTo>
                      <a:pt x="6897" y="6704"/>
                      <a:pt x="6222" y="7572"/>
                      <a:pt x="5354" y="8489"/>
                    </a:cubicBezTo>
                    <a:cubicBezTo>
                      <a:pt x="4196" y="9743"/>
                      <a:pt x="2798" y="11045"/>
                      <a:pt x="1833" y="11575"/>
                    </a:cubicBezTo>
                    <a:cubicBezTo>
                      <a:pt x="820" y="12154"/>
                      <a:pt x="386" y="13553"/>
                      <a:pt x="97" y="14807"/>
                    </a:cubicBezTo>
                    <a:cubicBezTo>
                      <a:pt x="0" y="15289"/>
                      <a:pt x="338" y="15819"/>
                      <a:pt x="820" y="15964"/>
                    </a:cubicBezTo>
                    <a:cubicBezTo>
                      <a:pt x="1504" y="16145"/>
                      <a:pt x="2439" y="16276"/>
                      <a:pt x="3562" y="16276"/>
                    </a:cubicBezTo>
                    <a:cubicBezTo>
                      <a:pt x="5134" y="16276"/>
                      <a:pt x="7075" y="16020"/>
                      <a:pt x="9212" y="15289"/>
                    </a:cubicBezTo>
                    <a:cubicBezTo>
                      <a:pt x="11141" y="14662"/>
                      <a:pt x="13890" y="12492"/>
                      <a:pt x="15771" y="10659"/>
                    </a:cubicBezTo>
                    <a:cubicBezTo>
                      <a:pt x="16591" y="9839"/>
                      <a:pt x="17266" y="9116"/>
                      <a:pt x="17603" y="8778"/>
                    </a:cubicBezTo>
                    <a:cubicBezTo>
                      <a:pt x="18182" y="8199"/>
                      <a:pt x="19243" y="7572"/>
                      <a:pt x="20160" y="7042"/>
                    </a:cubicBezTo>
                    <a:cubicBezTo>
                      <a:pt x="21172" y="6511"/>
                      <a:pt x="21992" y="6126"/>
                      <a:pt x="22040" y="6126"/>
                    </a:cubicBezTo>
                    <a:lnTo>
                      <a:pt x="22040" y="4631"/>
                    </a:lnTo>
                    <a:cubicBezTo>
                      <a:pt x="22040" y="4004"/>
                      <a:pt x="21896" y="3280"/>
                      <a:pt x="21751" y="2557"/>
                    </a:cubicBezTo>
                    <a:cubicBezTo>
                      <a:pt x="21413" y="1206"/>
                      <a:pt x="20979" y="1"/>
                      <a:pt x="20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07;p37">
                <a:extLst>
                  <a:ext uri="{FF2B5EF4-FFF2-40B4-BE49-F238E27FC236}">
                    <a16:creationId xmlns:a16="http://schemas.microsoft.com/office/drawing/2014/main" id="{1A8E8A4D-B4AD-6789-A0B3-C5EB5B15277B}"/>
                  </a:ext>
                </a:extLst>
              </p:cNvPr>
              <p:cNvSpPr/>
              <p:nvPr/>
            </p:nvSpPr>
            <p:spPr>
              <a:xfrm flipH="1">
                <a:off x="1069103" y="4456969"/>
                <a:ext cx="74564" cy="54896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32" extrusionOk="0">
                    <a:moveTo>
                      <a:pt x="1" y="1"/>
                    </a:moveTo>
                    <a:lnTo>
                      <a:pt x="1" y="676"/>
                    </a:lnTo>
                    <a:lnTo>
                      <a:pt x="4390" y="3232"/>
                    </a:lnTo>
                    <a:lnTo>
                      <a:pt x="4390" y="15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08;p37">
                <a:extLst>
                  <a:ext uri="{FF2B5EF4-FFF2-40B4-BE49-F238E27FC236}">
                    <a16:creationId xmlns:a16="http://schemas.microsoft.com/office/drawing/2014/main" id="{753A55EC-8529-498B-1EA9-9D300E978467}"/>
                  </a:ext>
                </a:extLst>
              </p:cNvPr>
              <p:cNvSpPr/>
              <p:nvPr/>
            </p:nvSpPr>
            <p:spPr>
              <a:xfrm flipH="1">
                <a:off x="1015855" y="4439865"/>
                <a:ext cx="53265" cy="71999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39" extrusionOk="0">
                    <a:moveTo>
                      <a:pt x="2222" y="0"/>
                    </a:moveTo>
                    <a:cubicBezTo>
                      <a:pt x="2174" y="0"/>
                      <a:pt x="2125" y="13"/>
                      <a:pt x="2074" y="43"/>
                    </a:cubicBezTo>
                    <a:lnTo>
                      <a:pt x="1" y="2599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7"/>
                      <a:pt x="2991" y="2310"/>
                      <a:pt x="3087" y="1924"/>
                    </a:cubicBezTo>
                    <a:cubicBezTo>
                      <a:pt x="3135" y="1634"/>
                      <a:pt x="3135" y="1297"/>
                      <a:pt x="3087" y="1056"/>
                    </a:cubicBezTo>
                    <a:cubicBezTo>
                      <a:pt x="3087" y="1103"/>
                      <a:pt x="3082" y="1124"/>
                      <a:pt x="3072" y="1124"/>
                    </a:cubicBezTo>
                    <a:cubicBezTo>
                      <a:pt x="2998" y="1124"/>
                      <a:pt x="2665" y="0"/>
                      <a:pt x="2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9;p37">
                <a:extLst>
                  <a:ext uri="{FF2B5EF4-FFF2-40B4-BE49-F238E27FC236}">
                    <a16:creationId xmlns:a16="http://schemas.microsoft.com/office/drawing/2014/main" id="{E180594A-875D-8144-4220-5645737544AB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5742" cy="299581"/>
              </a:xfrm>
              <a:custGeom>
                <a:avLst/>
                <a:gdLst/>
                <a:ahLst/>
                <a:cxnLst/>
                <a:rect l="l" t="t" r="r" b="b"/>
                <a:pathLst>
                  <a:path w="22122" h="17638" extrusionOk="0">
                    <a:moveTo>
                      <a:pt x="21060" y="0"/>
                    </a:moveTo>
                    <a:cubicBezTo>
                      <a:pt x="21060" y="0"/>
                      <a:pt x="20819" y="1688"/>
                      <a:pt x="20192" y="2797"/>
                    </a:cubicBezTo>
                    <a:cubicBezTo>
                      <a:pt x="19517" y="3955"/>
                      <a:pt x="15369" y="6221"/>
                      <a:pt x="15369" y="6221"/>
                    </a:cubicBezTo>
                    <a:cubicBezTo>
                      <a:pt x="15369" y="6221"/>
                      <a:pt x="12379" y="3762"/>
                      <a:pt x="11125" y="3038"/>
                    </a:cubicBezTo>
                    <a:cubicBezTo>
                      <a:pt x="10979" y="2954"/>
                      <a:pt x="10825" y="2915"/>
                      <a:pt x="10667" y="2915"/>
                    </a:cubicBezTo>
                    <a:cubicBezTo>
                      <a:pt x="9469" y="2915"/>
                      <a:pt x="7997" y="5114"/>
                      <a:pt x="7315" y="6221"/>
                    </a:cubicBezTo>
                    <a:cubicBezTo>
                      <a:pt x="6544" y="7475"/>
                      <a:pt x="5049" y="10610"/>
                      <a:pt x="3409" y="11575"/>
                    </a:cubicBezTo>
                    <a:cubicBezTo>
                      <a:pt x="2155" y="12298"/>
                      <a:pt x="274" y="14227"/>
                      <a:pt x="33" y="15626"/>
                    </a:cubicBezTo>
                    <a:cubicBezTo>
                      <a:pt x="1" y="15851"/>
                      <a:pt x="354" y="17637"/>
                      <a:pt x="3101" y="17637"/>
                    </a:cubicBezTo>
                    <a:cubicBezTo>
                      <a:pt x="4478" y="17637"/>
                      <a:pt x="6458" y="17188"/>
                      <a:pt x="9293" y="15867"/>
                    </a:cubicBezTo>
                    <a:cubicBezTo>
                      <a:pt x="11994" y="14613"/>
                      <a:pt x="16865" y="8826"/>
                      <a:pt x="18456" y="8536"/>
                    </a:cubicBezTo>
                    <a:cubicBezTo>
                      <a:pt x="19999" y="8247"/>
                      <a:pt x="22073" y="6704"/>
                      <a:pt x="22121" y="6704"/>
                    </a:cubicBezTo>
                    <a:lnTo>
                      <a:pt x="22121" y="4678"/>
                    </a:lnTo>
                    <a:cubicBezTo>
                      <a:pt x="22121" y="2749"/>
                      <a:pt x="21060" y="0"/>
                      <a:pt x="21060" y="0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10;p37">
                <a:extLst>
                  <a:ext uri="{FF2B5EF4-FFF2-40B4-BE49-F238E27FC236}">
                    <a16:creationId xmlns:a16="http://schemas.microsoft.com/office/drawing/2014/main" id="{5096C476-41C5-C50F-8EA7-A92DAB6A1146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6014" cy="292295"/>
              </a:xfrm>
              <a:custGeom>
                <a:avLst/>
                <a:gdLst/>
                <a:ahLst/>
                <a:cxnLst/>
                <a:rect l="l" t="t" r="r" b="b"/>
                <a:pathLst>
                  <a:path w="22138" h="17209" extrusionOk="0">
                    <a:moveTo>
                      <a:pt x="21076" y="0"/>
                    </a:moveTo>
                    <a:cubicBezTo>
                      <a:pt x="21076" y="0"/>
                      <a:pt x="21076" y="48"/>
                      <a:pt x="21076" y="145"/>
                    </a:cubicBezTo>
                    <a:cubicBezTo>
                      <a:pt x="20980" y="579"/>
                      <a:pt x="20739" y="1881"/>
                      <a:pt x="20208" y="2797"/>
                    </a:cubicBezTo>
                    <a:cubicBezTo>
                      <a:pt x="19533" y="3955"/>
                      <a:pt x="15385" y="6221"/>
                      <a:pt x="15385" y="6221"/>
                    </a:cubicBezTo>
                    <a:cubicBezTo>
                      <a:pt x="15385" y="6221"/>
                      <a:pt x="13456" y="4630"/>
                      <a:pt x="12058" y="3617"/>
                    </a:cubicBezTo>
                    <a:cubicBezTo>
                      <a:pt x="11913" y="3569"/>
                      <a:pt x="11817" y="3472"/>
                      <a:pt x="11720" y="3376"/>
                    </a:cubicBezTo>
                    <a:cubicBezTo>
                      <a:pt x="11479" y="3280"/>
                      <a:pt x="11334" y="3135"/>
                      <a:pt x="11141" y="3038"/>
                    </a:cubicBezTo>
                    <a:cubicBezTo>
                      <a:pt x="10995" y="2965"/>
                      <a:pt x="10844" y="2932"/>
                      <a:pt x="10691" y="2932"/>
                    </a:cubicBezTo>
                    <a:cubicBezTo>
                      <a:pt x="10337" y="2932"/>
                      <a:pt x="9968" y="3107"/>
                      <a:pt x="9598" y="3376"/>
                    </a:cubicBezTo>
                    <a:cubicBezTo>
                      <a:pt x="8682" y="4099"/>
                      <a:pt x="7814" y="5402"/>
                      <a:pt x="7331" y="6221"/>
                    </a:cubicBezTo>
                    <a:cubicBezTo>
                      <a:pt x="6994" y="6752"/>
                      <a:pt x="6608" y="7620"/>
                      <a:pt x="5788" y="8536"/>
                    </a:cubicBezTo>
                    <a:cubicBezTo>
                      <a:pt x="4631" y="9742"/>
                      <a:pt x="4727" y="9935"/>
                      <a:pt x="3811" y="10514"/>
                    </a:cubicBezTo>
                    <a:cubicBezTo>
                      <a:pt x="2509" y="11237"/>
                      <a:pt x="1" y="13938"/>
                      <a:pt x="387" y="15288"/>
                    </a:cubicBezTo>
                    <a:cubicBezTo>
                      <a:pt x="712" y="16514"/>
                      <a:pt x="1388" y="17208"/>
                      <a:pt x="2852" y="17208"/>
                    </a:cubicBezTo>
                    <a:cubicBezTo>
                      <a:pt x="4209" y="17208"/>
                      <a:pt x="6245" y="16611"/>
                      <a:pt x="9309" y="15288"/>
                    </a:cubicBezTo>
                    <a:cubicBezTo>
                      <a:pt x="11190" y="14468"/>
                      <a:pt x="13456" y="11912"/>
                      <a:pt x="15289" y="10080"/>
                    </a:cubicBezTo>
                    <a:cubicBezTo>
                      <a:pt x="16109" y="9260"/>
                      <a:pt x="17025" y="8102"/>
                      <a:pt x="17363" y="7765"/>
                    </a:cubicBezTo>
                    <a:cubicBezTo>
                      <a:pt x="17942" y="7186"/>
                      <a:pt x="19340" y="7572"/>
                      <a:pt x="20256" y="7041"/>
                    </a:cubicBezTo>
                    <a:cubicBezTo>
                      <a:pt x="21269" y="6511"/>
                      <a:pt x="22089" y="6125"/>
                      <a:pt x="22137" y="6125"/>
                    </a:cubicBezTo>
                    <a:lnTo>
                      <a:pt x="22137" y="4678"/>
                    </a:lnTo>
                    <a:cubicBezTo>
                      <a:pt x="22137" y="4003"/>
                      <a:pt x="21993" y="3280"/>
                      <a:pt x="21848" y="2604"/>
                    </a:cubicBezTo>
                    <a:cubicBezTo>
                      <a:pt x="21510" y="1206"/>
                      <a:pt x="21076" y="0"/>
                      <a:pt x="21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11;p37">
                <a:extLst>
                  <a:ext uri="{FF2B5EF4-FFF2-40B4-BE49-F238E27FC236}">
                    <a16:creationId xmlns:a16="http://schemas.microsoft.com/office/drawing/2014/main" id="{91441B3E-4B05-AA9B-2DAF-944B5AAA3259}"/>
                  </a:ext>
                </a:extLst>
              </p:cNvPr>
              <p:cNvSpPr/>
              <p:nvPr/>
            </p:nvSpPr>
            <p:spPr>
              <a:xfrm flipH="1">
                <a:off x="942141" y="3127410"/>
                <a:ext cx="375182" cy="1328533"/>
              </a:xfrm>
              <a:custGeom>
                <a:avLst/>
                <a:gdLst/>
                <a:ahLst/>
                <a:cxnLst/>
                <a:rect l="l" t="t" r="r" b="b"/>
                <a:pathLst>
                  <a:path w="22089" h="78218" extrusionOk="0">
                    <a:moveTo>
                      <a:pt x="1475" y="0"/>
                    </a:moveTo>
                    <a:cubicBezTo>
                      <a:pt x="1145" y="0"/>
                      <a:pt x="519" y="2691"/>
                      <a:pt x="242" y="21825"/>
                    </a:cubicBezTo>
                    <a:cubicBezTo>
                      <a:pt x="1" y="39284"/>
                      <a:pt x="1447" y="43046"/>
                      <a:pt x="3377" y="47917"/>
                    </a:cubicBezTo>
                    <a:cubicBezTo>
                      <a:pt x="6029" y="54524"/>
                      <a:pt x="4196" y="75069"/>
                      <a:pt x="4196" y="75069"/>
                    </a:cubicBezTo>
                    <a:cubicBezTo>
                      <a:pt x="4196" y="75069"/>
                      <a:pt x="7243" y="78217"/>
                      <a:pt x="10217" y="78217"/>
                    </a:cubicBezTo>
                    <a:cubicBezTo>
                      <a:pt x="10793" y="78217"/>
                      <a:pt x="11365" y="78100"/>
                      <a:pt x="11913" y="77818"/>
                    </a:cubicBezTo>
                    <a:cubicBezTo>
                      <a:pt x="18858" y="74249"/>
                      <a:pt x="17218" y="70536"/>
                      <a:pt x="17218" y="70536"/>
                    </a:cubicBezTo>
                    <a:cubicBezTo>
                      <a:pt x="17218" y="70536"/>
                      <a:pt x="17507" y="55103"/>
                      <a:pt x="15385" y="47338"/>
                    </a:cubicBezTo>
                    <a:cubicBezTo>
                      <a:pt x="14614" y="44493"/>
                      <a:pt x="18038" y="33111"/>
                      <a:pt x="18665" y="26889"/>
                    </a:cubicBezTo>
                    <a:cubicBezTo>
                      <a:pt x="20883" y="5814"/>
                      <a:pt x="22089" y="20234"/>
                      <a:pt x="18906" y="8322"/>
                    </a:cubicBezTo>
                    <a:cubicBezTo>
                      <a:pt x="17604" y="3499"/>
                      <a:pt x="1689" y="412"/>
                      <a:pt x="1689" y="412"/>
                    </a:cubicBezTo>
                    <a:cubicBezTo>
                      <a:pt x="1689" y="412"/>
                      <a:pt x="1605" y="0"/>
                      <a:pt x="1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12;p37">
                <a:extLst>
                  <a:ext uri="{FF2B5EF4-FFF2-40B4-BE49-F238E27FC236}">
                    <a16:creationId xmlns:a16="http://schemas.microsoft.com/office/drawing/2014/main" id="{7CF5C492-9EBD-6ABB-8708-7B79BAC87D9D}"/>
                  </a:ext>
                </a:extLst>
              </p:cNvPr>
              <p:cNvSpPr/>
              <p:nvPr/>
            </p:nvSpPr>
            <p:spPr>
              <a:xfrm flipH="1">
                <a:off x="680826" y="2289411"/>
                <a:ext cx="704487" cy="1133171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66716" extrusionOk="0">
                    <a:moveTo>
                      <a:pt x="12308" y="1"/>
                    </a:moveTo>
                    <a:cubicBezTo>
                      <a:pt x="10755" y="1"/>
                      <a:pt x="9313" y="240"/>
                      <a:pt x="8199" y="874"/>
                    </a:cubicBezTo>
                    <a:cubicBezTo>
                      <a:pt x="4341" y="3092"/>
                      <a:pt x="1496" y="12882"/>
                      <a:pt x="2701" y="19249"/>
                    </a:cubicBezTo>
                    <a:cubicBezTo>
                      <a:pt x="3955" y="25615"/>
                      <a:pt x="7428" y="36562"/>
                      <a:pt x="8199" y="40469"/>
                    </a:cubicBezTo>
                    <a:cubicBezTo>
                      <a:pt x="8923" y="44375"/>
                      <a:pt x="7476" y="45484"/>
                      <a:pt x="5836" y="48282"/>
                    </a:cubicBezTo>
                    <a:cubicBezTo>
                      <a:pt x="1" y="58458"/>
                      <a:pt x="18954" y="63232"/>
                      <a:pt x="30239" y="65933"/>
                    </a:cubicBezTo>
                    <a:cubicBezTo>
                      <a:pt x="32570" y="66493"/>
                      <a:pt x="34417" y="66715"/>
                      <a:pt x="35881" y="66715"/>
                    </a:cubicBezTo>
                    <a:cubicBezTo>
                      <a:pt x="41476" y="66715"/>
                      <a:pt x="41476" y="63473"/>
                      <a:pt x="41476" y="63473"/>
                    </a:cubicBezTo>
                    <a:cubicBezTo>
                      <a:pt x="41476" y="63473"/>
                      <a:pt x="40994" y="55275"/>
                      <a:pt x="39306" y="52478"/>
                    </a:cubicBezTo>
                    <a:cubicBezTo>
                      <a:pt x="37570" y="49632"/>
                      <a:pt x="34049" y="46063"/>
                      <a:pt x="34049" y="44761"/>
                    </a:cubicBezTo>
                    <a:cubicBezTo>
                      <a:pt x="34049" y="38250"/>
                      <a:pt x="37522" y="32029"/>
                      <a:pt x="38342" y="22576"/>
                    </a:cubicBezTo>
                    <a:cubicBezTo>
                      <a:pt x="39210" y="13172"/>
                      <a:pt x="38776" y="12641"/>
                      <a:pt x="35255" y="8494"/>
                    </a:cubicBezTo>
                    <a:cubicBezTo>
                      <a:pt x="31686" y="4346"/>
                      <a:pt x="28407" y="1983"/>
                      <a:pt x="28407" y="1983"/>
                    </a:cubicBezTo>
                    <a:cubicBezTo>
                      <a:pt x="28407" y="1983"/>
                      <a:pt x="26992" y="2369"/>
                      <a:pt x="25220" y="2369"/>
                    </a:cubicBezTo>
                    <a:cubicBezTo>
                      <a:pt x="24334" y="2369"/>
                      <a:pt x="23359" y="2272"/>
                      <a:pt x="22427" y="1983"/>
                    </a:cubicBezTo>
                    <a:cubicBezTo>
                      <a:pt x="20481" y="1403"/>
                      <a:pt x="16070" y="1"/>
                      <a:pt x="1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13;p37">
                <a:extLst>
                  <a:ext uri="{FF2B5EF4-FFF2-40B4-BE49-F238E27FC236}">
                    <a16:creationId xmlns:a16="http://schemas.microsoft.com/office/drawing/2014/main" id="{223BBCF2-CE73-2106-AEDB-072E86327C15}"/>
                  </a:ext>
                </a:extLst>
              </p:cNvPr>
              <p:cNvSpPr/>
              <p:nvPr/>
            </p:nvSpPr>
            <p:spPr>
              <a:xfrm flipH="1">
                <a:off x="846294" y="2359950"/>
                <a:ext cx="219548" cy="211344"/>
              </a:xfrm>
              <a:custGeom>
                <a:avLst/>
                <a:gdLst/>
                <a:ahLst/>
                <a:cxnLst/>
                <a:rect l="l" t="t" r="r" b="b"/>
                <a:pathLst>
                  <a:path w="12926" h="12443" extrusionOk="0">
                    <a:moveTo>
                      <a:pt x="11334" y="0"/>
                    </a:moveTo>
                    <a:cubicBezTo>
                      <a:pt x="11334" y="0"/>
                      <a:pt x="7090" y="4341"/>
                      <a:pt x="4679" y="5739"/>
                    </a:cubicBezTo>
                    <a:cubicBezTo>
                      <a:pt x="2653" y="6945"/>
                      <a:pt x="0" y="8295"/>
                      <a:pt x="0" y="8295"/>
                    </a:cubicBezTo>
                    <a:lnTo>
                      <a:pt x="1158" y="12443"/>
                    </a:lnTo>
                    <a:cubicBezTo>
                      <a:pt x="1158" y="12443"/>
                      <a:pt x="4968" y="12202"/>
                      <a:pt x="8296" y="8826"/>
                    </a:cubicBezTo>
                    <a:cubicBezTo>
                      <a:pt x="11623" y="5498"/>
                      <a:pt x="12925" y="2605"/>
                      <a:pt x="12925" y="2605"/>
                    </a:cubicBezTo>
                    <a:lnTo>
                      <a:pt x="11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14;p37">
                <a:extLst>
                  <a:ext uri="{FF2B5EF4-FFF2-40B4-BE49-F238E27FC236}">
                    <a16:creationId xmlns:a16="http://schemas.microsoft.com/office/drawing/2014/main" id="{3A6CB948-0FCE-7F16-AF83-FEC796473FFA}"/>
                  </a:ext>
                </a:extLst>
              </p:cNvPr>
              <p:cNvSpPr/>
              <p:nvPr/>
            </p:nvSpPr>
            <p:spPr>
              <a:xfrm flipH="1">
                <a:off x="1055991" y="2384527"/>
                <a:ext cx="71286" cy="13926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8199" extrusionOk="0">
                    <a:moveTo>
                      <a:pt x="3617" y="0"/>
                    </a:moveTo>
                    <a:cubicBezTo>
                      <a:pt x="3617" y="0"/>
                      <a:pt x="1495" y="724"/>
                      <a:pt x="772" y="2411"/>
                    </a:cubicBezTo>
                    <a:cubicBezTo>
                      <a:pt x="193" y="3714"/>
                      <a:pt x="49" y="6800"/>
                      <a:pt x="0" y="8199"/>
                    </a:cubicBezTo>
                    <a:lnTo>
                      <a:pt x="3617" y="6848"/>
                    </a:lnTo>
                    <a:cubicBezTo>
                      <a:pt x="3617" y="6848"/>
                      <a:pt x="4196" y="5305"/>
                      <a:pt x="3328" y="3135"/>
                    </a:cubicBezTo>
                    <a:cubicBezTo>
                      <a:pt x="2508" y="965"/>
                      <a:pt x="3617" y="0"/>
                      <a:pt x="36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15;p37">
                <a:extLst>
                  <a:ext uri="{FF2B5EF4-FFF2-40B4-BE49-F238E27FC236}">
                    <a16:creationId xmlns:a16="http://schemas.microsoft.com/office/drawing/2014/main" id="{2D81C79E-90F1-67D3-2D54-CB99E2A2A3AE}"/>
                  </a:ext>
                </a:extLst>
              </p:cNvPr>
              <p:cNvSpPr/>
              <p:nvPr/>
            </p:nvSpPr>
            <p:spPr>
              <a:xfrm flipH="1">
                <a:off x="1126445" y="2526233"/>
                <a:ext cx="1648" cy="10667"/>
              </a:xfrm>
              <a:custGeom>
                <a:avLst/>
                <a:gdLst/>
                <a:ahLst/>
                <a:cxnLst/>
                <a:rect l="l" t="t" r="r" b="b"/>
                <a:pathLst>
                  <a:path w="97" h="628" extrusionOk="0">
                    <a:moveTo>
                      <a:pt x="48" y="0"/>
                    </a:moveTo>
                    <a:cubicBezTo>
                      <a:pt x="0" y="386"/>
                      <a:pt x="0" y="627"/>
                      <a:pt x="0" y="627"/>
                    </a:cubicBezTo>
                    <a:lnTo>
                      <a:pt x="97" y="57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3E2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16;p37">
                <a:extLst>
                  <a:ext uri="{FF2B5EF4-FFF2-40B4-BE49-F238E27FC236}">
                    <a16:creationId xmlns:a16="http://schemas.microsoft.com/office/drawing/2014/main" id="{F6DAE02D-D7DF-9D4E-2C67-3C7F2B6B1CB4}"/>
                  </a:ext>
                </a:extLst>
              </p:cNvPr>
              <p:cNvSpPr/>
              <p:nvPr/>
            </p:nvSpPr>
            <p:spPr>
              <a:xfrm flipH="1">
                <a:off x="1050267" y="2500840"/>
                <a:ext cx="164653" cy="232661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13698" extrusionOk="0">
                    <a:moveTo>
                      <a:pt x="8777" y="0"/>
                    </a:moveTo>
                    <a:lnTo>
                      <a:pt x="5160" y="1351"/>
                    </a:lnTo>
                    <a:lnTo>
                      <a:pt x="5112" y="1351"/>
                    </a:lnTo>
                    <a:lnTo>
                      <a:pt x="5160" y="1495"/>
                    </a:lnTo>
                    <a:lnTo>
                      <a:pt x="5209" y="2074"/>
                    </a:lnTo>
                    <a:lnTo>
                      <a:pt x="5546" y="4148"/>
                    </a:lnTo>
                    <a:lnTo>
                      <a:pt x="0" y="10900"/>
                    </a:lnTo>
                    <a:lnTo>
                      <a:pt x="5932" y="13697"/>
                    </a:lnTo>
                    <a:lnTo>
                      <a:pt x="7041" y="4920"/>
                    </a:lnTo>
                    <a:lnTo>
                      <a:pt x="9694" y="3376"/>
                    </a:lnTo>
                    <a:lnTo>
                      <a:pt x="87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17;p37">
                <a:extLst>
                  <a:ext uri="{FF2B5EF4-FFF2-40B4-BE49-F238E27FC236}">
                    <a16:creationId xmlns:a16="http://schemas.microsoft.com/office/drawing/2014/main" id="{518AF38D-EAC0-AA9F-CBC0-D74DF664C77B}"/>
                  </a:ext>
                </a:extLst>
              </p:cNvPr>
              <p:cNvSpPr/>
              <p:nvPr/>
            </p:nvSpPr>
            <p:spPr>
              <a:xfrm flipH="1">
                <a:off x="649693" y="3217590"/>
                <a:ext cx="389109" cy="1434825"/>
              </a:xfrm>
              <a:custGeom>
                <a:avLst/>
                <a:gdLst/>
                <a:ahLst/>
                <a:cxnLst/>
                <a:rect l="l" t="t" r="r" b="b"/>
                <a:pathLst>
                  <a:path w="22909" h="84476" extrusionOk="0">
                    <a:moveTo>
                      <a:pt x="579" y="1"/>
                    </a:moveTo>
                    <a:cubicBezTo>
                      <a:pt x="579" y="1"/>
                      <a:pt x="0" y="34098"/>
                      <a:pt x="5546" y="49386"/>
                    </a:cubicBezTo>
                    <a:cubicBezTo>
                      <a:pt x="7958" y="56090"/>
                      <a:pt x="6945" y="58260"/>
                      <a:pt x="7861" y="63710"/>
                    </a:cubicBezTo>
                    <a:cubicBezTo>
                      <a:pt x="9089" y="70697"/>
                      <a:pt x="7821" y="81519"/>
                      <a:pt x="7540" y="81521"/>
                    </a:cubicBezTo>
                    <a:lnTo>
                      <a:pt x="7540" y="81521"/>
                    </a:lnTo>
                    <a:cubicBezTo>
                      <a:pt x="7529" y="81511"/>
                      <a:pt x="7524" y="81506"/>
                      <a:pt x="7523" y="81506"/>
                    </a:cubicBezTo>
                    <a:lnTo>
                      <a:pt x="7523" y="81506"/>
                    </a:lnTo>
                    <a:cubicBezTo>
                      <a:pt x="7529" y="81516"/>
                      <a:pt x="7534" y="81521"/>
                      <a:pt x="7540" y="81521"/>
                    </a:cubicBezTo>
                    <a:cubicBezTo>
                      <a:pt x="7540" y="81521"/>
                      <a:pt x="7540" y="81521"/>
                      <a:pt x="7540" y="81521"/>
                    </a:cubicBezTo>
                    <a:lnTo>
                      <a:pt x="7540" y="81521"/>
                    </a:lnTo>
                    <a:cubicBezTo>
                      <a:pt x="7794" y="81749"/>
                      <a:pt x="10887" y="84475"/>
                      <a:pt x="13792" y="84475"/>
                    </a:cubicBezTo>
                    <a:cubicBezTo>
                      <a:pt x="14405" y="84475"/>
                      <a:pt x="15010" y="84354"/>
                      <a:pt x="15578" y="84062"/>
                    </a:cubicBezTo>
                    <a:cubicBezTo>
                      <a:pt x="22474" y="80493"/>
                      <a:pt x="20352" y="76635"/>
                      <a:pt x="20352" y="76635"/>
                    </a:cubicBezTo>
                    <a:cubicBezTo>
                      <a:pt x="20352" y="76635"/>
                      <a:pt x="22763" y="59562"/>
                      <a:pt x="20641" y="51797"/>
                    </a:cubicBezTo>
                    <a:cubicBezTo>
                      <a:pt x="19870" y="49000"/>
                      <a:pt x="20111" y="45721"/>
                      <a:pt x="20738" y="39499"/>
                    </a:cubicBezTo>
                    <a:cubicBezTo>
                      <a:pt x="22908" y="18424"/>
                      <a:pt x="22619" y="15578"/>
                      <a:pt x="19436" y="3666"/>
                    </a:cubicBezTo>
                    <a:cubicBezTo>
                      <a:pt x="19175" y="2702"/>
                      <a:pt x="18849" y="2316"/>
                      <a:pt x="18494" y="2316"/>
                    </a:cubicBezTo>
                    <a:cubicBezTo>
                      <a:pt x="17074" y="2316"/>
                      <a:pt x="15192" y="8489"/>
                      <a:pt x="15192" y="8489"/>
                    </a:cubicBezTo>
                    <a:cubicBezTo>
                      <a:pt x="15192" y="8489"/>
                      <a:pt x="8922" y="5836"/>
                      <a:pt x="7765" y="5161"/>
                    </a:cubicBezTo>
                    <a:cubicBezTo>
                      <a:pt x="6655" y="4486"/>
                      <a:pt x="579" y="1"/>
                      <a:pt x="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18;p37">
                <a:extLst>
                  <a:ext uri="{FF2B5EF4-FFF2-40B4-BE49-F238E27FC236}">
                    <a16:creationId xmlns:a16="http://schemas.microsoft.com/office/drawing/2014/main" id="{DAF5B06E-95AD-9E54-25A8-0304F413381D}"/>
                  </a:ext>
                </a:extLst>
              </p:cNvPr>
              <p:cNvSpPr/>
              <p:nvPr/>
            </p:nvSpPr>
            <p:spPr>
              <a:xfrm flipH="1">
                <a:off x="623485" y="2325538"/>
                <a:ext cx="617660" cy="1603978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94435" extrusionOk="0">
                    <a:moveTo>
                      <a:pt x="20932" y="1"/>
                    </a:moveTo>
                    <a:lnTo>
                      <a:pt x="21993" y="1785"/>
                    </a:lnTo>
                    <a:cubicBezTo>
                      <a:pt x="23054" y="3570"/>
                      <a:pt x="22234" y="7910"/>
                      <a:pt x="16784" y="11093"/>
                    </a:cubicBezTo>
                    <a:cubicBezTo>
                      <a:pt x="11286" y="14276"/>
                      <a:pt x="3184" y="23198"/>
                      <a:pt x="3184" y="23198"/>
                    </a:cubicBezTo>
                    <a:lnTo>
                      <a:pt x="3184" y="24211"/>
                    </a:lnTo>
                    <a:lnTo>
                      <a:pt x="917" y="84544"/>
                    </a:lnTo>
                    <a:cubicBezTo>
                      <a:pt x="917" y="84544"/>
                      <a:pt x="1" y="88740"/>
                      <a:pt x="7910" y="91441"/>
                    </a:cubicBezTo>
                    <a:cubicBezTo>
                      <a:pt x="14401" y="93645"/>
                      <a:pt x="19314" y="94435"/>
                      <a:pt x="23020" y="94435"/>
                    </a:cubicBezTo>
                    <a:cubicBezTo>
                      <a:pt x="32368" y="94435"/>
                      <a:pt x="34049" y="89415"/>
                      <a:pt x="34049" y="89415"/>
                    </a:cubicBezTo>
                    <a:cubicBezTo>
                      <a:pt x="34049" y="89415"/>
                      <a:pt x="35062" y="73693"/>
                      <a:pt x="35062" y="66796"/>
                    </a:cubicBezTo>
                    <a:cubicBezTo>
                      <a:pt x="35062" y="59900"/>
                      <a:pt x="30239" y="45190"/>
                      <a:pt x="29034" y="42345"/>
                    </a:cubicBezTo>
                    <a:cubicBezTo>
                      <a:pt x="27780" y="39499"/>
                      <a:pt x="36364" y="16253"/>
                      <a:pt x="36075" y="13794"/>
                    </a:cubicBezTo>
                    <a:cubicBezTo>
                      <a:pt x="35110" y="5933"/>
                      <a:pt x="20932" y="1"/>
                      <a:pt x="20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9;p37">
                <a:extLst>
                  <a:ext uri="{FF2B5EF4-FFF2-40B4-BE49-F238E27FC236}">
                    <a16:creationId xmlns:a16="http://schemas.microsoft.com/office/drawing/2014/main" id="{9B9888F3-29D1-D8D3-1D38-4889BC72A21E}"/>
                  </a:ext>
                </a:extLst>
              </p:cNvPr>
              <p:cNvSpPr/>
              <p:nvPr/>
            </p:nvSpPr>
            <p:spPr>
              <a:xfrm flipH="1">
                <a:off x="967533" y="2205709"/>
                <a:ext cx="438264" cy="1577940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92902" extrusionOk="0">
                    <a:moveTo>
                      <a:pt x="13779" y="1"/>
                    </a:moveTo>
                    <a:cubicBezTo>
                      <a:pt x="10406" y="1"/>
                      <a:pt x="7321" y="1969"/>
                      <a:pt x="4486" y="8888"/>
                    </a:cubicBezTo>
                    <a:cubicBezTo>
                      <a:pt x="1" y="19788"/>
                      <a:pt x="7428" y="42841"/>
                      <a:pt x="7428" y="45734"/>
                    </a:cubicBezTo>
                    <a:cubicBezTo>
                      <a:pt x="7428" y="48628"/>
                      <a:pt x="3715" y="64013"/>
                      <a:pt x="3039" y="75684"/>
                    </a:cubicBezTo>
                    <a:cubicBezTo>
                      <a:pt x="2364" y="87355"/>
                      <a:pt x="11913" y="92901"/>
                      <a:pt x="11913" y="92901"/>
                    </a:cubicBezTo>
                    <a:lnTo>
                      <a:pt x="16447" y="35848"/>
                    </a:lnTo>
                    <a:lnTo>
                      <a:pt x="14083" y="30253"/>
                    </a:lnTo>
                    <a:cubicBezTo>
                      <a:pt x="14083" y="30253"/>
                      <a:pt x="14566" y="22826"/>
                      <a:pt x="16447" y="18920"/>
                    </a:cubicBezTo>
                    <a:cubicBezTo>
                      <a:pt x="18327" y="15013"/>
                      <a:pt x="21366" y="9949"/>
                      <a:pt x="21366" y="9949"/>
                    </a:cubicBezTo>
                    <a:cubicBezTo>
                      <a:pt x="21366" y="9949"/>
                      <a:pt x="25803" y="3487"/>
                      <a:pt x="19967" y="1413"/>
                    </a:cubicBezTo>
                    <a:cubicBezTo>
                      <a:pt x="17802" y="668"/>
                      <a:pt x="15742" y="1"/>
                      <a:pt x="13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20;p37">
                <a:extLst>
                  <a:ext uri="{FF2B5EF4-FFF2-40B4-BE49-F238E27FC236}">
                    <a16:creationId xmlns:a16="http://schemas.microsoft.com/office/drawing/2014/main" id="{DB53BAB8-47E5-BC33-EBE5-32A865AEA87A}"/>
                  </a:ext>
                </a:extLst>
              </p:cNvPr>
              <p:cNvSpPr/>
              <p:nvPr/>
            </p:nvSpPr>
            <p:spPr>
              <a:xfrm flipH="1">
                <a:off x="991278" y="2245267"/>
                <a:ext cx="194156" cy="486586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8648" extrusionOk="0">
                    <a:moveTo>
                      <a:pt x="9212" y="0"/>
                    </a:moveTo>
                    <a:lnTo>
                      <a:pt x="5161" y="1881"/>
                    </a:lnTo>
                    <a:cubicBezTo>
                      <a:pt x="4341" y="4148"/>
                      <a:pt x="772" y="7717"/>
                      <a:pt x="772" y="7717"/>
                    </a:cubicBezTo>
                    <a:lnTo>
                      <a:pt x="3810" y="11575"/>
                    </a:lnTo>
                    <a:lnTo>
                      <a:pt x="3810" y="11575"/>
                    </a:lnTo>
                    <a:lnTo>
                      <a:pt x="0" y="9453"/>
                    </a:lnTo>
                    <a:lnTo>
                      <a:pt x="0" y="13601"/>
                    </a:lnTo>
                    <a:lnTo>
                      <a:pt x="0" y="23198"/>
                    </a:lnTo>
                    <a:cubicBezTo>
                      <a:pt x="0" y="25416"/>
                      <a:pt x="627" y="27104"/>
                      <a:pt x="1061" y="27972"/>
                    </a:cubicBezTo>
                    <a:cubicBezTo>
                      <a:pt x="1254" y="28407"/>
                      <a:pt x="1399" y="28648"/>
                      <a:pt x="1399" y="28648"/>
                    </a:cubicBezTo>
                    <a:cubicBezTo>
                      <a:pt x="1399" y="28648"/>
                      <a:pt x="1592" y="20063"/>
                      <a:pt x="3762" y="15964"/>
                    </a:cubicBezTo>
                    <a:cubicBezTo>
                      <a:pt x="5932" y="11864"/>
                      <a:pt x="11430" y="2605"/>
                      <a:pt x="11430" y="2605"/>
                    </a:cubicBezTo>
                    <a:lnTo>
                      <a:pt x="9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21;p37">
                <a:extLst>
                  <a:ext uri="{FF2B5EF4-FFF2-40B4-BE49-F238E27FC236}">
                    <a16:creationId xmlns:a16="http://schemas.microsoft.com/office/drawing/2014/main" id="{0304AA25-5789-EC35-F1BD-B94E2EC5F58A}"/>
                  </a:ext>
                </a:extLst>
              </p:cNvPr>
              <p:cNvSpPr/>
              <p:nvPr/>
            </p:nvSpPr>
            <p:spPr>
              <a:xfrm flipH="1">
                <a:off x="866778" y="2239917"/>
                <a:ext cx="259684" cy="270045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5899" extrusionOk="0">
                    <a:moveTo>
                      <a:pt x="12080" y="0"/>
                    </a:moveTo>
                    <a:cubicBezTo>
                      <a:pt x="9207" y="0"/>
                      <a:pt x="1" y="5669"/>
                      <a:pt x="1" y="5669"/>
                    </a:cubicBezTo>
                    <a:cubicBezTo>
                      <a:pt x="1" y="5669"/>
                      <a:pt x="3280" y="10298"/>
                      <a:pt x="3280" y="11649"/>
                    </a:cubicBezTo>
                    <a:cubicBezTo>
                      <a:pt x="3280" y="13047"/>
                      <a:pt x="2943" y="13433"/>
                      <a:pt x="3569" y="15362"/>
                    </a:cubicBezTo>
                    <a:cubicBezTo>
                      <a:pt x="3691" y="15736"/>
                      <a:pt x="3917" y="15898"/>
                      <a:pt x="4229" y="15898"/>
                    </a:cubicBezTo>
                    <a:cubicBezTo>
                      <a:pt x="5525" y="15898"/>
                      <a:pt x="8293" y="13092"/>
                      <a:pt x="11093" y="11070"/>
                    </a:cubicBezTo>
                    <a:cubicBezTo>
                      <a:pt x="15289" y="8032"/>
                      <a:pt x="15241" y="6826"/>
                      <a:pt x="15241" y="6826"/>
                    </a:cubicBezTo>
                    <a:cubicBezTo>
                      <a:pt x="15241" y="6826"/>
                      <a:pt x="12926" y="3595"/>
                      <a:pt x="12926" y="653"/>
                    </a:cubicBezTo>
                    <a:cubicBezTo>
                      <a:pt x="12926" y="194"/>
                      <a:pt x="12611" y="0"/>
                      <a:pt x="12080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22;p37">
                <a:extLst>
                  <a:ext uri="{FF2B5EF4-FFF2-40B4-BE49-F238E27FC236}">
                    <a16:creationId xmlns:a16="http://schemas.microsoft.com/office/drawing/2014/main" id="{31786AFD-B3E6-B8CD-67A4-D3C0531CEFFE}"/>
                  </a:ext>
                </a:extLst>
              </p:cNvPr>
              <p:cNvSpPr/>
              <p:nvPr/>
            </p:nvSpPr>
            <p:spPr>
              <a:xfrm flipH="1">
                <a:off x="830736" y="1874196"/>
                <a:ext cx="425967" cy="482680"/>
              </a:xfrm>
              <a:custGeom>
                <a:avLst/>
                <a:gdLst/>
                <a:ahLst/>
                <a:cxnLst/>
                <a:rect l="l" t="t" r="r" b="b"/>
                <a:pathLst>
                  <a:path w="25079" h="28418" extrusionOk="0">
                    <a:moveTo>
                      <a:pt x="13697" y="0"/>
                    </a:moveTo>
                    <a:cubicBezTo>
                      <a:pt x="9115" y="0"/>
                      <a:pt x="5161" y="2701"/>
                      <a:pt x="3376" y="6607"/>
                    </a:cubicBezTo>
                    <a:cubicBezTo>
                      <a:pt x="3376" y="6607"/>
                      <a:pt x="1303" y="10321"/>
                      <a:pt x="1303" y="12298"/>
                    </a:cubicBezTo>
                    <a:cubicBezTo>
                      <a:pt x="1303" y="14276"/>
                      <a:pt x="2122" y="13311"/>
                      <a:pt x="1688" y="15192"/>
                    </a:cubicBezTo>
                    <a:cubicBezTo>
                      <a:pt x="1303" y="17073"/>
                      <a:pt x="0" y="17941"/>
                      <a:pt x="1640" y="21172"/>
                    </a:cubicBezTo>
                    <a:cubicBezTo>
                      <a:pt x="3232" y="24403"/>
                      <a:pt x="3714" y="27152"/>
                      <a:pt x="4052" y="27490"/>
                    </a:cubicBezTo>
                    <a:cubicBezTo>
                      <a:pt x="4293" y="27731"/>
                      <a:pt x="3992" y="28417"/>
                      <a:pt x="5831" y="28417"/>
                    </a:cubicBezTo>
                    <a:cubicBezTo>
                      <a:pt x="6563" y="28417"/>
                      <a:pt x="7633" y="28309"/>
                      <a:pt x="9212" y="28020"/>
                    </a:cubicBezTo>
                    <a:cubicBezTo>
                      <a:pt x="14758" y="27008"/>
                      <a:pt x="18616" y="24259"/>
                      <a:pt x="20304" y="22523"/>
                    </a:cubicBezTo>
                    <a:cubicBezTo>
                      <a:pt x="21172" y="21703"/>
                      <a:pt x="21992" y="20015"/>
                      <a:pt x="22571" y="18568"/>
                    </a:cubicBezTo>
                    <a:cubicBezTo>
                      <a:pt x="24162" y="16590"/>
                      <a:pt x="25079" y="14131"/>
                      <a:pt x="25079" y="11382"/>
                    </a:cubicBezTo>
                    <a:cubicBezTo>
                      <a:pt x="25079" y="5112"/>
                      <a:pt x="20015" y="0"/>
                      <a:pt x="1369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23;p37">
                <a:extLst>
                  <a:ext uri="{FF2B5EF4-FFF2-40B4-BE49-F238E27FC236}">
                    <a16:creationId xmlns:a16="http://schemas.microsoft.com/office/drawing/2014/main" id="{54DD7AE1-A4D1-C7C8-EEA0-2E6407C27120}"/>
                  </a:ext>
                </a:extLst>
              </p:cNvPr>
              <p:cNvSpPr/>
              <p:nvPr/>
            </p:nvSpPr>
            <p:spPr>
              <a:xfrm flipH="1">
                <a:off x="1037970" y="2726928"/>
                <a:ext cx="457100" cy="568505"/>
              </a:xfrm>
              <a:custGeom>
                <a:avLst/>
                <a:gdLst/>
                <a:ahLst/>
                <a:cxnLst/>
                <a:rect l="l" t="t" r="r" b="b"/>
                <a:pathLst>
                  <a:path w="26912" h="33471" extrusionOk="0">
                    <a:moveTo>
                      <a:pt x="675" y="0"/>
                    </a:moveTo>
                    <a:lnTo>
                      <a:pt x="0" y="531"/>
                    </a:lnTo>
                    <a:lnTo>
                      <a:pt x="26332" y="33470"/>
                    </a:lnTo>
                    <a:lnTo>
                      <a:pt x="26911" y="32988"/>
                    </a:lnTo>
                    <a:lnTo>
                      <a:pt x="19966" y="6029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4;p37">
                <a:extLst>
                  <a:ext uri="{FF2B5EF4-FFF2-40B4-BE49-F238E27FC236}">
                    <a16:creationId xmlns:a16="http://schemas.microsoft.com/office/drawing/2014/main" id="{C9524C2B-26BF-9391-FFB1-3CC225B6AB32}"/>
                  </a:ext>
                </a:extLst>
              </p:cNvPr>
              <p:cNvSpPr/>
              <p:nvPr/>
            </p:nvSpPr>
            <p:spPr>
              <a:xfrm flipH="1">
                <a:off x="1047804" y="2735930"/>
                <a:ext cx="447266" cy="559503"/>
              </a:xfrm>
              <a:custGeom>
                <a:avLst/>
                <a:gdLst/>
                <a:ahLst/>
                <a:cxnLst/>
                <a:rect l="l" t="t" r="r" b="b"/>
                <a:pathLst>
                  <a:path w="26333" h="32941" extrusionOk="0">
                    <a:moveTo>
                      <a:pt x="0" y="1"/>
                    </a:moveTo>
                    <a:lnTo>
                      <a:pt x="8247" y="28166"/>
                    </a:lnTo>
                    <a:lnTo>
                      <a:pt x="26332" y="32940"/>
                    </a:lnTo>
                    <a:lnTo>
                      <a:pt x="19098" y="60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5;p37">
                <a:extLst>
                  <a:ext uri="{FF2B5EF4-FFF2-40B4-BE49-F238E27FC236}">
                    <a16:creationId xmlns:a16="http://schemas.microsoft.com/office/drawing/2014/main" id="{10254B81-516A-7D6B-803D-65B070BFA4E2}"/>
                  </a:ext>
                </a:extLst>
              </p:cNvPr>
              <p:cNvSpPr/>
              <p:nvPr/>
            </p:nvSpPr>
            <p:spPr>
              <a:xfrm flipH="1">
                <a:off x="580071" y="2506275"/>
                <a:ext cx="693022" cy="693311"/>
              </a:xfrm>
              <a:custGeom>
                <a:avLst/>
                <a:gdLst/>
                <a:ahLst/>
                <a:cxnLst/>
                <a:rect l="l" t="t" r="r" b="b"/>
                <a:pathLst>
                  <a:path w="40802" h="40819" extrusionOk="0">
                    <a:moveTo>
                      <a:pt x="36440" y="1"/>
                    </a:moveTo>
                    <a:cubicBezTo>
                      <a:pt x="35158" y="1"/>
                      <a:pt x="33938" y="1605"/>
                      <a:pt x="33037" y="2236"/>
                    </a:cubicBezTo>
                    <a:cubicBezTo>
                      <a:pt x="29564" y="4600"/>
                      <a:pt x="27394" y="7976"/>
                      <a:pt x="26140" y="12171"/>
                    </a:cubicBezTo>
                    <a:cubicBezTo>
                      <a:pt x="25417" y="14631"/>
                      <a:pt x="22523" y="31125"/>
                      <a:pt x="22523" y="31125"/>
                    </a:cubicBezTo>
                    <a:cubicBezTo>
                      <a:pt x="22523" y="31125"/>
                      <a:pt x="19485" y="31366"/>
                      <a:pt x="14373" y="33536"/>
                    </a:cubicBezTo>
                    <a:cubicBezTo>
                      <a:pt x="11790" y="34631"/>
                      <a:pt x="7344" y="34860"/>
                      <a:pt x="4080" y="34860"/>
                    </a:cubicBezTo>
                    <a:cubicBezTo>
                      <a:pt x="1736" y="34860"/>
                      <a:pt x="1" y="34742"/>
                      <a:pt x="1" y="34742"/>
                    </a:cubicBezTo>
                    <a:lnTo>
                      <a:pt x="1" y="34742"/>
                    </a:lnTo>
                    <a:lnTo>
                      <a:pt x="628" y="40819"/>
                    </a:lnTo>
                    <a:cubicBezTo>
                      <a:pt x="628" y="40819"/>
                      <a:pt x="5235" y="39464"/>
                      <a:pt x="10602" y="39464"/>
                    </a:cubicBezTo>
                    <a:cubicBezTo>
                      <a:pt x="10781" y="39464"/>
                      <a:pt x="10961" y="39465"/>
                      <a:pt x="11141" y="39468"/>
                    </a:cubicBezTo>
                    <a:cubicBezTo>
                      <a:pt x="11400" y="39471"/>
                      <a:pt x="11667" y="39472"/>
                      <a:pt x="11944" y="39472"/>
                    </a:cubicBezTo>
                    <a:cubicBezTo>
                      <a:pt x="17606" y="39472"/>
                      <a:pt x="26854" y="38924"/>
                      <a:pt x="29613" y="34694"/>
                    </a:cubicBezTo>
                    <a:cubicBezTo>
                      <a:pt x="32555" y="30257"/>
                      <a:pt x="34098" y="26543"/>
                      <a:pt x="37040" y="22058"/>
                    </a:cubicBezTo>
                    <a:cubicBezTo>
                      <a:pt x="39982" y="17621"/>
                      <a:pt x="40801" y="6963"/>
                      <a:pt x="38776" y="2333"/>
                    </a:cubicBezTo>
                    <a:cubicBezTo>
                      <a:pt x="38012" y="588"/>
                      <a:pt x="37215" y="1"/>
                      <a:pt x="36440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6;p37">
                <a:extLst>
                  <a:ext uri="{FF2B5EF4-FFF2-40B4-BE49-F238E27FC236}">
                    <a16:creationId xmlns:a16="http://schemas.microsoft.com/office/drawing/2014/main" id="{C8E3FE4E-5756-3512-64C2-F7303B36317F}"/>
                  </a:ext>
                </a:extLst>
              </p:cNvPr>
              <p:cNvSpPr/>
              <p:nvPr/>
            </p:nvSpPr>
            <p:spPr>
              <a:xfrm flipH="1">
                <a:off x="1191973" y="2989210"/>
                <a:ext cx="256406" cy="217374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12798" extrusionOk="0">
                    <a:moveTo>
                      <a:pt x="6648" y="1"/>
                    </a:moveTo>
                    <a:cubicBezTo>
                      <a:pt x="6156" y="1"/>
                      <a:pt x="5573" y="1240"/>
                      <a:pt x="5787" y="1920"/>
                    </a:cubicBezTo>
                    <a:cubicBezTo>
                      <a:pt x="6029" y="2740"/>
                      <a:pt x="8006" y="4235"/>
                      <a:pt x="8488" y="5103"/>
                    </a:cubicBezTo>
                    <a:cubicBezTo>
                      <a:pt x="7765" y="5103"/>
                      <a:pt x="7234" y="5152"/>
                      <a:pt x="7234" y="5152"/>
                    </a:cubicBezTo>
                    <a:lnTo>
                      <a:pt x="3714" y="4332"/>
                    </a:lnTo>
                    <a:lnTo>
                      <a:pt x="2412" y="3030"/>
                    </a:lnTo>
                    <a:cubicBezTo>
                      <a:pt x="2412" y="3030"/>
                      <a:pt x="2122" y="2113"/>
                      <a:pt x="1785" y="1004"/>
                    </a:cubicBezTo>
                    <a:cubicBezTo>
                      <a:pt x="1563" y="275"/>
                      <a:pt x="862" y="150"/>
                      <a:pt x="407" y="150"/>
                    </a:cubicBezTo>
                    <a:cubicBezTo>
                      <a:pt x="170" y="150"/>
                      <a:pt x="0" y="184"/>
                      <a:pt x="0" y="184"/>
                    </a:cubicBezTo>
                    <a:lnTo>
                      <a:pt x="868" y="3512"/>
                    </a:lnTo>
                    <a:lnTo>
                      <a:pt x="1158" y="3849"/>
                    </a:lnTo>
                    <a:cubicBezTo>
                      <a:pt x="1109" y="4187"/>
                      <a:pt x="1061" y="4573"/>
                      <a:pt x="965" y="4959"/>
                    </a:cubicBezTo>
                    <a:cubicBezTo>
                      <a:pt x="868" y="5393"/>
                      <a:pt x="1109" y="5875"/>
                      <a:pt x="1399" y="6309"/>
                    </a:cubicBezTo>
                    <a:cubicBezTo>
                      <a:pt x="1399" y="6502"/>
                      <a:pt x="1351" y="6695"/>
                      <a:pt x="1302" y="6888"/>
                    </a:cubicBezTo>
                    <a:cubicBezTo>
                      <a:pt x="1158" y="7467"/>
                      <a:pt x="1640" y="8142"/>
                      <a:pt x="1977" y="8576"/>
                    </a:cubicBezTo>
                    <a:cubicBezTo>
                      <a:pt x="1977" y="9396"/>
                      <a:pt x="2942" y="10360"/>
                      <a:pt x="2942" y="10360"/>
                    </a:cubicBezTo>
                    <a:lnTo>
                      <a:pt x="4919" y="11711"/>
                    </a:lnTo>
                    <a:lnTo>
                      <a:pt x="8778" y="12145"/>
                    </a:lnTo>
                    <a:cubicBezTo>
                      <a:pt x="10675" y="12486"/>
                      <a:pt x="12721" y="12798"/>
                      <a:pt x="13578" y="12798"/>
                    </a:cubicBezTo>
                    <a:cubicBezTo>
                      <a:pt x="13810" y="12798"/>
                      <a:pt x="13955" y="12775"/>
                      <a:pt x="13986" y="12723"/>
                    </a:cubicBezTo>
                    <a:cubicBezTo>
                      <a:pt x="14227" y="12289"/>
                      <a:pt x="15095" y="9540"/>
                      <a:pt x="15095" y="9540"/>
                    </a:cubicBezTo>
                    <a:cubicBezTo>
                      <a:pt x="15095" y="9540"/>
                      <a:pt x="15047" y="9106"/>
                      <a:pt x="14758" y="8431"/>
                    </a:cubicBezTo>
                    <a:cubicBezTo>
                      <a:pt x="14758" y="8431"/>
                      <a:pt x="13456" y="5344"/>
                      <a:pt x="11864" y="3801"/>
                    </a:cubicBezTo>
                    <a:cubicBezTo>
                      <a:pt x="10224" y="2258"/>
                      <a:pt x="7475" y="1920"/>
                      <a:pt x="7090" y="522"/>
                    </a:cubicBezTo>
                    <a:cubicBezTo>
                      <a:pt x="6978" y="149"/>
                      <a:pt x="6818" y="1"/>
                      <a:pt x="6648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7;p37">
                <a:extLst>
                  <a:ext uri="{FF2B5EF4-FFF2-40B4-BE49-F238E27FC236}">
                    <a16:creationId xmlns:a16="http://schemas.microsoft.com/office/drawing/2014/main" id="{BCC95784-7A33-3179-9121-78DC92393E78}"/>
                  </a:ext>
                </a:extLst>
              </p:cNvPr>
              <p:cNvSpPr/>
              <p:nvPr/>
            </p:nvSpPr>
            <p:spPr>
              <a:xfrm flipH="1">
                <a:off x="553863" y="2463032"/>
                <a:ext cx="697098" cy="775060"/>
              </a:xfrm>
              <a:custGeom>
                <a:avLst/>
                <a:gdLst/>
                <a:ahLst/>
                <a:cxnLst/>
                <a:rect l="l" t="t" r="r" b="b"/>
                <a:pathLst>
                  <a:path w="41042" h="45632" extrusionOk="0">
                    <a:moveTo>
                      <a:pt x="33446" y="1"/>
                    </a:moveTo>
                    <a:cubicBezTo>
                      <a:pt x="30050" y="1"/>
                      <a:pt x="28042" y="4903"/>
                      <a:pt x="26670" y="7097"/>
                    </a:cubicBezTo>
                    <a:cubicBezTo>
                      <a:pt x="23294" y="12595"/>
                      <a:pt x="21992" y="21132"/>
                      <a:pt x="21702" y="27064"/>
                    </a:cubicBezTo>
                    <a:cubicBezTo>
                      <a:pt x="21365" y="32948"/>
                      <a:pt x="7379" y="34201"/>
                      <a:pt x="3955" y="36082"/>
                    </a:cubicBezTo>
                    <a:cubicBezTo>
                      <a:pt x="579" y="37963"/>
                      <a:pt x="0" y="45631"/>
                      <a:pt x="0" y="45631"/>
                    </a:cubicBezTo>
                    <a:lnTo>
                      <a:pt x="27297" y="42256"/>
                    </a:lnTo>
                    <a:cubicBezTo>
                      <a:pt x="27297" y="42256"/>
                      <a:pt x="31541" y="34636"/>
                      <a:pt x="35640" y="26196"/>
                    </a:cubicBezTo>
                    <a:cubicBezTo>
                      <a:pt x="39740" y="17756"/>
                      <a:pt x="41042" y="4204"/>
                      <a:pt x="36026" y="876"/>
                    </a:cubicBezTo>
                    <a:cubicBezTo>
                      <a:pt x="35086" y="262"/>
                      <a:pt x="34229" y="1"/>
                      <a:pt x="334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8;p37">
                <a:extLst>
                  <a:ext uri="{FF2B5EF4-FFF2-40B4-BE49-F238E27FC236}">
                    <a16:creationId xmlns:a16="http://schemas.microsoft.com/office/drawing/2014/main" id="{5DC9DC22-7C14-7A42-7C42-236BEA99DD4F}"/>
                  </a:ext>
                </a:extLst>
              </p:cNvPr>
              <p:cNvSpPr/>
              <p:nvPr/>
            </p:nvSpPr>
            <p:spPr>
              <a:xfrm flipH="1">
                <a:off x="743909" y="1958696"/>
                <a:ext cx="293263" cy="300516"/>
              </a:xfrm>
              <a:custGeom>
                <a:avLst/>
                <a:gdLst/>
                <a:ahLst/>
                <a:cxnLst/>
                <a:rect l="l" t="t" r="r" b="b"/>
                <a:pathLst>
                  <a:path w="17266" h="17693" extrusionOk="0">
                    <a:moveTo>
                      <a:pt x="8667" y="1"/>
                    </a:moveTo>
                    <a:cubicBezTo>
                      <a:pt x="5147" y="1"/>
                      <a:pt x="1873" y="3994"/>
                      <a:pt x="2701" y="4478"/>
                    </a:cubicBezTo>
                    <a:cubicBezTo>
                      <a:pt x="4486" y="5587"/>
                      <a:pt x="0" y="12146"/>
                      <a:pt x="2991" y="12146"/>
                    </a:cubicBezTo>
                    <a:cubicBezTo>
                      <a:pt x="5981" y="12146"/>
                      <a:pt x="7717" y="17692"/>
                      <a:pt x="7717" y="17692"/>
                    </a:cubicBezTo>
                    <a:cubicBezTo>
                      <a:pt x="7717" y="17692"/>
                      <a:pt x="17266" y="8722"/>
                      <a:pt x="12733" y="2356"/>
                    </a:cubicBezTo>
                    <a:cubicBezTo>
                      <a:pt x="11500" y="630"/>
                      <a:pt x="10064" y="1"/>
                      <a:pt x="8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9;p37">
                <a:extLst>
                  <a:ext uri="{FF2B5EF4-FFF2-40B4-BE49-F238E27FC236}">
                    <a16:creationId xmlns:a16="http://schemas.microsoft.com/office/drawing/2014/main" id="{17E3B19B-A882-ED44-6B77-6C49C2FEE2E5}"/>
                  </a:ext>
                </a:extLst>
              </p:cNvPr>
              <p:cNvSpPr/>
              <p:nvPr/>
            </p:nvSpPr>
            <p:spPr>
              <a:xfrm flipH="1">
                <a:off x="901173" y="2133336"/>
                <a:ext cx="85214" cy="118504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977" extrusionOk="0">
                    <a:moveTo>
                      <a:pt x="3216" y="0"/>
                    </a:moveTo>
                    <a:cubicBezTo>
                      <a:pt x="2506" y="0"/>
                      <a:pt x="1826" y="1395"/>
                      <a:pt x="1785" y="1478"/>
                    </a:cubicBezTo>
                    <a:lnTo>
                      <a:pt x="338" y="4372"/>
                    </a:lnTo>
                    <a:cubicBezTo>
                      <a:pt x="338" y="4372"/>
                      <a:pt x="1" y="5336"/>
                      <a:pt x="579" y="6156"/>
                    </a:cubicBezTo>
                    <a:cubicBezTo>
                      <a:pt x="1158" y="6976"/>
                      <a:pt x="1447" y="6831"/>
                      <a:pt x="2508" y="6880"/>
                    </a:cubicBezTo>
                    <a:cubicBezTo>
                      <a:pt x="3569" y="6880"/>
                      <a:pt x="4389" y="4999"/>
                      <a:pt x="4727" y="3456"/>
                    </a:cubicBezTo>
                    <a:cubicBezTo>
                      <a:pt x="5016" y="1864"/>
                      <a:pt x="4437" y="707"/>
                      <a:pt x="3569" y="128"/>
                    </a:cubicBezTo>
                    <a:cubicBezTo>
                      <a:pt x="3453" y="39"/>
                      <a:pt x="3334" y="0"/>
                      <a:pt x="3216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30;p37">
                <a:extLst>
                  <a:ext uri="{FF2B5EF4-FFF2-40B4-BE49-F238E27FC236}">
                    <a16:creationId xmlns:a16="http://schemas.microsoft.com/office/drawing/2014/main" id="{87AF9824-CD2A-1EE6-1E71-A086B8CDF22B}"/>
                  </a:ext>
                </a:extLst>
              </p:cNvPr>
              <p:cNvSpPr/>
              <p:nvPr/>
            </p:nvSpPr>
            <p:spPr>
              <a:xfrm flipH="1">
                <a:off x="908544" y="2135782"/>
                <a:ext cx="86029" cy="117027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6890" extrusionOk="0">
                    <a:moveTo>
                      <a:pt x="3264" y="1"/>
                    </a:moveTo>
                    <a:cubicBezTo>
                      <a:pt x="2554" y="1"/>
                      <a:pt x="1874" y="1396"/>
                      <a:pt x="1833" y="1479"/>
                    </a:cubicBezTo>
                    <a:lnTo>
                      <a:pt x="434" y="4373"/>
                    </a:lnTo>
                    <a:cubicBezTo>
                      <a:pt x="434" y="4373"/>
                      <a:pt x="0" y="5385"/>
                      <a:pt x="627" y="6157"/>
                    </a:cubicBezTo>
                    <a:cubicBezTo>
                      <a:pt x="1170" y="6808"/>
                      <a:pt x="1468" y="6889"/>
                      <a:pt x="1970" y="6889"/>
                    </a:cubicBezTo>
                    <a:cubicBezTo>
                      <a:pt x="2137" y="6889"/>
                      <a:pt x="2327" y="6880"/>
                      <a:pt x="2556" y="6880"/>
                    </a:cubicBezTo>
                    <a:cubicBezTo>
                      <a:pt x="3617" y="6832"/>
                      <a:pt x="4437" y="4999"/>
                      <a:pt x="4775" y="3408"/>
                    </a:cubicBezTo>
                    <a:cubicBezTo>
                      <a:pt x="5064" y="1865"/>
                      <a:pt x="4485" y="707"/>
                      <a:pt x="3617" y="128"/>
                    </a:cubicBezTo>
                    <a:cubicBezTo>
                      <a:pt x="3501" y="39"/>
                      <a:pt x="3382" y="1"/>
                      <a:pt x="3264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1;p37">
                <a:extLst>
                  <a:ext uri="{FF2B5EF4-FFF2-40B4-BE49-F238E27FC236}">
                    <a16:creationId xmlns:a16="http://schemas.microsoft.com/office/drawing/2014/main" id="{F1259E29-4D48-42F0-9439-63566143CD4D}"/>
                  </a:ext>
                </a:extLst>
              </p:cNvPr>
              <p:cNvSpPr/>
              <p:nvPr/>
            </p:nvSpPr>
            <p:spPr>
              <a:xfrm flipH="1">
                <a:off x="826643" y="2303424"/>
                <a:ext cx="336677" cy="389109"/>
              </a:xfrm>
              <a:custGeom>
                <a:avLst/>
                <a:gdLst/>
                <a:ahLst/>
                <a:cxnLst/>
                <a:rect l="l" t="t" r="r" b="b"/>
                <a:pathLst>
                  <a:path w="19822" h="22909" extrusionOk="0">
                    <a:moveTo>
                      <a:pt x="15771" y="0"/>
                    </a:moveTo>
                    <a:cubicBezTo>
                      <a:pt x="15771" y="1"/>
                      <a:pt x="17555" y="5499"/>
                      <a:pt x="15819" y="6994"/>
                    </a:cubicBezTo>
                    <a:cubicBezTo>
                      <a:pt x="12588" y="9839"/>
                      <a:pt x="0" y="22909"/>
                      <a:pt x="0" y="22909"/>
                    </a:cubicBezTo>
                    <a:lnTo>
                      <a:pt x="7476" y="19967"/>
                    </a:lnTo>
                    <a:cubicBezTo>
                      <a:pt x="8392" y="19436"/>
                      <a:pt x="13697" y="17989"/>
                      <a:pt x="13697" y="17989"/>
                    </a:cubicBezTo>
                    <a:lnTo>
                      <a:pt x="10803" y="14614"/>
                    </a:lnTo>
                    <a:lnTo>
                      <a:pt x="15047" y="15626"/>
                    </a:lnTo>
                    <a:cubicBezTo>
                      <a:pt x="15047" y="15626"/>
                      <a:pt x="19822" y="8585"/>
                      <a:pt x="19822" y="5691"/>
                    </a:cubicBezTo>
                    <a:cubicBezTo>
                      <a:pt x="19822" y="2750"/>
                      <a:pt x="15771" y="1"/>
                      <a:pt x="15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2;p37">
                <a:extLst>
                  <a:ext uri="{FF2B5EF4-FFF2-40B4-BE49-F238E27FC236}">
                    <a16:creationId xmlns:a16="http://schemas.microsoft.com/office/drawing/2014/main" id="{317134DA-F172-9E1D-13FD-A0CF15049965}"/>
                  </a:ext>
                </a:extLst>
              </p:cNvPr>
              <p:cNvSpPr/>
              <p:nvPr/>
            </p:nvSpPr>
            <p:spPr>
              <a:xfrm flipH="1">
                <a:off x="877428" y="2579481"/>
                <a:ext cx="198249" cy="315377"/>
              </a:xfrm>
              <a:custGeom>
                <a:avLst/>
                <a:gdLst/>
                <a:ahLst/>
                <a:cxnLst/>
                <a:rect l="l" t="t" r="r" b="b"/>
                <a:pathLst>
                  <a:path w="11672" h="18568" extrusionOk="0">
                    <a:moveTo>
                      <a:pt x="6801" y="0"/>
                    </a:moveTo>
                    <a:cubicBezTo>
                      <a:pt x="3955" y="0"/>
                      <a:pt x="965" y="10659"/>
                      <a:pt x="97" y="13890"/>
                    </a:cubicBezTo>
                    <a:lnTo>
                      <a:pt x="1" y="14420"/>
                    </a:lnTo>
                    <a:lnTo>
                      <a:pt x="772" y="14806"/>
                    </a:lnTo>
                    <a:cubicBezTo>
                      <a:pt x="869" y="14420"/>
                      <a:pt x="821" y="13890"/>
                      <a:pt x="1110" y="13552"/>
                    </a:cubicBezTo>
                    <a:cubicBezTo>
                      <a:pt x="1110" y="13552"/>
                      <a:pt x="4412" y="1254"/>
                      <a:pt x="6773" y="1254"/>
                    </a:cubicBezTo>
                    <a:cubicBezTo>
                      <a:pt x="6782" y="1254"/>
                      <a:pt x="6792" y="1254"/>
                      <a:pt x="6801" y="1254"/>
                    </a:cubicBezTo>
                    <a:cubicBezTo>
                      <a:pt x="7380" y="1399"/>
                      <a:pt x="8199" y="1640"/>
                      <a:pt x="8489" y="2219"/>
                    </a:cubicBezTo>
                    <a:cubicBezTo>
                      <a:pt x="10177" y="5064"/>
                      <a:pt x="8971" y="12057"/>
                      <a:pt x="8199" y="15481"/>
                    </a:cubicBezTo>
                    <a:cubicBezTo>
                      <a:pt x="8248" y="16350"/>
                      <a:pt x="7621" y="17266"/>
                      <a:pt x="6994" y="17941"/>
                    </a:cubicBezTo>
                    <a:lnTo>
                      <a:pt x="8344" y="18568"/>
                    </a:lnTo>
                    <a:lnTo>
                      <a:pt x="8537" y="17845"/>
                    </a:lnTo>
                    <a:cubicBezTo>
                      <a:pt x="8633" y="17362"/>
                      <a:pt x="11672" y="5932"/>
                      <a:pt x="9164" y="1688"/>
                    </a:cubicBezTo>
                    <a:cubicBezTo>
                      <a:pt x="8682" y="820"/>
                      <a:pt x="8007" y="241"/>
                      <a:pt x="7138" y="49"/>
                    </a:cubicBezTo>
                    <a:cubicBezTo>
                      <a:pt x="7042" y="0"/>
                      <a:pt x="6897" y="0"/>
                      <a:pt x="6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3;p37">
                <a:extLst>
                  <a:ext uri="{FF2B5EF4-FFF2-40B4-BE49-F238E27FC236}">
                    <a16:creationId xmlns:a16="http://schemas.microsoft.com/office/drawing/2014/main" id="{2FBE999B-B8FF-C6C7-ECC0-489E600032FE}"/>
                  </a:ext>
                </a:extLst>
              </p:cNvPr>
              <p:cNvSpPr/>
              <p:nvPr/>
            </p:nvSpPr>
            <p:spPr>
              <a:xfrm flipH="1">
                <a:off x="851203" y="2303424"/>
                <a:ext cx="111422" cy="28917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7025" extrusionOk="0">
                    <a:moveTo>
                      <a:pt x="3955" y="0"/>
                    </a:moveTo>
                    <a:lnTo>
                      <a:pt x="4485" y="2364"/>
                    </a:lnTo>
                    <a:cubicBezTo>
                      <a:pt x="4485" y="2364"/>
                      <a:pt x="4919" y="3473"/>
                      <a:pt x="4630" y="5595"/>
                    </a:cubicBezTo>
                    <a:cubicBezTo>
                      <a:pt x="4341" y="7765"/>
                      <a:pt x="3473" y="9067"/>
                      <a:pt x="2556" y="10177"/>
                    </a:cubicBezTo>
                    <a:cubicBezTo>
                      <a:pt x="1736" y="11238"/>
                      <a:pt x="965" y="12299"/>
                      <a:pt x="916" y="13456"/>
                    </a:cubicBezTo>
                    <a:lnTo>
                      <a:pt x="97" y="16350"/>
                    </a:lnTo>
                    <a:cubicBezTo>
                      <a:pt x="0" y="16591"/>
                      <a:pt x="193" y="16928"/>
                      <a:pt x="434" y="16977"/>
                    </a:cubicBezTo>
                    <a:cubicBezTo>
                      <a:pt x="482" y="17025"/>
                      <a:pt x="579" y="17025"/>
                      <a:pt x="627" y="17025"/>
                    </a:cubicBezTo>
                    <a:cubicBezTo>
                      <a:pt x="820" y="17025"/>
                      <a:pt x="1061" y="16832"/>
                      <a:pt x="1109" y="16639"/>
                    </a:cubicBezTo>
                    <a:lnTo>
                      <a:pt x="1929" y="13745"/>
                    </a:lnTo>
                    <a:cubicBezTo>
                      <a:pt x="2267" y="12540"/>
                      <a:pt x="2797" y="11720"/>
                      <a:pt x="3473" y="10804"/>
                    </a:cubicBezTo>
                    <a:cubicBezTo>
                      <a:pt x="4292" y="9598"/>
                      <a:pt x="5209" y="8199"/>
                      <a:pt x="5691" y="5788"/>
                    </a:cubicBezTo>
                    <a:cubicBezTo>
                      <a:pt x="6559" y="1351"/>
                      <a:pt x="3955" y="1"/>
                      <a:pt x="3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4;p37">
                <a:extLst>
                  <a:ext uri="{FF2B5EF4-FFF2-40B4-BE49-F238E27FC236}">
                    <a16:creationId xmlns:a16="http://schemas.microsoft.com/office/drawing/2014/main" id="{2F2FC0B4-57F5-5EB9-42B2-D49075248B56}"/>
                  </a:ext>
                </a:extLst>
              </p:cNvPr>
              <p:cNvSpPr/>
              <p:nvPr/>
            </p:nvSpPr>
            <p:spPr>
              <a:xfrm flipH="1">
                <a:off x="1089587" y="2376323"/>
                <a:ext cx="178580" cy="32113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18907" extrusionOk="0">
                    <a:moveTo>
                      <a:pt x="9887" y="1"/>
                    </a:moveTo>
                    <a:cubicBezTo>
                      <a:pt x="8295" y="917"/>
                      <a:pt x="5788" y="3136"/>
                      <a:pt x="3569" y="8971"/>
                    </a:cubicBezTo>
                    <a:lnTo>
                      <a:pt x="145" y="18134"/>
                    </a:lnTo>
                    <a:cubicBezTo>
                      <a:pt x="0" y="18424"/>
                      <a:pt x="145" y="18761"/>
                      <a:pt x="434" y="18858"/>
                    </a:cubicBezTo>
                    <a:cubicBezTo>
                      <a:pt x="531" y="18858"/>
                      <a:pt x="579" y="18906"/>
                      <a:pt x="627" y="18906"/>
                    </a:cubicBezTo>
                    <a:cubicBezTo>
                      <a:pt x="868" y="18906"/>
                      <a:pt x="1061" y="18761"/>
                      <a:pt x="1109" y="18520"/>
                    </a:cubicBezTo>
                    <a:lnTo>
                      <a:pt x="4582" y="9357"/>
                    </a:lnTo>
                    <a:cubicBezTo>
                      <a:pt x="6752" y="3618"/>
                      <a:pt x="9163" y="1641"/>
                      <a:pt x="10514" y="917"/>
                    </a:cubicBezTo>
                    <a:cubicBezTo>
                      <a:pt x="10273" y="580"/>
                      <a:pt x="10032" y="290"/>
                      <a:pt x="98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5;p37">
                <a:extLst>
                  <a:ext uri="{FF2B5EF4-FFF2-40B4-BE49-F238E27FC236}">
                    <a16:creationId xmlns:a16="http://schemas.microsoft.com/office/drawing/2014/main" id="{540CB93E-27DB-A5E7-DED8-D88A38AD0F0A}"/>
                  </a:ext>
                </a:extLst>
              </p:cNvPr>
              <p:cNvSpPr/>
              <p:nvPr/>
            </p:nvSpPr>
            <p:spPr>
              <a:xfrm flipH="1">
                <a:off x="1223922" y="2632355"/>
                <a:ext cx="59821" cy="85129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5012" extrusionOk="0">
                    <a:moveTo>
                      <a:pt x="2172" y="0"/>
                    </a:moveTo>
                    <a:cubicBezTo>
                      <a:pt x="1852" y="0"/>
                      <a:pt x="1497" y="166"/>
                      <a:pt x="1158" y="504"/>
                    </a:cubicBezTo>
                    <a:cubicBezTo>
                      <a:pt x="387" y="1324"/>
                      <a:pt x="1" y="2916"/>
                      <a:pt x="339" y="4025"/>
                    </a:cubicBezTo>
                    <a:cubicBezTo>
                      <a:pt x="537" y="4676"/>
                      <a:pt x="918" y="5012"/>
                      <a:pt x="1365" y="5012"/>
                    </a:cubicBezTo>
                    <a:cubicBezTo>
                      <a:pt x="1679" y="5012"/>
                      <a:pt x="2026" y="4846"/>
                      <a:pt x="2364" y="4507"/>
                    </a:cubicBezTo>
                    <a:cubicBezTo>
                      <a:pt x="3136" y="3687"/>
                      <a:pt x="3522" y="2096"/>
                      <a:pt x="3184" y="987"/>
                    </a:cubicBezTo>
                    <a:cubicBezTo>
                      <a:pt x="3014" y="335"/>
                      <a:pt x="2628" y="0"/>
                      <a:pt x="2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6;p37">
                <a:extLst>
                  <a:ext uri="{FF2B5EF4-FFF2-40B4-BE49-F238E27FC236}">
                    <a16:creationId xmlns:a16="http://schemas.microsoft.com/office/drawing/2014/main" id="{B3B19979-313F-89C0-B1BE-8A407B153258}"/>
                  </a:ext>
                </a:extLst>
              </p:cNvPr>
              <p:cNvSpPr/>
              <p:nvPr/>
            </p:nvSpPr>
            <p:spPr>
              <a:xfrm flipH="1">
                <a:off x="1218181" y="2626988"/>
                <a:ext cx="71286" cy="95863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5644" extrusionOk="0">
                    <a:moveTo>
                      <a:pt x="2508" y="676"/>
                    </a:moveTo>
                    <a:cubicBezTo>
                      <a:pt x="2798" y="676"/>
                      <a:pt x="3087" y="917"/>
                      <a:pt x="3232" y="1399"/>
                    </a:cubicBezTo>
                    <a:cubicBezTo>
                      <a:pt x="3521" y="2412"/>
                      <a:pt x="3135" y="3859"/>
                      <a:pt x="2460" y="4582"/>
                    </a:cubicBezTo>
                    <a:cubicBezTo>
                      <a:pt x="2219" y="4844"/>
                      <a:pt x="1969" y="4971"/>
                      <a:pt x="1742" y="4971"/>
                    </a:cubicBezTo>
                    <a:cubicBezTo>
                      <a:pt x="1425" y="4971"/>
                      <a:pt x="1154" y="4722"/>
                      <a:pt x="1013" y="4245"/>
                    </a:cubicBezTo>
                    <a:cubicBezTo>
                      <a:pt x="627" y="2991"/>
                      <a:pt x="1110" y="1737"/>
                      <a:pt x="1785" y="1062"/>
                    </a:cubicBezTo>
                    <a:cubicBezTo>
                      <a:pt x="2122" y="724"/>
                      <a:pt x="2267" y="676"/>
                      <a:pt x="2508" y="676"/>
                    </a:cubicBezTo>
                    <a:close/>
                    <a:moveTo>
                      <a:pt x="2508" y="0"/>
                    </a:moveTo>
                    <a:cubicBezTo>
                      <a:pt x="2074" y="0"/>
                      <a:pt x="1640" y="193"/>
                      <a:pt x="1254" y="579"/>
                    </a:cubicBezTo>
                    <a:cubicBezTo>
                      <a:pt x="386" y="1496"/>
                      <a:pt x="0" y="3184"/>
                      <a:pt x="338" y="4437"/>
                    </a:cubicBezTo>
                    <a:cubicBezTo>
                      <a:pt x="579" y="5209"/>
                      <a:pt x="1061" y="5643"/>
                      <a:pt x="1688" y="5643"/>
                    </a:cubicBezTo>
                    <a:cubicBezTo>
                      <a:pt x="2122" y="5643"/>
                      <a:pt x="2556" y="5450"/>
                      <a:pt x="2942" y="5064"/>
                    </a:cubicBezTo>
                    <a:cubicBezTo>
                      <a:pt x="3810" y="4100"/>
                      <a:pt x="4196" y="2460"/>
                      <a:pt x="3859" y="1206"/>
                    </a:cubicBezTo>
                    <a:cubicBezTo>
                      <a:pt x="3617" y="435"/>
                      <a:pt x="3135" y="0"/>
                      <a:pt x="2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7;p37">
                <a:extLst>
                  <a:ext uri="{FF2B5EF4-FFF2-40B4-BE49-F238E27FC236}">
                    <a16:creationId xmlns:a16="http://schemas.microsoft.com/office/drawing/2014/main" id="{070CA05D-A4EB-AA5B-5392-47078D4EF334}"/>
                  </a:ext>
                </a:extLst>
              </p:cNvPr>
              <p:cNvSpPr/>
              <p:nvPr/>
            </p:nvSpPr>
            <p:spPr>
              <a:xfrm flipH="1">
                <a:off x="1042063" y="2799012"/>
                <a:ext cx="43448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557" extrusionOk="0">
                    <a:moveTo>
                      <a:pt x="1303" y="0"/>
                    </a:moveTo>
                    <a:cubicBezTo>
                      <a:pt x="580" y="0"/>
                      <a:pt x="1" y="579"/>
                      <a:pt x="1" y="1254"/>
                    </a:cubicBezTo>
                    <a:cubicBezTo>
                      <a:pt x="1" y="1978"/>
                      <a:pt x="580" y="2556"/>
                      <a:pt x="1303" y="2556"/>
                    </a:cubicBezTo>
                    <a:cubicBezTo>
                      <a:pt x="1978" y="2556"/>
                      <a:pt x="2557" y="1978"/>
                      <a:pt x="2557" y="1254"/>
                    </a:cubicBezTo>
                    <a:cubicBezTo>
                      <a:pt x="2557" y="579"/>
                      <a:pt x="1978" y="0"/>
                      <a:pt x="13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8;p37">
                <a:extLst>
                  <a:ext uri="{FF2B5EF4-FFF2-40B4-BE49-F238E27FC236}">
                    <a16:creationId xmlns:a16="http://schemas.microsoft.com/office/drawing/2014/main" id="{9B85FC8A-C665-07BD-1E69-B1FCF4E54E64}"/>
                  </a:ext>
                </a:extLst>
              </p:cNvPr>
              <p:cNvSpPr/>
              <p:nvPr/>
            </p:nvSpPr>
            <p:spPr>
              <a:xfrm flipH="1">
                <a:off x="920841" y="2855538"/>
                <a:ext cx="43431" cy="44246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605" extrusionOk="0">
                    <a:moveTo>
                      <a:pt x="1255" y="0"/>
                    </a:moveTo>
                    <a:cubicBezTo>
                      <a:pt x="579" y="0"/>
                      <a:pt x="1" y="579"/>
                      <a:pt x="1" y="1302"/>
                    </a:cubicBezTo>
                    <a:cubicBezTo>
                      <a:pt x="1" y="2026"/>
                      <a:pt x="579" y="2604"/>
                      <a:pt x="1255" y="2604"/>
                    </a:cubicBezTo>
                    <a:cubicBezTo>
                      <a:pt x="1978" y="2604"/>
                      <a:pt x="2557" y="2026"/>
                      <a:pt x="2557" y="1302"/>
                    </a:cubicBezTo>
                    <a:cubicBezTo>
                      <a:pt x="2557" y="579"/>
                      <a:pt x="1978" y="0"/>
                      <a:pt x="12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9;p37">
                <a:extLst>
                  <a:ext uri="{FF2B5EF4-FFF2-40B4-BE49-F238E27FC236}">
                    <a16:creationId xmlns:a16="http://schemas.microsoft.com/office/drawing/2014/main" id="{9B9C92BE-3A43-8CE3-9EEC-0721F7ACAA24}"/>
                  </a:ext>
                </a:extLst>
              </p:cNvPr>
              <p:cNvSpPr/>
              <p:nvPr/>
            </p:nvSpPr>
            <p:spPr>
              <a:xfrm flipH="1">
                <a:off x="1609736" y="2339890"/>
                <a:ext cx="57358" cy="296116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17434" extrusionOk="0">
                    <a:moveTo>
                      <a:pt x="1260" y="1"/>
                    </a:moveTo>
                    <a:cubicBezTo>
                      <a:pt x="618" y="1"/>
                      <a:pt x="0" y="988"/>
                      <a:pt x="0" y="988"/>
                    </a:cubicBezTo>
                    <a:lnTo>
                      <a:pt x="1110" y="14733"/>
                    </a:lnTo>
                    <a:lnTo>
                      <a:pt x="2749" y="17434"/>
                    </a:lnTo>
                    <a:lnTo>
                      <a:pt x="3376" y="14106"/>
                    </a:lnTo>
                    <a:cubicBezTo>
                      <a:pt x="3376" y="14106"/>
                      <a:pt x="2508" y="988"/>
                      <a:pt x="1737" y="217"/>
                    </a:cubicBezTo>
                    <a:cubicBezTo>
                      <a:pt x="1582" y="62"/>
                      <a:pt x="1420" y="1"/>
                      <a:pt x="1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40;p37">
                <a:extLst>
                  <a:ext uri="{FF2B5EF4-FFF2-40B4-BE49-F238E27FC236}">
                    <a16:creationId xmlns:a16="http://schemas.microsoft.com/office/drawing/2014/main" id="{D5F099F2-4810-A7A0-7665-98BAAC842E21}"/>
                  </a:ext>
                </a:extLst>
              </p:cNvPr>
              <p:cNvSpPr/>
              <p:nvPr/>
            </p:nvSpPr>
            <p:spPr>
              <a:xfrm flipH="1">
                <a:off x="1644148" y="2464798"/>
                <a:ext cx="75379" cy="13435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910" extrusionOk="0">
                    <a:moveTo>
                      <a:pt x="3377" y="0"/>
                    </a:moveTo>
                    <a:lnTo>
                      <a:pt x="1206" y="1978"/>
                    </a:lnTo>
                    <a:lnTo>
                      <a:pt x="1" y="4871"/>
                    </a:lnTo>
                    <a:lnTo>
                      <a:pt x="2268" y="7910"/>
                    </a:lnTo>
                    <a:cubicBezTo>
                      <a:pt x="2268" y="7910"/>
                      <a:pt x="3714" y="5547"/>
                      <a:pt x="3473" y="5257"/>
                    </a:cubicBezTo>
                    <a:cubicBezTo>
                      <a:pt x="3473" y="5257"/>
                      <a:pt x="3087" y="4630"/>
                      <a:pt x="3087" y="3810"/>
                    </a:cubicBezTo>
                    <a:cubicBezTo>
                      <a:pt x="3087" y="2991"/>
                      <a:pt x="4293" y="2605"/>
                      <a:pt x="4390" y="1399"/>
                    </a:cubicBezTo>
                    <a:cubicBezTo>
                      <a:pt x="4438" y="193"/>
                      <a:pt x="3377" y="0"/>
                      <a:pt x="337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41;p37">
                <a:extLst>
                  <a:ext uri="{FF2B5EF4-FFF2-40B4-BE49-F238E27FC236}">
                    <a16:creationId xmlns:a16="http://schemas.microsoft.com/office/drawing/2014/main" id="{78E30134-48CE-DA5A-9705-B127D66DAF60}"/>
                  </a:ext>
                </a:extLst>
              </p:cNvPr>
              <p:cNvSpPr/>
              <p:nvPr/>
            </p:nvSpPr>
            <p:spPr>
              <a:xfrm flipH="1">
                <a:off x="1533558" y="2449851"/>
                <a:ext cx="115940" cy="13455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7922" extrusionOk="0">
                    <a:moveTo>
                      <a:pt x="361" y="0"/>
                    </a:moveTo>
                    <a:cubicBezTo>
                      <a:pt x="81" y="0"/>
                      <a:pt x="1" y="551"/>
                      <a:pt x="411" y="1073"/>
                    </a:cubicBezTo>
                    <a:cubicBezTo>
                      <a:pt x="942" y="1700"/>
                      <a:pt x="1472" y="2279"/>
                      <a:pt x="1617" y="2327"/>
                    </a:cubicBezTo>
                    <a:cubicBezTo>
                      <a:pt x="1810" y="2375"/>
                      <a:pt x="3594" y="2713"/>
                      <a:pt x="3594" y="2713"/>
                    </a:cubicBezTo>
                    <a:lnTo>
                      <a:pt x="3498" y="7922"/>
                    </a:lnTo>
                    <a:lnTo>
                      <a:pt x="6825" y="7922"/>
                    </a:lnTo>
                    <a:lnTo>
                      <a:pt x="6440" y="3678"/>
                    </a:lnTo>
                    <a:lnTo>
                      <a:pt x="4993" y="929"/>
                    </a:lnTo>
                    <a:cubicBezTo>
                      <a:pt x="4993" y="929"/>
                      <a:pt x="1086" y="687"/>
                      <a:pt x="652" y="157"/>
                    </a:cubicBezTo>
                    <a:cubicBezTo>
                      <a:pt x="543" y="48"/>
                      <a:pt x="444" y="0"/>
                      <a:pt x="361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42;p37">
                <a:extLst>
                  <a:ext uri="{FF2B5EF4-FFF2-40B4-BE49-F238E27FC236}">
                    <a16:creationId xmlns:a16="http://schemas.microsoft.com/office/drawing/2014/main" id="{56501291-E7D9-07BA-0B78-D264B20E893B}"/>
                  </a:ext>
                </a:extLst>
              </p:cNvPr>
              <p:cNvSpPr/>
              <p:nvPr/>
            </p:nvSpPr>
            <p:spPr>
              <a:xfrm flipH="1">
                <a:off x="957699" y="2150236"/>
                <a:ext cx="108143" cy="7537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438" extrusionOk="0">
                    <a:moveTo>
                      <a:pt x="6367" y="1"/>
                    </a:moveTo>
                    <a:lnTo>
                      <a:pt x="0" y="3280"/>
                    </a:lnTo>
                    <a:lnTo>
                      <a:pt x="338" y="4438"/>
                    </a:lnTo>
                    <a:lnTo>
                      <a:pt x="5498" y="1737"/>
                    </a:lnTo>
                    <a:lnTo>
                      <a:pt x="63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3;p37">
                <a:extLst>
                  <a:ext uri="{FF2B5EF4-FFF2-40B4-BE49-F238E27FC236}">
                    <a16:creationId xmlns:a16="http://schemas.microsoft.com/office/drawing/2014/main" id="{4D5C4A20-A52C-8F1D-EE1D-43AADD25C00F}"/>
                  </a:ext>
                </a:extLst>
              </p:cNvPr>
              <p:cNvSpPr/>
              <p:nvPr/>
            </p:nvSpPr>
            <p:spPr>
              <a:xfrm flipH="1">
                <a:off x="1193621" y="2081566"/>
                <a:ext cx="82751" cy="10707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6304" extrusionOk="0">
                    <a:moveTo>
                      <a:pt x="1366" y="0"/>
                    </a:moveTo>
                    <a:cubicBezTo>
                      <a:pt x="559" y="0"/>
                      <a:pt x="1" y="634"/>
                      <a:pt x="1" y="1729"/>
                    </a:cubicBezTo>
                    <a:cubicBezTo>
                      <a:pt x="1" y="3320"/>
                      <a:pt x="1110" y="5201"/>
                      <a:pt x="2461" y="5973"/>
                    </a:cubicBezTo>
                    <a:cubicBezTo>
                      <a:pt x="2853" y="6197"/>
                      <a:pt x="3220" y="6303"/>
                      <a:pt x="3545" y="6303"/>
                    </a:cubicBezTo>
                    <a:cubicBezTo>
                      <a:pt x="4338" y="6303"/>
                      <a:pt x="4872" y="5670"/>
                      <a:pt x="4872" y="4574"/>
                    </a:cubicBezTo>
                    <a:cubicBezTo>
                      <a:pt x="4872" y="3031"/>
                      <a:pt x="3811" y="1102"/>
                      <a:pt x="2461" y="330"/>
                    </a:cubicBezTo>
                    <a:cubicBezTo>
                      <a:pt x="2068" y="106"/>
                      <a:pt x="1697" y="0"/>
                      <a:pt x="1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4;p37">
                <a:extLst>
                  <a:ext uri="{FF2B5EF4-FFF2-40B4-BE49-F238E27FC236}">
                    <a16:creationId xmlns:a16="http://schemas.microsoft.com/office/drawing/2014/main" id="{58BD16FE-0D4A-55B2-BEB6-6178B65B53B0}"/>
                  </a:ext>
                </a:extLst>
              </p:cNvPr>
              <p:cNvSpPr/>
              <p:nvPr/>
            </p:nvSpPr>
            <p:spPr>
              <a:xfrm flipH="1">
                <a:off x="1188695" y="2075179"/>
                <a:ext cx="92585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064" extrusionOk="0">
                    <a:moveTo>
                      <a:pt x="1773" y="752"/>
                    </a:moveTo>
                    <a:cubicBezTo>
                      <a:pt x="2066" y="752"/>
                      <a:pt x="2398" y="847"/>
                      <a:pt x="2750" y="1044"/>
                    </a:cubicBezTo>
                    <a:cubicBezTo>
                      <a:pt x="3907" y="1719"/>
                      <a:pt x="4920" y="3407"/>
                      <a:pt x="4920" y="4806"/>
                    </a:cubicBezTo>
                    <a:cubicBezTo>
                      <a:pt x="4920" y="5757"/>
                      <a:pt x="4417" y="6325"/>
                      <a:pt x="3716" y="6325"/>
                    </a:cubicBezTo>
                    <a:cubicBezTo>
                      <a:pt x="3421" y="6325"/>
                      <a:pt x="3092" y="6225"/>
                      <a:pt x="2750" y="6011"/>
                    </a:cubicBezTo>
                    <a:cubicBezTo>
                      <a:pt x="1544" y="5336"/>
                      <a:pt x="579" y="3648"/>
                      <a:pt x="579" y="2298"/>
                    </a:cubicBezTo>
                    <a:cubicBezTo>
                      <a:pt x="579" y="1308"/>
                      <a:pt x="1063" y="752"/>
                      <a:pt x="1773" y="752"/>
                    </a:cubicBezTo>
                    <a:close/>
                    <a:moveTo>
                      <a:pt x="1522" y="1"/>
                    </a:moveTo>
                    <a:cubicBezTo>
                      <a:pt x="612" y="1"/>
                      <a:pt x="1" y="724"/>
                      <a:pt x="1" y="1960"/>
                    </a:cubicBezTo>
                    <a:cubicBezTo>
                      <a:pt x="1" y="3696"/>
                      <a:pt x="1206" y="5818"/>
                      <a:pt x="2750" y="6687"/>
                    </a:cubicBezTo>
                    <a:cubicBezTo>
                      <a:pt x="3188" y="6941"/>
                      <a:pt x="3602" y="7063"/>
                      <a:pt x="3967" y="7063"/>
                    </a:cubicBezTo>
                    <a:cubicBezTo>
                      <a:pt x="4848" y="7063"/>
                      <a:pt x="5450" y="6356"/>
                      <a:pt x="5450" y="5095"/>
                    </a:cubicBezTo>
                    <a:cubicBezTo>
                      <a:pt x="5450" y="3359"/>
                      <a:pt x="4245" y="1237"/>
                      <a:pt x="2750" y="369"/>
                    </a:cubicBezTo>
                    <a:cubicBezTo>
                      <a:pt x="2305" y="119"/>
                      <a:pt x="1889" y="1"/>
                      <a:pt x="15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5;p37">
                <a:extLst>
                  <a:ext uri="{FF2B5EF4-FFF2-40B4-BE49-F238E27FC236}">
                    <a16:creationId xmlns:a16="http://schemas.microsoft.com/office/drawing/2014/main" id="{CFBB43C7-1F69-F03D-4543-38BA84BCAB97}"/>
                  </a:ext>
                </a:extLst>
              </p:cNvPr>
              <p:cNvSpPr/>
              <p:nvPr/>
            </p:nvSpPr>
            <p:spPr>
              <a:xfrm flipH="1">
                <a:off x="1061732" y="2156945"/>
                <a:ext cx="83566" cy="107855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6350" extrusionOk="0">
                    <a:moveTo>
                      <a:pt x="1371" y="0"/>
                    </a:moveTo>
                    <a:cubicBezTo>
                      <a:pt x="561" y="0"/>
                      <a:pt x="0" y="644"/>
                      <a:pt x="0" y="1776"/>
                    </a:cubicBezTo>
                    <a:cubicBezTo>
                      <a:pt x="0" y="3319"/>
                      <a:pt x="1110" y="5249"/>
                      <a:pt x="2460" y="6020"/>
                    </a:cubicBezTo>
                    <a:cubicBezTo>
                      <a:pt x="2850" y="6243"/>
                      <a:pt x="3220" y="6349"/>
                      <a:pt x="3549" y="6349"/>
                    </a:cubicBezTo>
                    <a:cubicBezTo>
                      <a:pt x="4359" y="6349"/>
                      <a:pt x="4920" y="5705"/>
                      <a:pt x="4920" y="4573"/>
                    </a:cubicBezTo>
                    <a:cubicBezTo>
                      <a:pt x="4920" y="3030"/>
                      <a:pt x="3810" y="1149"/>
                      <a:pt x="2460" y="329"/>
                    </a:cubicBezTo>
                    <a:cubicBezTo>
                      <a:pt x="2070" y="106"/>
                      <a:pt x="1700" y="0"/>
                      <a:pt x="13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6;p37">
                <a:extLst>
                  <a:ext uri="{FF2B5EF4-FFF2-40B4-BE49-F238E27FC236}">
                    <a16:creationId xmlns:a16="http://schemas.microsoft.com/office/drawing/2014/main" id="{948F9CB0-90FB-8FAC-4C64-6103C0605C9F}"/>
                  </a:ext>
                </a:extLst>
              </p:cNvPr>
              <p:cNvSpPr/>
              <p:nvPr/>
            </p:nvSpPr>
            <p:spPr>
              <a:xfrm flipH="1">
                <a:off x="1056823" y="2151204"/>
                <a:ext cx="93384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7064" extrusionOk="0">
                    <a:moveTo>
                      <a:pt x="1794" y="722"/>
                    </a:moveTo>
                    <a:cubicBezTo>
                      <a:pt x="2082" y="722"/>
                      <a:pt x="2406" y="813"/>
                      <a:pt x="2749" y="1005"/>
                    </a:cubicBezTo>
                    <a:cubicBezTo>
                      <a:pt x="3955" y="1728"/>
                      <a:pt x="4919" y="3368"/>
                      <a:pt x="4919" y="4767"/>
                    </a:cubicBezTo>
                    <a:cubicBezTo>
                      <a:pt x="4919" y="5757"/>
                      <a:pt x="4436" y="6312"/>
                      <a:pt x="3725" y="6312"/>
                    </a:cubicBezTo>
                    <a:cubicBezTo>
                      <a:pt x="3432" y="6312"/>
                      <a:pt x="3101" y="6218"/>
                      <a:pt x="2749" y="6021"/>
                    </a:cubicBezTo>
                    <a:cubicBezTo>
                      <a:pt x="1543" y="5345"/>
                      <a:pt x="579" y="3657"/>
                      <a:pt x="579" y="2259"/>
                    </a:cubicBezTo>
                    <a:cubicBezTo>
                      <a:pt x="579" y="1293"/>
                      <a:pt x="1072" y="722"/>
                      <a:pt x="1794" y="722"/>
                    </a:cubicBezTo>
                    <a:close/>
                    <a:moveTo>
                      <a:pt x="1515" y="0"/>
                    </a:moveTo>
                    <a:cubicBezTo>
                      <a:pt x="624" y="0"/>
                      <a:pt x="0" y="697"/>
                      <a:pt x="0" y="1921"/>
                    </a:cubicBezTo>
                    <a:cubicBezTo>
                      <a:pt x="0" y="3657"/>
                      <a:pt x="1254" y="5828"/>
                      <a:pt x="2749" y="6696"/>
                    </a:cubicBezTo>
                    <a:cubicBezTo>
                      <a:pt x="3179" y="6946"/>
                      <a:pt x="3590" y="7064"/>
                      <a:pt x="3956" y="7064"/>
                    </a:cubicBezTo>
                    <a:cubicBezTo>
                      <a:pt x="4862" y="7064"/>
                      <a:pt x="5498" y="6341"/>
                      <a:pt x="5498" y="5104"/>
                    </a:cubicBezTo>
                    <a:cubicBezTo>
                      <a:pt x="5498" y="3368"/>
                      <a:pt x="4244" y="1246"/>
                      <a:pt x="2749" y="378"/>
                    </a:cubicBezTo>
                    <a:cubicBezTo>
                      <a:pt x="2308" y="122"/>
                      <a:pt x="1888" y="0"/>
                      <a:pt x="1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7;p37">
                <a:extLst>
                  <a:ext uri="{FF2B5EF4-FFF2-40B4-BE49-F238E27FC236}">
                    <a16:creationId xmlns:a16="http://schemas.microsoft.com/office/drawing/2014/main" id="{7F41D2CA-0D59-5D50-2DBF-7A334B321ACE}"/>
                  </a:ext>
                </a:extLst>
              </p:cNvPr>
              <p:cNvSpPr/>
              <p:nvPr/>
            </p:nvSpPr>
            <p:spPr>
              <a:xfrm flipH="1">
                <a:off x="1143651" y="2144512"/>
                <a:ext cx="46709" cy="39337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316" extrusionOk="0">
                    <a:moveTo>
                      <a:pt x="1" y="0"/>
                    </a:moveTo>
                    <a:lnTo>
                      <a:pt x="1" y="724"/>
                    </a:lnTo>
                    <a:lnTo>
                      <a:pt x="2750" y="2315"/>
                    </a:lnTo>
                    <a:lnTo>
                      <a:pt x="2750" y="15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8;p37">
                <a:extLst>
                  <a:ext uri="{FF2B5EF4-FFF2-40B4-BE49-F238E27FC236}">
                    <a16:creationId xmlns:a16="http://schemas.microsoft.com/office/drawing/2014/main" id="{8A57B5A3-0DF5-8DD6-C1A4-0C082005A809}"/>
                  </a:ext>
                </a:extLst>
              </p:cNvPr>
              <p:cNvSpPr/>
              <p:nvPr/>
            </p:nvSpPr>
            <p:spPr>
              <a:xfrm flipH="1">
                <a:off x="1612199" y="2340689"/>
                <a:ext cx="26225" cy="8643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5089" extrusionOk="0">
                    <a:moveTo>
                      <a:pt x="797" y="1"/>
                    </a:moveTo>
                    <a:cubicBezTo>
                      <a:pt x="419" y="1"/>
                      <a:pt x="76" y="276"/>
                      <a:pt x="0" y="314"/>
                    </a:cubicBezTo>
                    <a:lnTo>
                      <a:pt x="386" y="797"/>
                    </a:lnTo>
                    <a:cubicBezTo>
                      <a:pt x="531" y="700"/>
                      <a:pt x="772" y="604"/>
                      <a:pt x="820" y="604"/>
                    </a:cubicBezTo>
                    <a:cubicBezTo>
                      <a:pt x="868" y="652"/>
                      <a:pt x="917" y="748"/>
                      <a:pt x="917" y="1086"/>
                    </a:cubicBezTo>
                    <a:cubicBezTo>
                      <a:pt x="917" y="1568"/>
                      <a:pt x="868" y="2099"/>
                      <a:pt x="820" y="2629"/>
                    </a:cubicBezTo>
                    <a:cubicBezTo>
                      <a:pt x="676" y="3787"/>
                      <a:pt x="579" y="4703"/>
                      <a:pt x="965" y="5089"/>
                    </a:cubicBezTo>
                    <a:lnTo>
                      <a:pt x="1399" y="4655"/>
                    </a:lnTo>
                    <a:cubicBezTo>
                      <a:pt x="1206" y="4462"/>
                      <a:pt x="1351" y="3401"/>
                      <a:pt x="1399" y="2726"/>
                    </a:cubicBezTo>
                    <a:cubicBezTo>
                      <a:pt x="1495" y="2147"/>
                      <a:pt x="1544" y="1616"/>
                      <a:pt x="1544" y="1086"/>
                    </a:cubicBezTo>
                    <a:cubicBezTo>
                      <a:pt x="1544" y="555"/>
                      <a:pt x="1399" y="218"/>
                      <a:pt x="1110" y="73"/>
                    </a:cubicBezTo>
                    <a:cubicBezTo>
                      <a:pt x="1006" y="21"/>
                      <a:pt x="900" y="1"/>
                      <a:pt x="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649;p37">
              <a:extLst>
                <a:ext uri="{FF2B5EF4-FFF2-40B4-BE49-F238E27FC236}">
                  <a16:creationId xmlns:a16="http://schemas.microsoft.com/office/drawing/2014/main" id="{CFD08977-AA1C-7EE6-B6C5-1A8A36F34BF0}"/>
                </a:ext>
              </a:extLst>
            </p:cNvPr>
            <p:cNvSpPr/>
            <p:nvPr/>
          </p:nvSpPr>
          <p:spPr>
            <a:xfrm>
              <a:off x="306861" y="21042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50;p37">
              <a:extLst>
                <a:ext uri="{FF2B5EF4-FFF2-40B4-BE49-F238E27FC236}">
                  <a16:creationId xmlns:a16="http://schemas.microsoft.com/office/drawing/2014/main" id="{57EA8A05-7174-C526-7F55-B1BB9F2BF908}"/>
                </a:ext>
              </a:extLst>
            </p:cNvPr>
            <p:cNvSpPr/>
            <p:nvPr/>
          </p:nvSpPr>
          <p:spPr>
            <a:xfrm>
              <a:off x="1527902" y="20187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1;p37">
              <a:extLst>
                <a:ext uri="{FF2B5EF4-FFF2-40B4-BE49-F238E27FC236}">
                  <a16:creationId xmlns:a16="http://schemas.microsoft.com/office/drawing/2014/main" id="{708A7507-7BE4-7941-815B-2F85A123DAA3}"/>
                </a:ext>
              </a:extLst>
            </p:cNvPr>
            <p:cNvSpPr/>
            <p:nvPr/>
          </p:nvSpPr>
          <p:spPr>
            <a:xfrm>
              <a:off x="832886" y="133975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767;p39">
            <a:extLst>
              <a:ext uri="{FF2B5EF4-FFF2-40B4-BE49-F238E27FC236}">
                <a16:creationId xmlns:a16="http://schemas.microsoft.com/office/drawing/2014/main" id="{84E683D5-66A1-DEF7-6793-EE18068AA8DE}"/>
              </a:ext>
            </a:extLst>
          </p:cNvPr>
          <p:cNvGrpSpPr/>
          <p:nvPr/>
        </p:nvGrpSpPr>
        <p:grpSpPr>
          <a:xfrm>
            <a:off x="6740024" y="3004389"/>
            <a:ext cx="1725793" cy="2112138"/>
            <a:chOff x="484404" y="1408707"/>
            <a:chExt cx="2683994" cy="3467753"/>
          </a:xfrm>
        </p:grpSpPr>
        <p:grpSp>
          <p:nvGrpSpPr>
            <p:cNvPr id="60" name="Google Shape;768;p39">
              <a:extLst>
                <a:ext uri="{FF2B5EF4-FFF2-40B4-BE49-F238E27FC236}">
                  <a16:creationId xmlns:a16="http://schemas.microsoft.com/office/drawing/2014/main" id="{F8FC1A92-5401-0A2B-2F0F-20BEE52D32FA}"/>
                </a:ext>
              </a:extLst>
            </p:cNvPr>
            <p:cNvGrpSpPr/>
            <p:nvPr/>
          </p:nvGrpSpPr>
          <p:grpSpPr>
            <a:xfrm>
              <a:off x="877644" y="1408707"/>
              <a:ext cx="1132791" cy="2358948"/>
              <a:chOff x="304025" y="1583700"/>
              <a:chExt cx="943050" cy="1963825"/>
            </a:xfrm>
          </p:grpSpPr>
          <p:sp>
            <p:nvSpPr>
              <p:cNvPr id="130" name="Google Shape;769;p39">
                <a:extLst>
                  <a:ext uri="{FF2B5EF4-FFF2-40B4-BE49-F238E27FC236}">
                    <a16:creationId xmlns:a16="http://schemas.microsoft.com/office/drawing/2014/main" id="{0079C0AF-E986-FA32-ADBF-C8450385EDA5}"/>
                  </a:ext>
                </a:extLst>
              </p:cNvPr>
              <p:cNvSpPr/>
              <p:nvPr/>
            </p:nvSpPr>
            <p:spPr>
              <a:xfrm>
                <a:off x="836550" y="1999425"/>
                <a:ext cx="190850" cy="1158275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46331" extrusionOk="0">
                    <a:moveTo>
                      <a:pt x="89" y="1"/>
                    </a:moveTo>
                    <a:cubicBezTo>
                      <a:pt x="89" y="1"/>
                      <a:pt x="1" y="6214"/>
                      <a:pt x="89" y="11539"/>
                    </a:cubicBezTo>
                    <a:cubicBezTo>
                      <a:pt x="178" y="13580"/>
                      <a:pt x="267" y="16598"/>
                      <a:pt x="356" y="20237"/>
                    </a:cubicBezTo>
                    <a:cubicBezTo>
                      <a:pt x="533" y="24586"/>
                      <a:pt x="622" y="29645"/>
                      <a:pt x="711" y="33639"/>
                    </a:cubicBezTo>
                    <a:cubicBezTo>
                      <a:pt x="799" y="37455"/>
                      <a:pt x="1066" y="40917"/>
                      <a:pt x="4172" y="43580"/>
                    </a:cubicBezTo>
                    <a:cubicBezTo>
                      <a:pt x="7012" y="46065"/>
                      <a:pt x="7456" y="46331"/>
                      <a:pt x="7456" y="46331"/>
                    </a:cubicBezTo>
                    <a:lnTo>
                      <a:pt x="7633" y="46153"/>
                    </a:lnTo>
                    <a:cubicBezTo>
                      <a:pt x="7633" y="46153"/>
                      <a:pt x="7190" y="45798"/>
                      <a:pt x="4350" y="43402"/>
                    </a:cubicBezTo>
                    <a:cubicBezTo>
                      <a:pt x="1332" y="40828"/>
                      <a:pt x="1066" y="37455"/>
                      <a:pt x="977" y="33639"/>
                    </a:cubicBezTo>
                    <a:cubicBezTo>
                      <a:pt x="888" y="29645"/>
                      <a:pt x="799" y="24586"/>
                      <a:pt x="622" y="20237"/>
                    </a:cubicBezTo>
                    <a:cubicBezTo>
                      <a:pt x="533" y="16598"/>
                      <a:pt x="444" y="13580"/>
                      <a:pt x="356" y="11539"/>
                    </a:cubicBezTo>
                    <a:cubicBezTo>
                      <a:pt x="267" y="6214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70;p39">
                <a:extLst>
                  <a:ext uri="{FF2B5EF4-FFF2-40B4-BE49-F238E27FC236}">
                    <a16:creationId xmlns:a16="http://schemas.microsoft.com/office/drawing/2014/main" id="{A9103E51-DD39-0ED5-7A89-BEA8E07C77C9}"/>
                  </a:ext>
                </a:extLst>
              </p:cNvPr>
              <p:cNvSpPr/>
              <p:nvPr/>
            </p:nvSpPr>
            <p:spPr>
              <a:xfrm>
                <a:off x="612450" y="2137000"/>
                <a:ext cx="213025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8521" h="7786" extrusionOk="0">
                    <a:moveTo>
                      <a:pt x="888" y="1"/>
                    </a:moveTo>
                    <a:lnTo>
                      <a:pt x="0" y="3640"/>
                    </a:lnTo>
                    <a:cubicBezTo>
                      <a:pt x="0" y="3640"/>
                      <a:pt x="1509" y="5947"/>
                      <a:pt x="2574" y="6835"/>
                    </a:cubicBezTo>
                    <a:cubicBezTo>
                      <a:pt x="3335" y="7469"/>
                      <a:pt x="3779" y="7786"/>
                      <a:pt x="4164" y="7786"/>
                    </a:cubicBezTo>
                    <a:cubicBezTo>
                      <a:pt x="4318" y="7786"/>
                      <a:pt x="4463" y="7735"/>
                      <a:pt x="4616" y="7634"/>
                    </a:cubicBezTo>
                    <a:cubicBezTo>
                      <a:pt x="5148" y="7367"/>
                      <a:pt x="6479" y="5947"/>
                      <a:pt x="7101" y="4971"/>
                    </a:cubicBezTo>
                    <a:cubicBezTo>
                      <a:pt x="7988" y="3551"/>
                      <a:pt x="8521" y="2220"/>
                      <a:pt x="8521" y="2220"/>
                    </a:cubicBezTo>
                    <a:lnTo>
                      <a:pt x="7899" y="533"/>
                    </a:lnTo>
                    <a:cubicBezTo>
                      <a:pt x="7899" y="533"/>
                      <a:pt x="7189" y="1066"/>
                      <a:pt x="6746" y="1598"/>
                    </a:cubicBezTo>
                    <a:cubicBezTo>
                      <a:pt x="6213" y="2131"/>
                      <a:pt x="4616" y="4261"/>
                      <a:pt x="4616" y="4261"/>
                    </a:cubicBezTo>
                    <a:cubicBezTo>
                      <a:pt x="4616" y="4261"/>
                      <a:pt x="3550" y="2930"/>
                      <a:pt x="3195" y="2397"/>
                    </a:cubicBezTo>
                    <a:cubicBezTo>
                      <a:pt x="2840" y="1865"/>
                      <a:pt x="888" y="1"/>
                      <a:pt x="88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71;p39">
                <a:extLst>
                  <a:ext uri="{FF2B5EF4-FFF2-40B4-BE49-F238E27FC236}">
                    <a16:creationId xmlns:a16="http://schemas.microsoft.com/office/drawing/2014/main" id="{ABF3E271-4FAA-BB43-B998-7CA855FBE691}"/>
                  </a:ext>
                </a:extLst>
              </p:cNvPr>
              <p:cNvSpPr/>
              <p:nvPr/>
            </p:nvSpPr>
            <p:spPr>
              <a:xfrm>
                <a:off x="532575" y="1881825"/>
                <a:ext cx="124275" cy="3240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2960" extrusionOk="0">
                    <a:moveTo>
                      <a:pt x="3905" y="1"/>
                    </a:moveTo>
                    <a:lnTo>
                      <a:pt x="0" y="6480"/>
                    </a:lnTo>
                    <a:cubicBezTo>
                      <a:pt x="0" y="6480"/>
                      <a:pt x="888" y="8344"/>
                      <a:pt x="1864" y="9942"/>
                    </a:cubicBezTo>
                    <a:cubicBezTo>
                      <a:pt x="2752" y="11539"/>
                      <a:pt x="3018" y="12959"/>
                      <a:pt x="3018" y="12959"/>
                    </a:cubicBezTo>
                    <a:cubicBezTo>
                      <a:pt x="3018" y="12959"/>
                      <a:pt x="3373" y="12160"/>
                      <a:pt x="3994" y="10740"/>
                    </a:cubicBezTo>
                    <a:cubicBezTo>
                      <a:pt x="4615" y="9231"/>
                      <a:pt x="4970" y="8699"/>
                      <a:pt x="4970" y="5593"/>
                    </a:cubicBezTo>
                    <a:cubicBezTo>
                      <a:pt x="4970" y="1776"/>
                      <a:pt x="3905" y="1"/>
                      <a:pt x="3905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72;p39">
                <a:extLst>
                  <a:ext uri="{FF2B5EF4-FFF2-40B4-BE49-F238E27FC236}">
                    <a16:creationId xmlns:a16="http://schemas.microsoft.com/office/drawing/2014/main" id="{8396E675-6672-6A48-FB48-DB38CA7F9752}"/>
                  </a:ext>
                </a:extLst>
              </p:cNvPr>
              <p:cNvSpPr/>
              <p:nvPr/>
            </p:nvSpPr>
            <p:spPr>
              <a:xfrm>
                <a:off x="539225" y="3204275"/>
                <a:ext cx="141025" cy="18390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7356" extrusionOk="0">
                    <a:moveTo>
                      <a:pt x="3639" y="1"/>
                    </a:moveTo>
                    <a:cubicBezTo>
                      <a:pt x="2752" y="1"/>
                      <a:pt x="1776" y="90"/>
                      <a:pt x="888" y="178"/>
                    </a:cubicBezTo>
                    <a:cubicBezTo>
                      <a:pt x="888" y="800"/>
                      <a:pt x="799" y="1421"/>
                      <a:pt x="622" y="1865"/>
                    </a:cubicBezTo>
                    <a:cubicBezTo>
                      <a:pt x="0" y="4172"/>
                      <a:pt x="0" y="4616"/>
                      <a:pt x="622" y="4971"/>
                    </a:cubicBezTo>
                    <a:cubicBezTo>
                      <a:pt x="1243" y="5326"/>
                      <a:pt x="2042" y="5859"/>
                      <a:pt x="3196" y="6924"/>
                    </a:cubicBezTo>
                    <a:cubicBezTo>
                      <a:pt x="3505" y="7233"/>
                      <a:pt x="3852" y="7355"/>
                      <a:pt x="4178" y="7355"/>
                    </a:cubicBezTo>
                    <a:cubicBezTo>
                      <a:pt x="4973" y="7355"/>
                      <a:pt x="5640" y="6629"/>
                      <a:pt x="5326" y="6125"/>
                    </a:cubicBezTo>
                    <a:cubicBezTo>
                      <a:pt x="4882" y="5326"/>
                      <a:pt x="3551" y="3462"/>
                      <a:pt x="3551" y="1332"/>
                    </a:cubicBezTo>
                    <a:cubicBezTo>
                      <a:pt x="3551" y="977"/>
                      <a:pt x="3639" y="533"/>
                      <a:pt x="3639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73;p39">
                <a:extLst>
                  <a:ext uri="{FF2B5EF4-FFF2-40B4-BE49-F238E27FC236}">
                    <a16:creationId xmlns:a16="http://schemas.microsoft.com/office/drawing/2014/main" id="{DB7E37F8-BBB2-3EDB-7267-D71B86C02150}"/>
                  </a:ext>
                </a:extLst>
              </p:cNvPr>
              <p:cNvSpPr/>
              <p:nvPr/>
            </p:nvSpPr>
            <p:spPr>
              <a:xfrm>
                <a:off x="330650" y="3326325"/>
                <a:ext cx="147700" cy="159425"/>
              </a:xfrm>
              <a:custGeom>
                <a:avLst/>
                <a:gdLst/>
                <a:ahLst/>
                <a:cxnLst/>
                <a:rect l="l" t="t" r="r" b="b"/>
                <a:pathLst>
                  <a:path w="5908" h="6377" extrusionOk="0">
                    <a:moveTo>
                      <a:pt x="3817" y="0"/>
                    </a:moveTo>
                    <a:cubicBezTo>
                      <a:pt x="3268" y="110"/>
                      <a:pt x="2686" y="186"/>
                      <a:pt x="2112" y="186"/>
                    </a:cubicBezTo>
                    <a:cubicBezTo>
                      <a:pt x="1757" y="186"/>
                      <a:pt x="1405" y="157"/>
                      <a:pt x="1066" y="89"/>
                    </a:cubicBezTo>
                    <a:cubicBezTo>
                      <a:pt x="977" y="355"/>
                      <a:pt x="622" y="1598"/>
                      <a:pt x="533" y="1864"/>
                    </a:cubicBezTo>
                    <a:cubicBezTo>
                      <a:pt x="0" y="3462"/>
                      <a:pt x="888" y="3906"/>
                      <a:pt x="1509" y="4261"/>
                    </a:cubicBezTo>
                    <a:cubicBezTo>
                      <a:pt x="2131" y="4616"/>
                      <a:pt x="2219" y="4793"/>
                      <a:pt x="3373" y="5947"/>
                    </a:cubicBezTo>
                    <a:cubicBezTo>
                      <a:pt x="3706" y="6254"/>
                      <a:pt x="4068" y="6376"/>
                      <a:pt x="4404" y="6376"/>
                    </a:cubicBezTo>
                    <a:cubicBezTo>
                      <a:pt x="5234" y="6376"/>
                      <a:pt x="5908" y="5628"/>
                      <a:pt x="5592" y="5059"/>
                    </a:cubicBezTo>
                    <a:cubicBezTo>
                      <a:pt x="5059" y="4349"/>
                      <a:pt x="3817" y="2397"/>
                      <a:pt x="3817" y="355"/>
                    </a:cubicBezTo>
                    <a:cubicBezTo>
                      <a:pt x="3817" y="267"/>
                      <a:pt x="3817" y="89"/>
                      <a:pt x="3817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74;p39">
                <a:extLst>
                  <a:ext uri="{FF2B5EF4-FFF2-40B4-BE49-F238E27FC236}">
                    <a16:creationId xmlns:a16="http://schemas.microsoft.com/office/drawing/2014/main" id="{EA166E95-3507-1922-D7FB-E67541DA3802}"/>
                  </a:ext>
                </a:extLst>
              </p:cNvPr>
              <p:cNvSpPr/>
              <p:nvPr/>
            </p:nvSpPr>
            <p:spPr>
              <a:xfrm>
                <a:off x="528125" y="3277500"/>
                <a:ext cx="209075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8363" h="6814" extrusionOk="0">
                    <a:moveTo>
                      <a:pt x="799" y="1"/>
                    </a:moveTo>
                    <a:cubicBezTo>
                      <a:pt x="799" y="1"/>
                      <a:pt x="1" y="622"/>
                      <a:pt x="89" y="1687"/>
                    </a:cubicBezTo>
                    <a:cubicBezTo>
                      <a:pt x="267" y="2841"/>
                      <a:pt x="1243" y="3373"/>
                      <a:pt x="2131" y="4261"/>
                    </a:cubicBezTo>
                    <a:cubicBezTo>
                      <a:pt x="2841" y="4882"/>
                      <a:pt x="3196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7" y="6813"/>
                      <a:pt x="8362" y="5873"/>
                      <a:pt x="8166" y="5415"/>
                    </a:cubicBezTo>
                    <a:cubicBezTo>
                      <a:pt x="7989" y="4705"/>
                      <a:pt x="7456" y="4438"/>
                      <a:pt x="6480" y="3285"/>
                    </a:cubicBezTo>
                    <a:cubicBezTo>
                      <a:pt x="5592" y="2308"/>
                      <a:pt x="4527" y="711"/>
                      <a:pt x="4527" y="711"/>
                    </a:cubicBezTo>
                    <a:cubicBezTo>
                      <a:pt x="4527" y="711"/>
                      <a:pt x="3564" y="1553"/>
                      <a:pt x="2728" y="1553"/>
                    </a:cubicBezTo>
                    <a:cubicBezTo>
                      <a:pt x="2549" y="1553"/>
                      <a:pt x="2376" y="1515"/>
                      <a:pt x="2220" y="1421"/>
                    </a:cubicBezTo>
                    <a:cubicBezTo>
                      <a:pt x="977" y="711"/>
                      <a:pt x="799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75;p39">
                <a:extLst>
                  <a:ext uri="{FF2B5EF4-FFF2-40B4-BE49-F238E27FC236}">
                    <a16:creationId xmlns:a16="http://schemas.microsoft.com/office/drawing/2014/main" id="{D4F146FE-1B2C-F061-FB26-D71710EE8D2E}"/>
                  </a:ext>
                </a:extLst>
              </p:cNvPr>
              <p:cNvSpPr/>
              <p:nvPr/>
            </p:nvSpPr>
            <p:spPr>
              <a:xfrm>
                <a:off x="514825" y="3308575"/>
                <a:ext cx="2219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8876" h="5727" extrusionOk="0">
                    <a:moveTo>
                      <a:pt x="621" y="0"/>
                    </a:moveTo>
                    <a:cubicBezTo>
                      <a:pt x="621" y="0"/>
                      <a:pt x="0" y="1598"/>
                      <a:pt x="888" y="2130"/>
                    </a:cubicBezTo>
                    <a:cubicBezTo>
                      <a:pt x="2130" y="2840"/>
                      <a:pt x="3994" y="4261"/>
                      <a:pt x="4527" y="4527"/>
                    </a:cubicBezTo>
                    <a:cubicBezTo>
                      <a:pt x="4852" y="4722"/>
                      <a:pt x="6177" y="5727"/>
                      <a:pt x="7351" y="5727"/>
                    </a:cubicBezTo>
                    <a:cubicBezTo>
                      <a:pt x="7780" y="5727"/>
                      <a:pt x="8188" y="5593"/>
                      <a:pt x="8521" y="5237"/>
                    </a:cubicBezTo>
                    <a:cubicBezTo>
                      <a:pt x="8876" y="4971"/>
                      <a:pt x="8876" y="4704"/>
                      <a:pt x="8698" y="4172"/>
                    </a:cubicBezTo>
                    <a:lnTo>
                      <a:pt x="8698" y="4172"/>
                    </a:lnTo>
                    <a:cubicBezTo>
                      <a:pt x="8698" y="4172"/>
                      <a:pt x="7367" y="4971"/>
                      <a:pt x="7189" y="5059"/>
                    </a:cubicBezTo>
                    <a:cubicBezTo>
                      <a:pt x="6996" y="5149"/>
                      <a:pt x="6803" y="5188"/>
                      <a:pt x="6609" y="5188"/>
                    </a:cubicBezTo>
                    <a:cubicBezTo>
                      <a:pt x="5649" y="5188"/>
                      <a:pt x="4688" y="4215"/>
                      <a:pt x="3728" y="3550"/>
                    </a:cubicBezTo>
                    <a:cubicBezTo>
                      <a:pt x="2663" y="2752"/>
                      <a:pt x="1953" y="2042"/>
                      <a:pt x="1509" y="1243"/>
                    </a:cubicBezTo>
                    <a:cubicBezTo>
                      <a:pt x="1065" y="355"/>
                      <a:pt x="621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76;p39">
                <a:extLst>
                  <a:ext uri="{FF2B5EF4-FFF2-40B4-BE49-F238E27FC236}">
                    <a16:creationId xmlns:a16="http://schemas.microsoft.com/office/drawing/2014/main" id="{BFEC1DA6-732A-6939-DF24-74D16C5B0F56}"/>
                  </a:ext>
                </a:extLst>
              </p:cNvPr>
              <p:cNvSpPr/>
              <p:nvPr/>
            </p:nvSpPr>
            <p:spPr>
              <a:xfrm>
                <a:off x="324000" y="3372925"/>
                <a:ext cx="209050" cy="17032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6813" extrusionOk="0">
                    <a:moveTo>
                      <a:pt x="799" y="0"/>
                    </a:moveTo>
                    <a:cubicBezTo>
                      <a:pt x="799" y="0"/>
                      <a:pt x="0" y="621"/>
                      <a:pt x="89" y="1687"/>
                    </a:cubicBezTo>
                    <a:cubicBezTo>
                      <a:pt x="266" y="2840"/>
                      <a:pt x="1243" y="3373"/>
                      <a:pt x="2130" y="4260"/>
                    </a:cubicBezTo>
                    <a:cubicBezTo>
                      <a:pt x="2840" y="4882"/>
                      <a:pt x="3195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6" y="6813"/>
                      <a:pt x="8362" y="5872"/>
                      <a:pt x="8166" y="5414"/>
                    </a:cubicBezTo>
                    <a:cubicBezTo>
                      <a:pt x="7988" y="4704"/>
                      <a:pt x="7456" y="4438"/>
                      <a:pt x="6479" y="3284"/>
                    </a:cubicBezTo>
                    <a:cubicBezTo>
                      <a:pt x="5592" y="2308"/>
                      <a:pt x="4527" y="799"/>
                      <a:pt x="4527" y="799"/>
                    </a:cubicBezTo>
                    <a:cubicBezTo>
                      <a:pt x="4527" y="799"/>
                      <a:pt x="3589" y="1561"/>
                      <a:pt x="2762" y="1561"/>
                    </a:cubicBezTo>
                    <a:cubicBezTo>
                      <a:pt x="2571" y="1561"/>
                      <a:pt x="2385" y="1520"/>
                      <a:pt x="2219" y="1420"/>
                    </a:cubicBezTo>
                    <a:cubicBezTo>
                      <a:pt x="977" y="710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77;p39">
                <a:extLst>
                  <a:ext uri="{FF2B5EF4-FFF2-40B4-BE49-F238E27FC236}">
                    <a16:creationId xmlns:a16="http://schemas.microsoft.com/office/drawing/2014/main" id="{B2232B78-BEE2-382E-72B0-93768EB3B075}"/>
                  </a:ext>
                </a:extLst>
              </p:cNvPr>
              <p:cNvSpPr/>
              <p:nvPr/>
            </p:nvSpPr>
            <p:spPr>
              <a:xfrm>
                <a:off x="310675" y="3403975"/>
                <a:ext cx="2219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5742" extrusionOk="0">
                    <a:moveTo>
                      <a:pt x="622" y="1"/>
                    </a:moveTo>
                    <a:cubicBezTo>
                      <a:pt x="622" y="1"/>
                      <a:pt x="1" y="1598"/>
                      <a:pt x="888" y="2131"/>
                    </a:cubicBezTo>
                    <a:cubicBezTo>
                      <a:pt x="2131" y="2841"/>
                      <a:pt x="3995" y="4261"/>
                      <a:pt x="4527" y="4527"/>
                    </a:cubicBezTo>
                    <a:cubicBezTo>
                      <a:pt x="4849" y="4785"/>
                      <a:pt x="6150" y="5741"/>
                      <a:pt x="7315" y="5741"/>
                    </a:cubicBezTo>
                    <a:cubicBezTo>
                      <a:pt x="7757" y="5741"/>
                      <a:pt x="8179" y="5604"/>
                      <a:pt x="8521" y="5237"/>
                    </a:cubicBezTo>
                    <a:cubicBezTo>
                      <a:pt x="8876" y="4971"/>
                      <a:pt x="8876" y="4705"/>
                      <a:pt x="8699" y="4172"/>
                    </a:cubicBezTo>
                    <a:lnTo>
                      <a:pt x="8699" y="4172"/>
                    </a:lnTo>
                    <a:cubicBezTo>
                      <a:pt x="8699" y="4172"/>
                      <a:pt x="7367" y="4971"/>
                      <a:pt x="7190" y="5060"/>
                    </a:cubicBezTo>
                    <a:cubicBezTo>
                      <a:pt x="6996" y="5149"/>
                      <a:pt x="6803" y="5188"/>
                      <a:pt x="6610" y="5188"/>
                    </a:cubicBezTo>
                    <a:cubicBezTo>
                      <a:pt x="5649" y="5188"/>
                      <a:pt x="4689" y="4216"/>
                      <a:pt x="3728" y="3551"/>
                    </a:cubicBezTo>
                    <a:cubicBezTo>
                      <a:pt x="2663" y="2841"/>
                      <a:pt x="1953" y="2042"/>
                      <a:pt x="1510" y="1243"/>
                    </a:cubicBezTo>
                    <a:cubicBezTo>
                      <a:pt x="1066" y="356"/>
                      <a:pt x="62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78;p39">
                <a:extLst>
                  <a:ext uri="{FF2B5EF4-FFF2-40B4-BE49-F238E27FC236}">
                    <a16:creationId xmlns:a16="http://schemas.microsoft.com/office/drawing/2014/main" id="{2EF9E5CA-D514-A5CE-6B2A-CAFCBB6D4150}"/>
                  </a:ext>
                </a:extLst>
              </p:cNvPr>
              <p:cNvSpPr/>
              <p:nvPr/>
            </p:nvSpPr>
            <p:spPr>
              <a:xfrm>
                <a:off x="317325" y="2538625"/>
                <a:ext cx="343950" cy="85217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34087" extrusionOk="0">
                    <a:moveTo>
                      <a:pt x="1865" y="0"/>
                    </a:moveTo>
                    <a:cubicBezTo>
                      <a:pt x="1865" y="0"/>
                      <a:pt x="1332" y="5592"/>
                      <a:pt x="1332" y="8521"/>
                    </a:cubicBezTo>
                    <a:cubicBezTo>
                      <a:pt x="1421" y="11450"/>
                      <a:pt x="1" y="32751"/>
                      <a:pt x="1" y="32751"/>
                    </a:cubicBezTo>
                    <a:cubicBezTo>
                      <a:pt x="1" y="32751"/>
                      <a:pt x="1670" y="34086"/>
                      <a:pt x="2985" y="34086"/>
                    </a:cubicBezTo>
                    <a:cubicBezTo>
                      <a:pt x="3026" y="34086"/>
                      <a:pt x="3067" y="34085"/>
                      <a:pt x="3107" y="34082"/>
                    </a:cubicBezTo>
                    <a:cubicBezTo>
                      <a:pt x="4439" y="34082"/>
                      <a:pt x="5770" y="33283"/>
                      <a:pt x="5770" y="33283"/>
                    </a:cubicBezTo>
                    <a:cubicBezTo>
                      <a:pt x="5770" y="33283"/>
                      <a:pt x="6480" y="22012"/>
                      <a:pt x="6835" y="18994"/>
                    </a:cubicBezTo>
                    <a:cubicBezTo>
                      <a:pt x="7190" y="16331"/>
                      <a:pt x="7634" y="7278"/>
                      <a:pt x="7634" y="7278"/>
                    </a:cubicBezTo>
                    <a:cubicBezTo>
                      <a:pt x="7634" y="7278"/>
                      <a:pt x="8166" y="13669"/>
                      <a:pt x="8255" y="15621"/>
                    </a:cubicBezTo>
                    <a:cubicBezTo>
                      <a:pt x="8255" y="18550"/>
                      <a:pt x="8788" y="29289"/>
                      <a:pt x="8788" y="29289"/>
                    </a:cubicBezTo>
                    <a:cubicBezTo>
                      <a:pt x="8788" y="29289"/>
                      <a:pt x="9143" y="30532"/>
                      <a:pt x="10563" y="30532"/>
                    </a:cubicBezTo>
                    <a:cubicBezTo>
                      <a:pt x="11983" y="30532"/>
                      <a:pt x="13314" y="29733"/>
                      <a:pt x="13314" y="29733"/>
                    </a:cubicBezTo>
                    <a:cubicBezTo>
                      <a:pt x="13314" y="29733"/>
                      <a:pt x="13580" y="17130"/>
                      <a:pt x="13669" y="15710"/>
                    </a:cubicBezTo>
                    <a:cubicBezTo>
                      <a:pt x="13758" y="14290"/>
                      <a:pt x="13580" y="12160"/>
                      <a:pt x="13580" y="8521"/>
                    </a:cubicBezTo>
                    <a:cubicBezTo>
                      <a:pt x="13580" y="6036"/>
                      <a:pt x="12782" y="0"/>
                      <a:pt x="12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79;p39">
                <a:extLst>
                  <a:ext uri="{FF2B5EF4-FFF2-40B4-BE49-F238E27FC236}">
                    <a16:creationId xmlns:a16="http://schemas.microsoft.com/office/drawing/2014/main" id="{CC1EDE8E-0130-0A78-2181-51A3C579C544}"/>
                  </a:ext>
                </a:extLst>
              </p:cNvPr>
              <p:cNvSpPr/>
              <p:nvPr/>
            </p:nvSpPr>
            <p:spPr>
              <a:xfrm>
                <a:off x="537000" y="2057500"/>
                <a:ext cx="14425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731" extrusionOk="0">
                    <a:moveTo>
                      <a:pt x="1157" y="0"/>
                    </a:moveTo>
                    <a:cubicBezTo>
                      <a:pt x="432" y="0"/>
                      <a:pt x="1" y="252"/>
                      <a:pt x="1" y="252"/>
                    </a:cubicBezTo>
                    <a:lnTo>
                      <a:pt x="3285" y="6731"/>
                    </a:lnTo>
                    <a:cubicBezTo>
                      <a:pt x="3462" y="6553"/>
                      <a:pt x="3728" y="6465"/>
                      <a:pt x="3906" y="6287"/>
                    </a:cubicBezTo>
                    <a:cubicBezTo>
                      <a:pt x="4527" y="5843"/>
                      <a:pt x="5503" y="5222"/>
                      <a:pt x="5770" y="4335"/>
                    </a:cubicBezTo>
                    <a:cubicBezTo>
                      <a:pt x="4705" y="2648"/>
                      <a:pt x="3462" y="696"/>
                      <a:pt x="2663" y="341"/>
                    </a:cubicBezTo>
                    <a:cubicBezTo>
                      <a:pt x="2082" y="82"/>
                      <a:pt x="1572" y="0"/>
                      <a:pt x="1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80;p39">
                <a:extLst>
                  <a:ext uri="{FF2B5EF4-FFF2-40B4-BE49-F238E27FC236}">
                    <a16:creationId xmlns:a16="http://schemas.microsoft.com/office/drawing/2014/main" id="{5F33BD44-F7EE-13BC-2212-A589ED91011C}"/>
                  </a:ext>
                </a:extLst>
              </p:cNvPr>
              <p:cNvSpPr/>
              <p:nvPr/>
            </p:nvSpPr>
            <p:spPr>
              <a:xfrm>
                <a:off x="335075" y="2041600"/>
                <a:ext cx="324000" cy="63442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25377" extrusionOk="0">
                    <a:moveTo>
                      <a:pt x="8521" y="0"/>
                    </a:moveTo>
                    <a:cubicBezTo>
                      <a:pt x="8166" y="89"/>
                      <a:pt x="7989" y="89"/>
                      <a:pt x="7989" y="89"/>
                    </a:cubicBezTo>
                    <a:cubicBezTo>
                      <a:pt x="7989" y="89"/>
                      <a:pt x="7634" y="1687"/>
                      <a:pt x="7811" y="2219"/>
                    </a:cubicBezTo>
                    <a:cubicBezTo>
                      <a:pt x="8433" y="3994"/>
                      <a:pt x="8610" y="5592"/>
                      <a:pt x="8610" y="5769"/>
                    </a:cubicBezTo>
                    <a:cubicBezTo>
                      <a:pt x="8521" y="5681"/>
                      <a:pt x="7456" y="4438"/>
                      <a:pt x="6835" y="3994"/>
                    </a:cubicBezTo>
                    <a:cubicBezTo>
                      <a:pt x="6214" y="3462"/>
                      <a:pt x="4439" y="2042"/>
                      <a:pt x="4439" y="2042"/>
                    </a:cubicBezTo>
                    <a:cubicBezTo>
                      <a:pt x="4439" y="2042"/>
                      <a:pt x="1155" y="4261"/>
                      <a:pt x="889" y="5326"/>
                    </a:cubicBezTo>
                    <a:cubicBezTo>
                      <a:pt x="1" y="8876"/>
                      <a:pt x="1510" y="13136"/>
                      <a:pt x="1510" y="13136"/>
                    </a:cubicBezTo>
                    <a:cubicBezTo>
                      <a:pt x="1599" y="15000"/>
                      <a:pt x="622" y="22722"/>
                      <a:pt x="622" y="22722"/>
                    </a:cubicBezTo>
                    <a:cubicBezTo>
                      <a:pt x="622" y="22722"/>
                      <a:pt x="1788" y="25377"/>
                      <a:pt x="4783" y="25377"/>
                    </a:cubicBezTo>
                    <a:cubicBezTo>
                      <a:pt x="5294" y="25377"/>
                      <a:pt x="5859" y="25299"/>
                      <a:pt x="6480" y="25118"/>
                    </a:cubicBezTo>
                    <a:cubicBezTo>
                      <a:pt x="9675" y="24142"/>
                      <a:pt x="12959" y="21479"/>
                      <a:pt x="12959" y="21479"/>
                    </a:cubicBezTo>
                    <a:cubicBezTo>
                      <a:pt x="12959" y="21479"/>
                      <a:pt x="12870" y="12337"/>
                      <a:pt x="12959" y="7633"/>
                    </a:cubicBezTo>
                    <a:cubicBezTo>
                      <a:pt x="12959" y="5503"/>
                      <a:pt x="11362" y="3551"/>
                      <a:pt x="10829" y="2929"/>
                    </a:cubicBezTo>
                    <a:cubicBezTo>
                      <a:pt x="10208" y="2219"/>
                      <a:pt x="9143" y="622"/>
                      <a:pt x="85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81;p39">
                <a:extLst>
                  <a:ext uri="{FF2B5EF4-FFF2-40B4-BE49-F238E27FC236}">
                    <a16:creationId xmlns:a16="http://schemas.microsoft.com/office/drawing/2014/main" id="{5EDC7861-B17C-8435-D4BD-6CBB6A1C317A}"/>
                  </a:ext>
                </a:extLst>
              </p:cNvPr>
              <p:cNvSpPr/>
              <p:nvPr/>
            </p:nvSpPr>
            <p:spPr>
              <a:xfrm>
                <a:off x="439375" y="1950625"/>
                <a:ext cx="139800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10474" extrusionOk="0">
                    <a:moveTo>
                      <a:pt x="710" y="0"/>
                    </a:moveTo>
                    <a:lnTo>
                      <a:pt x="710" y="3817"/>
                    </a:lnTo>
                    <a:cubicBezTo>
                      <a:pt x="710" y="5237"/>
                      <a:pt x="0" y="5858"/>
                      <a:pt x="0" y="5858"/>
                    </a:cubicBezTo>
                    <a:cubicBezTo>
                      <a:pt x="0" y="5858"/>
                      <a:pt x="1864" y="7190"/>
                      <a:pt x="2486" y="7811"/>
                    </a:cubicBezTo>
                    <a:cubicBezTo>
                      <a:pt x="3018" y="8343"/>
                      <a:pt x="4793" y="10118"/>
                      <a:pt x="5414" y="10473"/>
                    </a:cubicBezTo>
                    <a:cubicBezTo>
                      <a:pt x="5592" y="9320"/>
                      <a:pt x="4793" y="6834"/>
                      <a:pt x="4527" y="6391"/>
                    </a:cubicBezTo>
                    <a:cubicBezTo>
                      <a:pt x="4172" y="5414"/>
                      <a:pt x="3994" y="3994"/>
                      <a:pt x="3994" y="3994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82;p39">
                <a:extLst>
                  <a:ext uri="{FF2B5EF4-FFF2-40B4-BE49-F238E27FC236}">
                    <a16:creationId xmlns:a16="http://schemas.microsoft.com/office/drawing/2014/main" id="{F6E37261-6B12-1FA4-763D-3C7CEF755949}"/>
                  </a:ext>
                </a:extLst>
              </p:cNvPr>
              <p:cNvSpPr/>
              <p:nvPr/>
            </p:nvSpPr>
            <p:spPr>
              <a:xfrm>
                <a:off x="417175" y="2054900"/>
                <a:ext cx="177550" cy="1886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7546" extrusionOk="0">
                    <a:moveTo>
                      <a:pt x="4616" y="1"/>
                    </a:moveTo>
                    <a:cubicBezTo>
                      <a:pt x="4616" y="1"/>
                      <a:pt x="4971" y="1687"/>
                      <a:pt x="5237" y="2841"/>
                    </a:cubicBezTo>
                    <a:cubicBezTo>
                      <a:pt x="5681" y="4261"/>
                      <a:pt x="6036" y="5770"/>
                      <a:pt x="6036" y="5770"/>
                    </a:cubicBezTo>
                    <a:cubicBezTo>
                      <a:pt x="6036" y="5770"/>
                      <a:pt x="4172" y="3906"/>
                      <a:pt x="3551" y="3462"/>
                    </a:cubicBezTo>
                    <a:cubicBezTo>
                      <a:pt x="2397" y="2486"/>
                      <a:pt x="888" y="1687"/>
                      <a:pt x="888" y="1687"/>
                    </a:cubicBezTo>
                    <a:lnTo>
                      <a:pt x="1" y="2397"/>
                    </a:lnTo>
                    <a:cubicBezTo>
                      <a:pt x="1" y="2397"/>
                      <a:pt x="1598" y="3551"/>
                      <a:pt x="2930" y="4527"/>
                    </a:cubicBezTo>
                    <a:cubicBezTo>
                      <a:pt x="3906" y="5237"/>
                      <a:pt x="6835" y="7545"/>
                      <a:pt x="6835" y="7545"/>
                    </a:cubicBezTo>
                    <a:cubicBezTo>
                      <a:pt x="6835" y="7545"/>
                      <a:pt x="7101" y="5859"/>
                      <a:pt x="6835" y="4350"/>
                    </a:cubicBezTo>
                    <a:cubicBezTo>
                      <a:pt x="6391" y="2575"/>
                      <a:pt x="5592" y="445"/>
                      <a:pt x="5592" y="445"/>
                    </a:cubicBezTo>
                    <a:lnTo>
                      <a:pt x="4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83;p39">
                <a:extLst>
                  <a:ext uri="{FF2B5EF4-FFF2-40B4-BE49-F238E27FC236}">
                    <a16:creationId xmlns:a16="http://schemas.microsoft.com/office/drawing/2014/main" id="{51BBA577-4F61-68B6-A457-20E5D18B29A0}"/>
                  </a:ext>
                </a:extLst>
              </p:cNvPr>
              <p:cNvSpPr/>
              <p:nvPr/>
            </p:nvSpPr>
            <p:spPr>
              <a:xfrm>
                <a:off x="457125" y="2219100"/>
                <a:ext cx="799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043" extrusionOk="0">
                    <a:moveTo>
                      <a:pt x="2841" y="1"/>
                    </a:moveTo>
                    <a:lnTo>
                      <a:pt x="0" y="1332"/>
                    </a:lnTo>
                    <a:lnTo>
                      <a:pt x="267" y="2042"/>
                    </a:lnTo>
                    <a:lnTo>
                      <a:pt x="3196" y="711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84;p39">
                <a:extLst>
                  <a:ext uri="{FF2B5EF4-FFF2-40B4-BE49-F238E27FC236}">
                    <a16:creationId xmlns:a16="http://schemas.microsoft.com/office/drawing/2014/main" id="{DF932C16-CA82-F71D-825C-9343B30BEBC5}"/>
                  </a:ext>
                </a:extLst>
              </p:cNvPr>
              <p:cNvSpPr/>
              <p:nvPr/>
            </p:nvSpPr>
            <p:spPr>
              <a:xfrm>
                <a:off x="304025" y="2284175"/>
                <a:ext cx="204150" cy="255603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10342" extrusionOk="0">
                    <a:moveTo>
                      <a:pt x="533" y="1"/>
                    </a:moveTo>
                    <a:cubicBezTo>
                      <a:pt x="533" y="1"/>
                      <a:pt x="0" y="4527"/>
                      <a:pt x="0" y="6125"/>
                    </a:cubicBezTo>
                    <a:cubicBezTo>
                      <a:pt x="0" y="7723"/>
                      <a:pt x="444" y="8610"/>
                      <a:pt x="533" y="9143"/>
                    </a:cubicBezTo>
                    <a:cubicBezTo>
                      <a:pt x="611" y="9534"/>
                      <a:pt x="1036" y="10342"/>
                      <a:pt x="1990" y="10342"/>
                    </a:cubicBezTo>
                    <a:cubicBezTo>
                      <a:pt x="2116" y="10342"/>
                      <a:pt x="2252" y="10328"/>
                      <a:pt x="2397" y="10296"/>
                    </a:cubicBezTo>
                    <a:cubicBezTo>
                      <a:pt x="3196" y="10119"/>
                      <a:pt x="6124" y="8699"/>
                      <a:pt x="8166" y="7723"/>
                    </a:cubicBezTo>
                    <a:cubicBezTo>
                      <a:pt x="8166" y="6835"/>
                      <a:pt x="7900" y="5770"/>
                      <a:pt x="7278" y="5415"/>
                    </a:cubicBezTo>
                    <a:cubicBezTo>
                      <a:pt x="5681" y="5859"/>
                      <a:pt x="3462" y="6569"/>
                      <a:pt x="3462" y="6569"/>
                    </a:cubicBezTo>
                    <a:cubicBezTo>
                      <a:pt x="3462" y="6569"/>
                      <a:pt x="4083" y="3729"/>
                      <a:pt x="3906" y="1243"/>
                    </a:cubicBezTo>
                    <a:cubicBezTo>
                      <a:pt x="3906" y="356"/>
                      <a:pt x="533" y="1"/>
                      <a:pt x="533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85;p39">
                <a:extLst>
                  <a:ext uri="{FF2B5EF4-FFF2-40B4-BE49-F238E27FC236}">
                    <a16:creationId xmlns:a16="http://schemas.microsoft.com/office/drawing/2014/main" id="{0420F77A-F278-B928-9B4A-7F4321D59050}"/>
                  </a:ext>
                </a:extLst>
              </p:cNvPr>
              <p:cNvSpPr/>
              <p:nvPr/>
            </p:nvSpPr>
            <p:spPr>
              <a:xfrm>
                <a:off x="474875" y="2347203"/>
                <a:ext cx="213034" cy="133753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5294" extrusionOk="0">
                    <a:moveTo>
                      <a:pt x="4919" y="0"/>
                    </a:moveTo>
                    <a:cubicBezTo>
                      <a:pt x="4608" y="0"/>
                      <a:pt x="4067" y="606"/>
                      <a:pt x="3462" y="1211"/>
                    </a:cubicBezTo>
                    <a:cubicBezTo>
                      <a:pt x="2840" y="2010"/>
                      <a:pt x="0" y="2897"/>
                      <a:pt x="0" y="2897"/>
                    </a:cubicBezTo>
                    <a:cubicBezTo>
                      <a:pt x="0" y="2897"/>
                      <a:pt x="267" y="3252"/>
                      <a:pt x="444" y="3519"/>
                    </a:cubicBezTo>
                    <a:cubicBezTo>
                      <a:pt x="1065" y="4584"/>
                      <a:pt x="799" y="5294"/>
                      <a:pt x="799" y="5294"/>
                    </a:cubicBezTo>
                    <a:cubicBezTo>
                      <a:pt x="799" y="5294"/>
                      <a:pt x="2663" y="4317"/>
                      <a:pt x="2929" y="4229"/>
                    </a:cubicBezTo>
                    <a:cubicBezTo>
                      <a:pt x="3728" y="3874"/>
                      <a:pt x="4438" y="3962"/>
                      <a:pt x="5592" y="3874"/>
                    </a:cubicBezTo>
                    <a:cubicBezTo>
                      <a:pt x="7012" y="3696"/>
                      <a:pt x="7722" y="3519"/>
                      <a:pt x="8077" y="2454"/>
                    </a:cubicBezTo>
                    <a:cubicBezTo>
                      <a:pt x="8432" y="1477"/>
                      <a:pt x="7811" y="1477"/>
                      <a:pt x="6923" y="1300"/>
                    </a:cubicBezTo>
                    <a:cubicBezTo>
                      <a:pt x="6785" y="1269"/>
                      <a:pt x="6642" y="1257"/>
                      <a:pt x="6497" y="1257"/>
                    </a:cubicBezTo>
                    <a:cubicBezTo>
                      <a:pt x="5948" y="1257"/>
                      <a:pt x="5375" y="1431"/>
                      <a:pt x="4978" y="1431"/>
                    </a:cubicBezTo>
                    <a:cubicBezTo>
                      <a:pt x="4873" y="1431"/>
                      <a:pt x="4781" y="1419"/>
                      <a:pt x="4704" y="1389"/>
                    </a:cubicBezTo>
                    <a:cubicBezTo>
                      <a:pt x="4438" y="1211"/>
                      <a:pt x="5237" y="412"/>
                      <a:pt x="5059" y="57"/>
                    </a:cubicBezTo>
                    <a:cubicBezTo>
                      <a:pt x="5020" y="18"/>
                      <a:pt x="497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86;p39">
                <a:extLst>
                  <a:ext uri="{FF2B5EF4-FFF2-40B4-BE49-F238E27FC236}">
                    <a16:creationId xmlns:a16="http://schemas.microsoft.com/office/drawing/2014/main" id="{CE4F2B0A-0441-5C24-A4B3-14D1A6FE15A4}"/>
                  </a:ext>
                </a:extLst>
              </p:cNvPr>
              <p:cNvSpPr/>
              <p:nvPr/>
            </p:nvSpPr>
            <p:spPr>
              <a:xfrm>
                <a:off x="304025" y="2136200"/>
                <a:ext cx="144250" cy="2008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8035" extrusionOk="0">
                    <a:moveTo>
                      <a:pt x="3450" y="0"/>
                    </a:moveTo>
                    <a:cubicBezTo>
                      <a:pt x="3391" y="0"/>
                      <a:pt x="3336" y="11"/>
                      <a:pt x="3284" y="33"/>
                    </a:cubicBezTo>
                    <a:cubicBezTo>
                      <a:pt x="2397" y="388"/>
                      <a:pt x="1420" y="920"/>
                      <a:pt x="710" y="3050"/>
                    </a:cubicBezTo>
                    <a:cubicBezTo>
                      <a:pt x="444" y="3849"/>
                      <a:pt x="178" y="5624"/>
                      <a:pt x="0" y="6423"/>
                    </a:cubicBezTo>
                    <a:cubicBezTo>
                      <a:pt x="267" y="7311"/>
                      <a:pt x="1065" y="7932"/>
                      <a:pt x="2308" y="7932"/>
                    </a:cubicBezTo>
                    <a:cubicBezTo>
                      <a:pt x="2769" y="7983"/>
                      <a:pt x="3142" y="8034"/>
                      <a:pt x="3528" y="8034"/>
                    </a:cubicBezTo>
                    <a:cubicBezTo>
                      <a:pt x="3810" y="8034"/>
                      <a:pt x="4101" y="8007"/>
                      <a:pt x="4438" y="7932"/>
                    </a:cubicBezTo>
                    <a:cubicBezTo>
                      <a:pt x="5059" y="5624"/>
                      <a:pt x="5769" y="3139"/>
                      <a:pt x="5414" y="2252"/>
                    </a:cubicBezTo>
                    <a:cubicBezTo>
                      <a:pt x="5089" y="1275"/>
                      <a:pt x="4092" y="0"/>
                      <a:pt x="3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87;p39">
                <a:extLst>
                  <a:ext uri="{FF2B5EF4-FFF2-40B4-BE49-F238E27FC236}">
                    <a16:creationId xmlns:a16="http://schemas.microsoft.com/office/drawing/2014/main" id="{8D8772C6-BC95-26BB-6EED-A5E0A4ED68D2}"/>
                  </a:ext>
                </a:extLst>
              </p:cNvPr>
              <p:cNvSpPr/>
              <p:nvPr/>
            </p:nvSpPr>
            <p:spPr>
              <a:xfrm>
                <a:off x="441600" y="1856300"/>
                <a:ext cx="202050" cy="225125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9005" extrusionOk="0">
                    <a:moveTo>
                      <a:pt x="3931" y="1"/>
                    </a:moveTo>
                    <a:cubicBezTo>
                      <a:pt x="3124" y="1"/>
                      <a:pt x="2360" y="277"/>
                      <a:pt x="1864" y="667"/>
                    </a:cubicBezTo>
                    <a:cubicBezTo>
                      <a:pt x="888" y="1377"/>
                      <a:pt x="0" y="3685"/>
                      <a:pt x="621" y="5548"/>
                    </a:cubicBezTo>
                    <a:cubicBezTo>
                      <a:pt x="1154" y="7235"/>
                      <a:pt x="2929" y="8566"/>
                      <a:pt x="3817" y="8921"/>
                    </a:cubicBezTo>
                    <a:cubicBezTo>
                      <a:pt x="3936" y="8977"/>
                      <a:pt x="4064" y="9004"/>
                      <a:pt x="4197" y="9004"/>
                    </a:cubicBezTo>
                    <a:cubicBezTo>
                      <a:pt x="5751" y="9004"/>
                      <a:pt x="8081" y="5384"/>
                      <a:pt x="7101" y="2442"/>
                    </a:cubicBezTo>
                    <a:cubicBezTo>
                      <a:pt x="6460" y="628"/>
                      <a:pt x="5147" y="1"/>
                      <a:pt x="39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88;p39">
                <a:extLst>
                  <a:ext uri="{FF2B5EF4-FFF2-40B4-BE49-F238E27FC236}">
                    <a16:creationId xmlns:a16="http://schemas.microsoft.com/office/drawing/2014/main" id="{7D4C4BCA-0F85-36CD-CD50-4257C2B4B4A2}"/>
                  </a:ext>
                </a:extLst>
              </p:cNvPr>
              <p:cNvSpPr/>
              <p:nvPr/>
            </p:nvSpPr>
            <p:spPr>
              <a:xfrm>
                <a:off x="412750" y="1829100"/>
                <a:ext cx="226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7169" extrusionOk="0">
                    <a:moveTo>
                      <a:pt x="5268" y="1"/>
                    </a:moveTo>
                    <a:cubicBezTo>
                      <a:pt x="4634" y="1"/>
                      <a:pt x="3962" y="136"/>
                      <a:pt x="3284" y="424"/>
                    </a:cubicBezTo>
                    <a:cubicBezTo>
                      <a:pt x="0" y="1755"/>
                      <a:pt x="1154" y="5039"/>
                      <a:pt x="1243" y="5571"/>
                    </a:cubicBezTo>
                    <a:cubicBezTo>
                      <a:pt x="1332" y="6193"/>
                      <a:pt x="1953" y="7169"/>
                      <a:pt x="1953" y="7169"/>
                    </a:cubicBezTo>
                    <a:cubicBezTo>
                      <a:pt x="1953" y="7169"/>
                      <a:pt x="2486" y="6548"/>
                      <a:pt x="3373" y="5483"/>
                    </a:cubicBezTo>
                    <a:cubicBezTo>
                      <a:pt x="3479" y="5488"/>
                      <a:pt x="3590" y="5490"/>
                      <a:pt x="3707" y="5490"/>
                    </a:cubicBezTo>
                    <a:cubicBezTo>
                      <a:pt x="5657" y="5490"/>
                      <a:pt x="9053" y="4806"/>
                      <a:pt x="9053" y="3885"/>
                    </a:cubicBezTo>
                    <a:cubicBezTo>
                      <a:pt x="9053" y="1497"/>
                      <a:pt x="7375" y="1"/>
                      <a:pt x="526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89;p39">
                <a:extLst>
                  <a:ext uri="{FF2B5EF4-FFF2-40B4-BE49-F238E27FC236}">
                    <a16:creationId xmlns:a16="http://schemas.microsoft.com/office/drawing/2014/main" id="{0206A4C0-D071-9C42-CECB-2B9A73CD61F1}"/>
                  </a:ext>
                </a:extLst>
              </p:cNvPr>
              <p:cNvSpPr/>
              <p:nvPr/>
            </p:nvSpPr>
            <p:spPr>
              <a:xfrm>
                <a:off x="335075" y="1881450"/>
                <a:ext cx="221925" cy="430875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17235" extrusionOk="0">
                    <a:moveTo>
                      <a:pt x="4688" y="1"/>
                    </a:moveTo>
                    <a:cubicBezTo>
                      <a:pt x="4605" y="1"/>
                      <a:pt x="4522" y="6"/>
                      <a:pt x="4439" y="16"/>
                    </a:cubicBezTo>
                    <a:cubicBezTo>
                      <a:pt x="1" y="8004"/>
                      <a:pt x="3374" y="10312"/>
                      <a:pt x="4882" y="11909"/>
                    </a:cubicBezTo>
                    <a:cubicBezTo>
                      <a:pt x="7279" y="14483"/>
                      <a:pt x="7634" y="17234"/>
                      <a:pt x="7634" y="17234"/>
                    </a:cubicBezTo>
                    <a:cubicBezTo>
                      <a:pt x="7634" y="17234"/>
                      <a:pt x="8876" y="14483"/>
                      <a:pt x="8521" y="12885"/>
                    </a:cubicBezTo>
                    <a:cubicBezTo>
                      <a:pt x="7989" y="10223"/>
                      <a:pt x="6924" y="9690"/>
                      <a:pt x="6480" y="6850"/>
                    </a:cubicBezTo>
                    <a:cubicBezTo>
                      <a:pt x="5948" y="4010"/>
                      <a:pt x="7190" y="1259"/>
                      <a:pt x="7190" y="1259"/>
                    </a:cubicBezTo>
                    <a:cubicBezTo>
                      <a:pt x="7190" y="1259"/>
                      <a:pt x="6011" y="1"/>
                      <a:pt x="468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90;p39">
                <a:extLst>
                  <a:ext uri="{FF2B5EF4-FFF2-40B4-BE49-F238E27FC236}">
                    <a16:creationId xmlns:a16="http://schemas.microsoft.com/office/drawing/2014/main" id="{10B46651-1AC3-E987-E055-7D80D567B931}"/>
                  </a:ext>
                </a:extLst>
              </p:cNvPr>
              <p:cNvSpPr/>
              <p:nvPr/>
            </p:nvSpPr>
            <p:spPr>
              <a:xfrm>
                <a:off x="980775" y="1726525"/>
                <a:ext cx="22225" cy="131580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2632" extrusionOk="0">
                    <a:moveTo>
                      <a:pt x="1" y="0"/>
                    </a:moveTo>
                    <a:lnTo>
                      <a:pt x="1" y="52632"/>
                    </a:lnTo>
                    <a:lnTo>
                      <a:pt x="888" y="5263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91;p39">
                <a:extLst>
                  <a:ext uri="{FF2B5EF4-FFF2-40B4-BE49-F238E27FC236}">
                    <a16:creationId xmlns:a16="http://schemas.microsoft.com/office/drawing/2014/main" id="{431090E4-B509-79DA-01BF-50A38CA5E007}"/>
                  </a:ext>
                </a:extLst>
              </p:cNvPr>
              <p:cNvSpPr/>
              <p:nvPr/>
            </p:nvSpPr>
            <p:spPr>
              <a:xfrm>
                <a:off x="854300" y="1646625"/>
                <a:ext cx="89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060" extrusionOk="0">
                    <a:moveTo>
                      <a:pt x="1" y="1"/>
                    </a:moveTo>
                    <a:lnTo>
                      <a:pt x="1" y="4882"/>
                    </a:lnTo>
                    <a:lnTo>
                      <a:pt x="356" y="5060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92;p39">
                <a:extLst>
                  <a:ext uri="{FF2B5EF4-FFF2-40B4-BE49-F238E27FC236}">
                    <a16:creationId xmlns:a16="http://schemas.microsoft.com/office/drawing/2014/main" id="{D9172350-67EE-07E6-7233-5583B314CC6C}"/>
                  </a:ext>
                </a:extLst>
              </p:cNvPr>
              <p:cNvSpPr/>
              <p:nvPr/>
            </p:nvSpPr>
            <p:spPr>
              <a:xfrm>
                <a:off x="798825" y="1968375"/>
                <a:ext cx="732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486" extrusionOk="0">
                    <a:moveTo>
                      <a:pt x="1" y="0"/>
                    </a:moveTo>
                    <a:lnTo>
                      <a:pt x="1" y="799"/>
                    </a:lnTo>
                    <a:lnTo>
                      <a:pt x="2930" y="2486"/>
                    </a:lnTo>
                    <a:lnTo>
                      <a:pt x="2930" y="16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93;p39">
                <a:extLst>
                  <a:ext uri="{FF2B5EF4-FFF2-40B4-BE49-F238E27FC236}">
                    <a16:creationId xmlns:a16="http://schemas.microsoft.com/office/drawing/2014/main" id="{190FD20E-6794-774F-4196-D66AEFA834D0}"/>
                  </a:ext>
                </a:extLst>
              </p:cNvPr>
              <p:cNvSpPr/>
              <p:nvPr/>
            </p:nvSpPr>
            <p:spPr>
              <a:xfrm>
                <a:off x="763325" y="1715400"/>
                <a:ext cx="148700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30" extrusionOk="0">
                    <a:moveTo>
                      <a:pt x="2837" y="1832"/>
                    </a:moveTo>
                    <a:cubicBezTo>
                      <a:pt x="2891" y="1832"/>
                      <a:pt x="2952" y="1843"/>
                      <a:pt x="3018" y="1865"/>
                    </a:cubicBezTo>
                    <a:cubicBezTo>
                      <a:pt x="3196" y="2043"/>
                      <a:pt x="3373" y="2309"/>
                      <a:pt x="3373" y="2664"/>
                    </a:cubicBezTo>
                    <a:cubicBezTo>
                      <a:pt x="3373" y="2864"/>
                      <a:pt x="3273" y="2964"/>
                      <a:pt x="3149" y="2964"/>
                    </a:cubicBezTo>
                    <a:cubicBezTo>
                      <a:pt x="3107" y="2964"/>
                      <a:pt x="3063" y="2952"/>
                      <a:pt x="3018" y="2930"/>
                    </a:cubicBezTo>
                    <a:cubicBezTo>
                      <a:pt x="2752" y="2753"/>
                      <a:pt x="2575" y="2487"/>
                      <a:pt x="2575" y="2131"/>
                    </a:cubicBezTo>
                    <a:cubicBezTo>
                      <a:pt x="2575" y="1932"/>
                      <a:pt x="2674" y="1832"/>
                      <a:pt x="2837" y="1832"/>
                    </a:cubicBezTo>
                    <a:close/>
                    <a:moveTo>
                      <a:pt x="866" y="1"/>
                    </a:moveTo>
                    <a:cubicBezTo>
                      <a:pt x="567" y="1"/>
                      <a:pt x="356" y="321"/>
                      <a:pt x="356" y="800"/>
                    </a:cubicBezTo>
                    <a:cubicBezTo>
                      <a:pt x="178" y="1776"/>
                      <a:pt x="1" y="2664"/>
                      <a:pt x="1" y="4883"/>
                    </a:cubicBezTo>
                    <a:cubicBezTo>
                      <a:pt x="1" y="6658"/>
                      <a:pt x="89" y="7723"/>
                      <a:pt x="356" y="8611"/>
                    </a:cubicBezTo>
                    <a:cubicBezTo>
                      <a:pt x="444" y="9054"/>
                      <a:pt x="711" y="9942"/>
                      <a:pt x="1154" y="10208"/>
                    </a:cubicBezTo>
                    <a:lnTo>
                      <a:pt x="4527" y="12161"/>
                    </a:lnTo>
                    <a:cubicBezTo>
                      <a:pt x="4719" y="12271"/>
                      <a:pt x="4929" y="12329"/>
                      <a:pt x="5126" y="12329"/>
                    </a:cubicBezTo>
                    <a:cubicBezTo>
                      <a:pt x="5566" y="12329"/>
                      <a:pt x="5947" y="12036"/>
                      <a:pt x="5947" y="11362"/>
                    </a:cubicBezTo>
                    <a:lnTo>
                      <a:pt x="5947" y="3995"/>
                    </a:lnTo>
                    <a:cubicBezTo>
                      <a:pt x="5947" y="3374"/>
                      <a:pt x="5592" y="2664"/>
                      <a:pt x="5148" y="2398"/>
                    </a:cubicBezTo>
                    <a:lnTo>
                      <a:pt x="1154" y="90"/>
                    </a:lnTo>
                    <a:cubicBezTo>
                      <a:pt x="1053" y="29"/>
                      <a:pt x="956" y="1"/>
                      <a:pt x="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94;p39">
                <a:extLst>
                  <a:ext uri="{FF2B5EF4-FFF2-40B4-BE49-F238E27FC236}">
                    <a16:creationId xmlns:a16="http://schemas.microsoft.com/office/drawing/2014/main" id="{B0D8016D-649F-5FD4-83A7-7A9E8D5D0AD6}"/>
                  </a:ext>
                </a:extLst>
              </p:cNvPr>
              <p:cNvSpPr/>
              <p:nvPr/>
            </p:nvSpPr>
            <p:spPr>
              <a:xfrm>
                <a:off x="776650" y="1773950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38" y="0"/>
                    </a:moveTo>
                    <a:cubicBezTo>
                      <a:pt x="372" y="0"/>
                      <a:pt x="247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438" y="2186"/>
                      <a:pt x="4083" y="1920"/>
                    </a:cubicBezTo>
                    <a:lnTo>
                      <a:pt x="888" y="56"/>
                    </a:lnTo>
                    <a:cubicBezTo>
                      <a:pt x="793" y="18"/>
                      <a:pt x="710" y="0"/>
                      <a:pt x="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95;p39">
                <a:extLst>
                  <a:ext uri="{FF2B5EF4-FFF2-40B4-BE49-F238E27FC236}">
                    <a16:creationId xmlns:a16="http://schemas.microsoft.com/office/drawing/2014/main" id="{14E8C310-D33E-77BF-43E5-15A75AD5D59E}"/>
                  </a:ext>
                </a:extLst>
              </p:cNvPr>
              <p:cNvSpPr/>
              <p:nvPr/>
            </p:nvSpPr>
            <p:spPr>
              <a:xfrm>
                <a:off x="774425" y="1828575"/>
                <a:ext cx="12205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832" extrusionOk="0">
                    <a:moveTo>
                      <a:pt x="89" y="1"/>
                    </a:moveTo>
                    <a:cubicBezTo>
                      <a:pt x="89" y="267"/>
                      <a:pt x="0" y="533"/>
                      <a:pt x="0" y="800"/>
                    </a:cubicBezTo>
                    <a:cubicBezTo>
                      <a:pt x="0" y="888"/>
                      <a:pt x="0" y="977"/>
                      <a:pt x="89" y="1066"/>
                    </a:cubicBezTo>
                    <a:cubicBezTo>
                      <a:pt x="89" y="2397"/>
                      <a:pt x="267" y="3817"/>
                      <a:pt x="267" y="3817"/>
                    </a:cubicBezTo>
                    <a:cubicBezTo>
                      <a:pt x="267" y="4350"/>
                      <a:pt x="533" y="4882"/>
                      <a:pt x="977" y="5060"/>
                    </a:cubicBezTo>
                    <a:lnTo>
                      <a:pt x="3728" y="6657"/>
                    </a:lnTo>
                    <a:cubicBezTo>
                      <a:pt x="3872" y="6773"/>
                      <a:pt x="4044" y="6832"/>
                      <a:pt x="4211" y="6832"/>
                    </a:cubicBezTo>
                    <a:cubicBezTo>
                      <a:pt x="4558" y="6832"/>
                      <a:pt x="4882" y="6576"/>
                      <a:pt x="4882" y="6036"/>
                    </a:cubicBezTo>
                    <a:lnTo>
                      <a:pt x="4882" y="3817"/>
                    </a:lnTo>
                    <a:lnTo>
                      <a:pt x="4882" y="2752"/>
                    </a:lnTo>
                    <a:cubicBezTo>
                      <a:pt x="4882" y="2752"/>
                      <a:pt x="3373" y="2397"/>
                      <a:pt x="1864" y="1510"/>
                    </a:cubicBezTo>
                    <a:cubicBezTo>
                      <a:pt x="533" y="800"/>
                      <a:pt x="89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96;p39">
                <a:extLst>
                  <a:ext uri="{FF2B5EF4-FFF2-40B4-BE49-F238E27FC236}">
                    <a16:creationId xmlns:a16="http://schemas.microsoft.com/office/drawing/2014/main" id="{9FA59610-BBAD-7F71-C697-2BE81B3F4D94}"/>
                  </a:ext>
                </a:extLst>
              </p:cNvPr>
              <p:cNvSpPr/>
              <p:nvPr/>
            </p:nvSpPr>
            <p:spPr>
              <a:xfrm>
                <a:off x="825450" y="1746750"/>
                <a:ext cx="24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11" extrusionOk="0">
                    <a:moveTo>
                      <a:pt x="168" y="0"/>
                    </a:moveTo>
                    <a:cubicBezTo>
                      <a:pt x="83" y="0"/>
                      <a:pt x="1" y="135"/>
                      <a:pt x="1" y="434"/>
                    </a:cubicBezTo>
                    <a:cubicBezTo>
                      <a:pt x="1" y="1055"/>
                      <a:pt x="90" y="1410"/>
                      <a:pt x="888" y="1410"/>
                    </a:cubicBezTo>
                    <a:cubicBezTo>
                      <a:pt x="977" y="1144"/>
                      <a:pt x="800" y="966"/>
                      <a:pt x="800" y="966"/>
                    </a:cubicBezTo>
                    <a:cubicBezTo>
                      <a:pt x="800" y="966"/>
                      <a:pt x="750" y="986"/>
                      <a:pt x="684" y="986"/>
                    </a:cubicBezTo>
                    <a:cubicBezTo>
                      <a:pt x="553" y="986"/>
                      <a:pt x="356" y="907"/>
                      <a:pt x="356" y="434"/>
                    </a:cubicBezTo>
                    <a:cubicBezTo>
                      <a:pt x="356" y="157"/>
                      <a:pt x="260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97;p39">
                <a:extLst>
                  <a:ext uri="{FF2B5EF4-FFF2-40B4-BE49-F238E27FC236}">
                    <a16:creationId xmlns:a16="http://schemas.microsoft.com/office/drawing/2014/main" id="{94522435-A2CC-0A03-0A02-39F6E4A34A11}"/>
                  </a:ext>
                </a:extLst>
              </p:cNvPr>
              <p:cNvSpPr/>
              <p:nvPr/>
            </p:nvSpPr>
            <p:spPr>
              <a:xfrm>
                <a:off x="1133875" y="1806400"/>
                <a:ext cx="8900" cy="1287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149" extrusionOk="0">
                    <a:moveTo>
                      <a:pt x="1" y="0"/>
                    </a:moveTo>
                    <a:lnTo>
                      <a:pt x="1" y="4882"/>
                    </a:lnTo>
                    <a:lnTo>
                      <a:pt x="356" y="5148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798;p39">
                <a:extLst>
                  <a:ext uri="{FF2B5EF4-FFF2-40B4-BE49-F238E27FC236}">
                    <a16:creationId xmlns:a16="http://schemas.microsoft.com/office/drawing/2014/main" id="{D1F1B5CA-7657-8F39-D1CA-1B4AE3F4EBBE}"/>
                  </a:ext>
                </a:extLst>
              </p:cNvPr>
              <p:cNvSpPr/>
              <p:nvPr/>
            </p:nvSpPr>
            <p:spPr>
              <a:xfrm>
                <a:off x="1078400" y="2130350"/>
                <a:ext cx="754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2486" extrusionOk="0">
                    <a:moveTo>
                      <a:pt x="1" y="1"/>
                    </a:moveTo>
                    <a:lnTo>
                      <a:pt x="1" y="799"/>
                    </a:lnTo>
                    <a:lnTo>
                      <a:pt x="3018" y="2486"/>
                    </a:lnTo>
                    <a:lnTo>
                      <a:pt x="3018" y="16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99;p39">
                <a:extLst>
                  <a:ext uri="{FF2B5EF4-FFF2-40B4-BE49-F238E27FC236}">
                    <a16:creationId xmlns:a16="http://schemas.microsoft.com/office/drawing/2014/main" id="{C691F138-F04C-67B5-3F26-05FE4F0D66C1}"/>
                  </a:ext>
                </a:extLst>
              </p:cNvPr>
              <p:cNvSpPr/>
              <p:nvPr/>
            </p:nvSpPr>
            <p:spPr>
              <a:xfrm>
                <a:off x="1045125" y="1877050"/>
                <a:ext cx="148700" cy="30857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43" extrusionOk="0">
                    <a:moveTo>
                      <a:pt x="2785" y="1807"/>
                    </a:moveTo>
                    <a:cubicBezTo>
                      <a:pt x="2830" y="1807"/>
                      <a:pt x="2880" y="1829"/>
                      <a:pt x="2929" y="1878"/>
                    </a:cubicBezTo>
                    <a:cubicBezTo>
                      <a:pt x="3196" y="1967"/>
                      <a:pt x="3373" y="2322"/>
                      <a:pt x="3373" y="2588"/>
                    </a:cubicBezTo>
                    <a:cubicBezTo>
                      <a:pt x="3373" y="2860"/>
                      <a:pt x="3270" y="2975"/>
                      <a:pt x="3102" y="2975"/>
                    </a:cubicBezTo>
                    <a:cubicBezTo>
                      <a:pt x="3050" y="2975"/>
                      <a:pt x="2992" y="2964"/>
                      <a:pt x="2929" y="2943"/>
                    </a:cubicBezTo>
                    <a:cubicBezTo>
                      <a:pt x="2752" y="2766"/>
                      <a:pt x="2574" y="2411"/>
                      <a:pt x="2574" y="2145"/>
                    </a:cubicBezTo>
                    <a:cubicBezTo>
                      <a:pt x="2574" y="1953"/>
                      <a:pt x="2667" y="1807"/>
                      <a:pt x="2785" y="1807"/>
                    </a:cubicBezTo>
                    <a:close/>
                    <a:moveTo>
                      <a:pt x="740" y="0"/>
                    </a:moveTo>
                    <a:cubicBezTo>
                      <a:pt x="460" y="0"/>
                      <a:pt x="267" y="266"/>
                      <a:pt x="267" y="725"/>
                    </a:cubicBezTo>
                    <a:cubicBezTo>
                      <a:pt x="178" y="1790"/>
                      <a:pt x="0" y="2588"/>
                      <a:pt x="0" y="4807"/>
                    </a:cubicBezTo>
                    <a:cubicBezTo>
                      <a:pt x="0" y="6671"/>
                      <a:pt x="89" y="7647"/>
                      <a:pt x="267" y="8624"/>
                    </a:cubicBezTo>
                    <a:cubicBezTo>
                      <a:pt x="355" y="9067"/>
                      <a:pt x="622" y="9955"/>
                      <a:pt x="1066" y="10221"/>
                    </a:cubicBezTo>
                    <a:lnTo>
                      <a:pt x="4527" y="12174"/>
                    </a:lnTo>
                    <a:cubicBezTo>
                      <a:pt x="4692" y="12284"/>
                      <a:pt x="4890" y="12343"/>
                      <a:pt x="5086" y="12343"/>
                    </a:cubicBezTo>
                    <a:cubicBezTo>
                      <a:pt x="5524" y="12343"/>
                      <a:pt x="5947" y="12049"/>
                      <a:pt x="5947" y="11375"/>
                    </a:cubicBezTo>
                    <a:lnTo>
                      <a:pt x="5947" y="4008"/>
                    </a:lnTo>
                    <a:cubicBezTo>
                      <a:pt x="5947" y="3387"/>
                      <a:pt x="5503" y="2677"/>
                      <a:pt x="5059" y="2411"/>
                    </a:cubicBezTo>
                    <a:lnTo>
                      <a:pt x="1066" y="103"/>
                    </a:lnTo>
                    <a:cubicBezTo>
                      <a:pt x="950" y="34"/>
                      <a:pt x="840" y="0"/>
                      <a:pt x="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800;p39">
                <a:extLst>
                  <a:ext uri="{FF2B5EF4-FFF2-40B4-BE49-F238E27FC236}">
                    <a16:creationId xmlns:a16="http://schemas.microsoft.com/office/drawing/2014/main" id="{5673DB2E-3342-8EA0-801B-63C2B77A622F}"/>
                  </a:ext>
                </a:extLst>
              </p:cNvPr>
              <p:cNvSpPr/>
              <p:nvPr/>
            </p:nvSpPr>
            <p:spPr>
              <a:xfrm>
                <a:off x="1056225" y="1935925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73" y="0"/>
                    </a:moveTo>
                    <a:cubicBezTo>
                      <a:pt x="427" y="0"/>
                      <a:pt x="248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527" y="2186"/>
                      <a:pt x="4083" y="1920"/>
                    </a:cubicBezTo>
                    <a:lnTo>
                      <a:pt x="888" y="56"/>
                    </a:lnTo>
                    <a:cubicBezTo>
                      <a:pt x="812" y="18"/>
                      <a:pt x="740" y="0"/>
                      <a:pt x="6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801;p39">
                <a:extLst>
                  <a:ext uri="{FF2B5EF4-FFF2-40B4-BE49-F238E27FC236}">
                    <a16:creationId xmlns:a16="http://schemas.microsoft.com/office/drawing/2014/main" id="{98349E5B-947A-D0D6-7EC6-76110E36CA09}"/>
                  </a:ext>
                </a:extLst>
              </p:cNvPr>
              <p:cNvSpPr/>
              <p:nvPr/>
            </p:nvSpPr>
            <p:spPr>
              <a:xfrm>
                <a:off x="1056225" y="1990550"/>
                <a:ext cx="119825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6832" extrusionOk="0">
                    <a:moveTo>
                      <a:pt x="0" y="1"/>
                    </a:moveTo>
                    <a:cubicBezTo>
                      <a:pt x="0" y="178"/>
                      <a:pt x="0" y="445"/>
                      <a:pt x="0" y="800"/>
                    </a:cubicBezTo>
                    <a:cubicBezTo>
                      <a:pt x="0" y="889"/>
                      <a:pt x="0" y="977"/>
                      <a:pt x="0" y="1066"/>
                    </a:cubicBezTo>
                    <a:cubicBezTo>
                      <a:pt x="0" y="2397"/>
                      <a:pt x="178" y="3817"/>
                      <a:pt x="178" y="3817"/>
                    </a:cubicBezTo>
                    <a:cubicBezTo>
                      <a:pt x="178" y="4261"/>
                      <a:pt x="533" y="4882"/>
                      <a:pt x="888" y="5060"/>
                    </a:cubicBezTo>
                    <a:lnTo>
                      <a:pt x="3639" y="6658"/>
                    </a:lnTo>
                    <a:cubicBezTo>
                      <a:pt x="3783" y="6773"/>
                      <a:pt x="3955" y="6832"/>
                      <a:pt x="4122" y="6832"/>
                    </a:cubicBezTo>
                    <a:cubicBezTo>
                      <a:pt x="4469" y="6832"/>
                      <a:pt x="4793" y="6576"/>
                      <a:pt x="4793" y="6036"/>
                    </a:cubicBezTo>
                    <a:lnTo>
                      <a:pt x="4793" y="3817"/>
                    </a:lnTo>
                    <a:lnTo>
                      <a:pt x="4793" y="2752"/>
                    </a:lnTo>
                    <a:cubicBezTo>
                      <a:pt x="4793" y="2752"/>
                      <a:pt x="3373" y="2397"/>
                      <a:pt x="1775" y="1510"/>
                    </a:cubicBezTo>
                    <a:cubicBezTo>
                      <a:pt x="444" y="80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802;p39">
                <a:extLst>
                  <a:ext uri="{FF2B5EF4-FFF2-40B4-BE49-F238E27FC236}">
                    <a16:creationId xmlns:a16="http://schemas.microsoft.com/office/drawing/2014/main" id="{D4D5C1D5-2E37-C8BD-0B84-208326FDD792}"/>
                  </a:ext>
                </a:extLst>
              </p:cNvPr>
              <p:cNvSpPr/>
              <p:nvPr/>
            </p:nvSpPr>
            <p:spPr>
              <a:xfrm>
                <a:off x="1105025" y="1907900"/>
                <a:ext cx="2445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44" extrusionOk="0">
                    <a:moveTo>
                      <a:pt x="178" y="1"/>
                    </a:moveTo>
                    <a:cubicBezTo>
                      <a:pt x="90" y="1"/>
                      <a:pt x="1" y="156"/>
                      <a:pt x="1" y="467"/>
                    </a:cubicBezTo>
                    <a:cubicBezTo>
                      <a:pt x="1" y="999"/>
                      <a:pt x="90" y="1443"/>
                      <a:pt x="977" y="1443"/>
                    </a:cubicBezTo>
                    <a:cubicBezTo>
                      <a:pt x="977" y="1088"/>
                      <a:pt x="800" y="999"/>
                      <a:pt x="800" y="999"/>
                    </a:cubicBezTo>
                    <a:cubicBezTo>
                      <a:pt x="800" y="999"/>
                      <a:pt x="750" y="1019"/>
                      <a:pt x="685" y="1019"/>
                    </a:cubicBezTo>
                    <a:cubicBezTo>
                      <a:pt x="553" y="1019"/>
                      <a:pt x="356" y="940"/>
                      <a:pt x="356" y="467"/>
                    </a:cubicBezTo>
                    <a:cubicBezTo>
                      <a:pt x="356" y="156"/>
                      <a:pt x="267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803;p39">
                <a:extLst>
                  <a:ext uri="{FF2B5EF4-FFF2-40B4-BE49-F238E27FC236}">
                    <a16:creationId xmlns:a16="http://schemas.microsoft.com/office/drawing/2014/main" id="{650763B6-57BB-37E4-7938-3644DE08069A}"/>
                  </a:ext>
                </a:extLst>
              </p:cNvPr>
              <p:cNvSpPr/>
              <p:nvPr/>
            </p:nvSpPr>
            <p:spPr>
              <a:xfrm>
                <a:off x="756675" y="1583700"/>
                <a:ext cx="490400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19616" h="11998" extrusionOk="0">
                    <a:moveTo>
                      <a:pt x="232" y="1"/>
                    </a:moveTo>
                    <a:cubicBezTo>
                      <a:pt x="104" y="1"/>
                      <a:pt x="0" y="117"/>
                      <a:pt x="0" y="388"/>
                    </a:cubicBezTo>
                    <a:cubicBezTo>
                      <a:pt x="0" y="654"/>
                      <a:pt x="178" y="920"/>
                      <a:pt x="355" y="1098"/>
                    </a:cubicBezTo>
                    <a:lnTo>
                      <a:pt x="19260" y="11926"/>
                    </a:lnTo>
                    <a:cubicBezTo>
                      <a:pt x="19310" y="11976"/>
                      <a:pt x="19359" y="11997"/>
                      <a:pt x="19405" y="11997"/>
                    </a:cubicBezTo>
                    <a:cubicBezTo>
                      <a:pt x="19523" y="11997"/>
                      <a:pt x="19615" y="11852"/>
                      <a:pt x="19615" y="11660"/>
                    </a:cubicBezTo>
                    <a:cubicBezTo>
                      <a:pt x="19615" y="11393"/>
                      <a:pt x="19438" y="11038"/>
                      <a:pt x="19260" y="10950"/>
                    </a:cubicBezTo>
                    <a:lnTo>
                      <a:pt x="355" y="33"/>
                    </a:lnTo>
                    <a:cubicBezTo>
                      <a:pt x="313" y="12"/>
                      <a:pt x="272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804;p39">
                <a:extLst>
                  <a:ext uri="{FF2B5EF4-FFF2-40B4-BE49-F238E27FC236}">
                    <a16:creationId xmlns:a16="http://schemas.microsoft.com/office/drawing/2014/main" id="{7FAF64B4-FF0C-5D56-DACC-ED776B00E715}"/>
                  </a:ext>
                </a:extLst>
              </p:cNvPr>
              <p:cNvSpPr/>
              <p:nvPr/>
            </p:nvSpPr>
            <p:spPr>
              <a:xfrm>
                <a:off x="894250" y="1664400"/>
                <a:ext cx="2086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6746" extrusionOk="0">
                    <a:moveTo>
                      <a:pt x="1509" y="1509"/>
                    </a:moveTo>
                    <a:lnTo>
                      <a:pt x="7012" y="4615"/>
                    </a:lnTo>
                    <a:lnTo>
                      <a:pt x="3994" y="6035"/>
                    </a:lnTo>
                    <a:lnTo>
                      <a:pt x="1509" y="1509"/>
                    </a:lnTo>
                    <a:close/>
                    <a:moveTo>
                      <a:pt x="0" y="0"/>
                    </a:moveTo>
                    <a:lnTo>
                      <a:pt x="3728" y="6745"/>
                    </a:lnTo>
                    <a:lnTo>
                      <a:pt x="8343" y="47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805;p39">
                <a:extLst>
                  <a:ext uri="{FF2B5EF4-FFF2-40B4-BE49-F238E27FC236}">
                    <a16:creationId xmlns:a16="http://schemas.microsoft.com/office/drawing/2014/main" id="{0113D58E-6783-DFF5-6498-C41C3BF5AD3A}"/>
                  </a:ext>
                </a:extLst>
              </p:cNvPr>
              <p:cNvSpPr/>
              <p:nvPr/>
            </p:nvSpPr>
            <p:spPr>
              <a:xfrm>
                <a:off x="1089500" y="3128850"/>
                <a:ext cx="776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711" extrusionOk="0">
                    <a:moveTo>
                      <a:pt x="1" y="0"/>
                    </a:moveTo>
                    <a:lnTo>
                      <a:pt x="1" y="710"/>
                    </a:lnTo>
                    <a:lnTo>
                      <a:pt x="3107" y="710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806;p39">
                <a:extLst>
                  <a:ext uri="{FF2B5EF4-FFF2-40B4-BE49-F238E27FC236}">
                    <a16:creationId xmlns:a16="http://schemas.microsoft.com/office/drawing/2014/main" id="{D5E4A835-1AF7-B9E9-6972-9E62C7E3B00B}"/>
                  </a:ext>
                </a:extLst>
              </p:cNvPr>
              <p:cNvSpPr/>
              <p:nvPr/>
            </p:nvSpPr>
            <p:spPr>
              <a:xfrm>
                <a:off x="1089500" y="3124400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1"/>
                    </a:moveTo>
                    <a:cubicBezTo>
                      <a:pt x="711" y="1"/>
                      <a:pt x="1" y="444"/>
                      <a:pt x="1" y="888"/>
                    </a:cubicBezTo>
                    <a:cubicBezTo>
                      <a:pt x="1" y="1332"/>
                      <a:pt x="711" y="1687"/>
                      <a:pt x="1598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444"/>
                      <a:pt x="2397" y="1"/>
                      <a:pt x="1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807;p39">
                <a:extLst>
                  <a:ext uri="{FF2B5EF4-FFF2-40B4-BE49-F238E27FC236}">
                    <a16:creationId xmlns:a16="http://schemas.microsoft.com/office/drawing/2014/main" id="{20C05563-7275-5FDE-0C0E-CE0412EA7FA7}"/>
                  </a:ext>
                </a:extLst>
              </p:cNvPr>
              <p:cNvSpPr/>
              <p:nvPr/>
            </p:nvSpPr>
            <p:spPr>
              <a:xfrm>
                <a:off x="1089500" y="3108875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0"/>
                    </a:moveTo>
                    <a:cubicBezTo>
                      <a:pt x="711" y="0"/>
                      <a:pt x="1" y="355"/>
                      <a:pt x="1" y="799"/>
                    </a:cubicBezTo>
                    <a:cubicBezTo>
                      <a:pt x="1" y="1243"/>
                      <a:pt x="711" y="1687"/>
                      <a:pt x="1598" y="1687"/>
                    </a:cubicBezTo>
                    <a:cubicBezTo>
                      <a:pt x="2397" y="1687"/>
                      <a:pt x="3107" y="1243"/>
                      <a:pt x="3107" y="799"/>
                    </a:cubicBezTo>
                    <a:cubicBezTo>
                      <a:pt x="3107" y="355"/>
                      <a:pt x="2397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808;p39">
                <a:extLst>
                  <a:ext uri="{FF2B5EF4-FFF2-40B4-BE49-F238E27FC236}">
                    <a16:creationId xmlns:a16="http://schemas.microsoft.com/office/drawing/2014/main" id="{496E738D-CA71-AB5D-91AE-2FB60D88E785}"/>
                  </a:ext>
                </a:extLst>
              </p:cNvPr>
              <p:cNvSpPr/>
              <p:nvPr/>
            </p:nvSpPr>
            <p:spPr>
              <a:xfrm>
                <a:off x="812150" y="2982400"/>
                <a:ext cx="776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622" extrusionOk="0">
                    <a:moveTo>
                      <a:pt x="0" y="0"/>
                    </a:moveTo>
                    <a:lnTo>
                      <a:pt x="0" y="622"/>
                    </a:lnTo>
                    <a:lnTo>
                      <a:pt x="3107" y="622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809;p39">
                <a:extLst>
                  <a:ext uri="{FF2B5EF4-FFF2-40B4-BE49-F238E27FC236}">
                    <a16:creationId xmlns:a16="http://schemas.microsoft.com/office/drawing/2014/main" id="{74A08117-A4DF-74E8-8D6F-6AB881F192C5}"/>
                  </a:ext>
                </a:extLst>
              </p:cNvPr>
              <p:cNvSpPr/>
              <p:nvPr/>
            </p:nvSpPr>
            <p:spPr>
              <a:xfrm>
                <a:off x="812150" y="2977950"/>
                <a:ext cx="776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599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00"/>
                    </a:cubicBezTo>
                    <a:cubicBezTo>
                      <a:pt x="0" y="1243"/>
                      <a:pt x="710" y="1598"/>
                      <a:pt x="1509" y="1598"/>
                    </a:cubicBezTo>
                    <a:cubicBezTo>
                      <a:pt x="2397" y="1598"/>
                      <a:pt x="3107" y="1243"/>
                      <a:pt x="3107" y="800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810;p39">
                <a:extLst>
                  <a:ext uri="{FF2B5EF4-FFF2-40B4-BE49-F238E27FC236}">
                    <a16:creationId xmlns:a16="http://schemas.microsoft.com/office/drawing/2014/main" id="{10E5C99C-E479-14FF-1655-D348D375B233}"/>
                  </a:ext>
                </a:extLst>
              </p:cNvPr>
              <p:cNvSpPr/>
              <p:nvPr/>
            </p:nvSpPr>
            <p:spPr>
              <a:xfrm>
                <a:off x="812150" y="2960200"/>
                <a:ext cx="776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8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88"/>
                    </a:cubicBezTo>
                    <a:cubicBezTo>
                      <a:pt x="0" y="1332"/>
                      <a:pt x="710" y="1687"/>
                      <a:pt x="1509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811;p39">
                <a:extLst>
                  <a:ext uri="{FF2B5EF4-FFF2-40B4-BE49-F238E27FC236}">
                    <a16:creationId xmlns:a16="http://schemas.microsoft.com/office/drawing/2014/main" id="{DBFEB3CD-7D90-A6C8-5279-AFA66DD23A1C}"/>
                  </a:ext>
                </a:extLst>
              </p:cNvPr>
              <p:cNvSpPr/>
              <p:nvPr/>
            </p:nvSpPr>
            <p:spPr>
              <a:xfrm>
                <a:off x="865425" y="2961925"/>
                <a:ext cx="259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589" extrusionOk="0">
                    <a:moveTo>
                      <a:pt x="139" y="1"/>
                    </a:moveTo>
                    <a:cubicBezTo>
                      <a:pt x="0" y="1"/>
                      <a:pt x="13" y="915"/>
                      <a:pt x="177" y="997"/>
                    </a:cubicBezTo>
                    <a:lnTo>
                      <a:pt x="9940" y="6588"/>
                    </a:lnTo>
                    <a:cubicBezTo>
                      <a:pt x="10117" y="6322"/>
                      <a:pt x="10206" y="6056"/>
                      <a:pt x="10384" y="5878"/>
                    </a:cubicBezTo>
                    <a:lnTo>
                      <a:pt x="177" y="21"/>
                    </a:lnTo>
                    <a:cubicBezTo>
                      <a:pt x="163" y="7"/>
                      <a:pt x="151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812;p39">
                <a:extLst>
                  <a:ext uri="{FF2B5EF4-FFF2-40B4-BE49-F238E27FC236}">
                    <a16:creationId xmlns:a16="http://schemas.microsoft.com/office/drawing/2014/main" id="{4C482793-8B2E-833D-2747-F40DBB614B22}"/>
                  </a:ext>
                </a:extLst>
              </p:cNvPr>
              <p:cNvSpPr/>
              <p:nvPr/>
            </p:nvSpPr>
            <p:spPr>
              <a:xfrm>
                <a:off x="818800" y="2943975"/>
                <a:ext cx="599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852" extrusionOk="0">
                    <a:moveTo>
                      <a:pt x="1315" y="0"/>
                    </a:moveTo>
                    <a:cubicBezTo>
                      <a:pt x="1235" y="0"/>
                      <a:pt x="1152" y="9"/>
                      <a:pt x="1066" y="29"/>
                    </a:cubicBezTo>
                    <a:cubicBezTo>
                      <a:pt x="0" y="206"/>
                      <a:pt x="178" y="1449"/>
                      <a:pt x="178" y="1449"/>
                    </a:cubicBezTo>
                    <a:cubicBezTo>
                      <a:pt x="494" y="1764"/>
                      <a:pt x="897" y="1852"/>
                      <a:pt x="1247" y="1852"/>
                    </a:cubicBezTo>
                    <a:cubicBezTo>
                      <a:pt x="1686" y="1852"/>
                      <a:pt x="2042" y="1715"/>
                      <a:pt x="2042" y="1715"/>
                    </a:cubicBezTo>
                    <a:cubicBezTo>
                      <a:pt x="2042" y="1715"/>
                      <a:pt x="1953" y="1094"/>
                      <a:pt x="2397" y="916"/>
                    </a:cubicBezTo>
                    <a:cubicBezTo>
                      <a:pt x="2397" y="599"/>
                      <a:pt x="1973" y="0"/>
                      <a:pt x="13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813;p39">
                <a:extLst>
                  <a:ext uri="{FF2B5EF4-FFF2-40B4-BE49-F238E27FC236}">
                    <a16:creationId xmlns:a16="http://schemas.microsoft.com/office/drawing/2014/main" id="{C58DF627-6922-84A8-5A50-C45E1996DA05}"/>
                  </a:ext>
                </a:extLst>
              </p:cNvPr>
              <p:cNvSpPr/>
              <p:nvPr/>
            </p:nvSpPr>
            <p:spPr>
              <a:xfrm>
                <a:off x="1100600" y="3094600"/>
                <a:ext cx="555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7" extrusionOk="0">
                    <a:moveTo>
                      <a:pt x="1119" y="0"/>
                    </a:moveTo>
                    <a:cubicBezTo>
                      <a:pt x="949" y="0"/>
                      <a:pt x="777" y="39"/>
                      <a:pt x="622" y="128"/>
                    </a:cubicBezTo>
                    <a:cubicBezTo>
                      <a:pt x="0" y="394"/>
                      <a:pt x="89" y="1548"/>
                      <a:pt x="89" y="1548"/>
                    </a:cubicBezTo>
                    <a:cubicBezTo>
                      <a:pt x="439" y="1798"/>
                      <a:pt x="817" y="1907"/>
                      <a:pt x="1160" y="1907"/>
                    </a:cubicBezTo>
                    <a:cubicBezTo>
                      <a:pt x="1426" y="1907"/>
                      <a:pt x="1670" y="1841"/>
                      <a:pt x="1864" y="1725"/>
                    </a:cubicBezTo>
                    <a:cubicBezTo>
                      <a:pt x="2219" y="1548"/>
                      <a:pt x="2130" y="1193"/>
                      <a:pt x="2130" y="749"/>
                    </a:cubicBezTo>
                    <a:cubicBezTo>
                      <a:pt x="2130" y="349"/>
                      <a:pt x="1631" y="0"/>
                      <a:pt x="1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814;p39">
                <a:extLst>
                  <a:ext uri="{FF2B5EF4-FFF2-40B4-BE49-F238E27FC236}">
                    <a16:creationId xmlns:a16="http://schemas.microsoft.com/office/drawing/2014/main" id="{FECA1FD2-03E6-F6C6-C10D-5757DD86F753}"/>
                  </a:ext>
                </a:extLst>
              </p:cNvPr>
              <p:cNvSpPr/>
              <p:nvPr/>
            </p:nvSpPr>
            <p:spPr>
              <a:xfrm>
                <a:off x="781075" y="2056050"/>
                <a:ext cx="7102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257" extrusionOk="0">
                    <a:moveTo>
                      <a:pt x="2383" y="0"/>
                    </a:moveTo>
                    <a:cubicBezTo>
                      <a:pt x="2172" y="0"/>
                      <a:pt x="1848" y="235"/>
                      <a:pt x="1687" y="665"/>
                    </a:cubicBezTo>
                    <a:cubicBezTo>
                      <a:pt x="1421" y="1286"/>
                      <a:pt x="1" y="4836"/>
                      <a:pt x="1" y="4836"/>
                    </a:cubicBezTo>
                    <a:cubicBezTo>
                      <a:pt x="711" y="6256"/>
                      <a:pt x="1421" y="6256"/>
                      <a:pt x="1421" y="6256"/>
                    </a:cubicBezTo>
                    <a:cubicBezTo>
                      <a:pt x="1421" y="6256"/>
                      <a:pt x="2397" y="5103"/>
                      <a:pt x="2663" y="4570"/>
                    </a:cubicBezTo>
                    <a:cubicBezTo>
                      <a:pt x="2841" y="4038"/>
                      <a:pt x="2308" y="1819"/>
                      <a:pt x="2220" y="1730"/>
                    </a:cubicBezTo>
                    <a:cubicBezTo>
                      <a:pt x="2131" y="1641"/>
                      <a:pt x="2575" y="931"/>
                      <a:pt x="2575" y="310"/>
                    </a:cubicBezTo>
                    <a:cubicBezTo>
                      <a:pt x="2610" y="100"/>
                      <a:pt x="2520" y="0"/>
                      <a:pt x="2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815;p39">
                <a:extLst>
                  <a:ext uri="{FF2B5EF4-FFF2-40B4-BE49-F238E27FC236}">
                    <a16:creationId xmlns:a16="http://schemas.microsoft.com/office/drawing/2014/main" id="{894CBDF7-F322-A0DE-ED0B-A04F21CEFFFB}"/>
                  </a:ext>
                </a:extLst>
              </p:cNvPr>
              <p:cNvSpPr/>
              <p:nvPr/>
            </p:nvSpPr>
            <p:spPr>
              <a:xfrm>
                <a:off x="825450" y="2077150"/>
                <a:ext cx="466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865" extrusionOk="0">
                    <a:moveTo>
                      <a:pt x="902" y="1"/>
                    </a:moveTo>
                    <a:cubicBezTo>
                      <a:pt x="722" y="1"/>
                      <a:pt x="494" y="151"/>
                      <a:pt x="267" y="265"/>
                    </a:cubicBezTo>
                    <a:cubicBezTo>
                      <a:pt x="267" y="265"/>
                      <a:pt x="90" y="353"/>
                      <a:pt x="1" y="1063"/>
                    </a:cubicBezTo>
                    <a:cubicBezTo>
                      <a:pt x="1" y="1862"/>
                      <a:pt x="445" y="3194"/>
                      <a:pt x="445" y="3194"/>
                    </a:cubicBezTo>
                    <a:cubicBezTo>
                      <a:pt x="445" y="3194"/>
                      <a:pt x="512" y="3865"/>
                      <a:pt x="704" y="3865"/>
                    </a:cubicBezTo>
                    <a:cubicBezTo>
                      <a:pt x="733" y="3865"/>
                      <a:pt x="765" y="3850"/>
                      <a:pt x="800" y="3815"/>
                    </a:cubicBezTo>
                    <a:cubicBezTo>
                      <a:pt x="1243" y="3460"/>
                      <a:pt x="1421" y="3105"/>
                      <a:pt x="1598" y="2927"/>
                    </a:cubicBezTo>
                    <a:cubicBezTo>
                      <a:pt x="1865" y="2572"/>
                      <a:pt x="1421" y="2395"/>
                      <a:pt x="1421" y="2395"/>
                    </a:cubicBezTo>
                    <a:cubicBezTo>
                      <a:pt x="1421" y="2395"/>
                      <a:pt x="1776" y="2217"/>
                      <a:pt x="1687" y="1862"/>
                    </a:cubicBezTo>
                    <a:cubicBezTo>
                      <a:pt x="1687" y="1685"/>
                      <a:pt x="1332" y="1507"/>
                      <a:pt x="1332" y="1507"/>
                    </a:cubicBezTo>
                    <a:cubicBezTo>
                      <a:pt x="1332" y="1507"/>
                      <a:pt x="1598" y="1330"/>
                      <a:pt x="1510" y="1063"/>
                    </a:cubicBezTo>
                    <a:cubicBezTo>
                      <a:pt x="1421" y="797"/>
                      <a:pt x="1155" y="797"/>
                      <a:pt x="1155" y="797"/>
                    </a:cubicBezTo>
                    <a:cubicBezTo>
                      <a:pt x="1155" y="797"/>
                      <a:pt x="1332" y="531"/>
                      <a:pt x="1155" y="176"/>
                    </a:cubicBezTo>
                    <a:cubicBezTo>
                      <a:pt x="1091" y="48"/>
                      <a:pt x="1004" y="1"/>
                      <a:pt x="9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816;p39">
              <a:extLst>
                <a:ext uri="{FF2B5EF4-FFF2-40B4-BE49-F238E27FC236}">
                  <a16:creationId xmlns:a16="http://schemas.microsoft.com/office/drawing/2014/main" id="{531ED49C-A1D3-96F9-8A89-E00F24C442A2}"/>
                </a:ext>
              </a:extLst>
            </p:cNvPr>
            <p:cNvGrpSpPr/>
            <p:nvPr/>
          </p:nvGrpSpPr>
          <p:grpSpPr>
            <a:xfrm>
              <a:off x="484404" y="2427124"/>
              <a:ext cx="2683994" cy="2449336"/>
              <a:chOff x="986825" y="2433700"/>
              <a:chExt cx="2234425" cy="2039075"/>
            </a:xfrm>
          </p:grpSpPr>
          <p:sp>
            <p:nvSpPr>
              <p:cNvPr id="62" name="Google Shape;817;p39">
                <a:extLst>
                  <a:ext uri="{FF2B5EF4-FFF2-40B4-BE49-F238E27FC236}">
                    <a16:creationId xmlns:a16="http://schemas.microsoft.com/office/drawing/2014/main" id="{918AE8E8-C205-1B95-83B6-2E27AEF3A6CD}"/>
                  </a:ext>
                </a:extLst>
              </p:cNvPr>
              <p:cNvSpPr/>
              <p:nvPr/>
            </p:nvSpPr>
            <p:spPr>
              <a:xfrm>
                <a:off x="2595500" y="2433700"/>
                <a:ext cx="625750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545" extrusionOk="0">
                    <a:moveTo>
                      <a:pt x="3373" y="4120"/>
                    </a:moveTo>
                    <a:lnTo>
                      <a:pt x="16775" y="11841"/>
                    </a:lnTo>
                    <a:cubicBezTo>
                      <a:pt x="17574" y="12285"/>
                      <a:pt x="18196" y="13616"/>
                      <a:pt x="18196" y="14681"/>
                    </a:cubicBezTo>
                    <a:cubicBezTo>
                      <a:pt x="18196" y="14770"/>
                      <a:pt x="18196" y="14770"/>
                      <a:pt x="18196" y="14859"/>
                    </a:cubicBezTo>
                    <a:lnTo>
                      <a:pt x="4882" y="7137"/>
                    </a:lnTo>
                    <a:cubicBezTo>
                      <a:pt x="4084" y="6694"/>
                      <a:pt x="3373" y="5451"/>
                      <a:pt x="3373" y="4297"/>
                    </a:cubicBezTo>
                    <a:cubicBezTo>
                      <a:pt x="3373" y="4208"/>
                      <a:pt x="3373" y="4208"/>
                      <a:pt x="3373" y="4120"/>
                    </a:cubicBezTo>
                    <a:close/>
                    <a:moveTo>
                      <a:pt x="2880" y="1"/>
                    </a:moveTo>
                    <a:cubicBezTo>
                      <a:pt x="1180" y="1"/>
                      <a:pt x="1" y="1544"/>
                      <a:pt x="1" y="4120"/>
                    </a:cubicBezTo>
                    <a:lnTo>
                      <a:pt x="1" y="17167"/>
                    </a:lnTo>
                    <a:lnTo>
                      <a:pt x="25030" y="31545"/>
                    </a:lnTo>
                    <a:lnTo>
                      <a:pt x="25030" y="18587"/>
                    </a:lnTo>
                    <a:cubicBezTo>
                      <a:pt x="25030" y="15125"/>
                      <a:pt x="22900" y="11043"/>
                      <a:pt x="20326" y="9534"/>
                    </a:cubicBezTo>
                    <a:lnTo>
                      <a:pt x="4794" y="569"/>
                    </a:lnTo>
                    <a:cubicBezTo>
                      <a:pt x="4112" y="183"/>
                      <a:pt x="3465" y="1"/>
                      <a:pt x="2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18;p39">
                <a:extLst>
                  <a:ext uri="{FF2B5EF4-FFF2-40B4-BE49-F238E27FC236}">
                    <a16:creationId xmlns:a16="http://schemas.microsoft.com/office/drawing/2014/main" id="{A362C8C0-1D15-AE18-4B11-A77E44F51C29}"/>
                  </a:ext>
                </a:extLst>
              </p:cNvPr>
              <p:cNvSpPr/>
              <p:nvPr/>
            </p:nvSpPr>
            <p:spPr>
              <a:xfrm>
                <a:off x="2595500" y="2441275"/>
                <a:ext cx="910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2752" extrusionOk="0">
                    <a:moveTo>
                      <a:pt x="1598" y="0"/>
                    </a:moveTo>
                    <a:lnTo>
                      <a:pt x="1" y="977"/>
                    </a:lnTo>
                    <a:lnTo>
                      <a:pt x="1421" y="2752"/>
                    </a:lnTo>
                    <a:lnTo>
                      <a:pt x="3640" y="710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19;p39">
                <a:extLst>
                  <a:ext uri="{FF2B5EF4-FFF2-40B4-BE49-F238E27FC236}">
                    <a16:creationId xmlns:a16="http://schemas.microsoft.com/office/drawing/2014/main" id="{9C1A952D-CFA9-D9A8-445E-A690B85E6E86}"/>
                  </a:ext>
                </a:extLst>
              </p:cNvPr>
              <p:cNvSpPr/>
              <p:nvPr/>
            </p:nvSpPr>
            <p:spPr>
              <a:xfrm>
                <a:off x="3132475" y="3166850"/>
                <a:ext cx="8877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84" extrusionOk="0">
                    <a:moveTo>
                      <a:pt x="2397" y="0"/>
                    </a:moveTo>
                    <a:lnTo>
                      <a:pt x="0" y="621"/>
                    </a:lnTo>
                    <a:lnTo>
                      <a:pt x="1864" y="3284"/>
                    </a:lnTo>
                    <a:lnTo>
                      <a:pt x="3551" y="2219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20;p39">
                <a:extLst>
                  <a:ext uri="{FF2B5EF4-FFF2-40B4-BE49-F238E27FC236}">
                    <a16:creationId xmlns:a16="http://schemas.microsoft.com/office/drawing/2014/main" id="{E9806425-7D00-18A5-93F4-902080B8BB2C}"/>
                  </a:ext>
                </a:extLst>
              </p:cNvPr>
              <p:cNvSpPr/>
              <p:nvPr/>
            </p:nvSpPr>
            <p:spPr>
              <a:xfrm>
                <a:off x="2553350" y="2458475"/>
                <a:ext cx="625750" cy="79047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19" extrusionOk="0">
                    <a:moveTo>
                      <a:pt x="5059" y="3129"/>
                    </a:moveTo>
                    <a:lnTo>
                      <a:pt x="18461" y="10850"/>
                    </a:lnTo>
                    <a:cubicBezTo>
                      <a:pt x="19260" y="11294"/>
                      <a:pt x="19882" y="12625"/>
                      <a:pt x="19882" y="13690"/>
                    </a:cubicBezTo>
                    <a:cubicBezTo>
                      <a:pt x="19882" y="13779"/>
                      <a:pt x="19882" y="13779"/>
                      <a:pt x="19882" y="13868"/>
                    </a:cubicBezTo>
                    <a:lnTo>
                      <a:pt x="6568" y="6146"/>
                    </a:lnTo>
                    <a:cubicBezTo>
                      <a:pt x="5770" y="5703"/>
                      <a:pt x="5059" y="4460"/>
                      <a:pt x="5059" y="3306"/>
                    </a:cubicBezTo>
                    <a:cubicBezTo>
                      <a:pt x="5059" y="3217"/>
                      <a:pt x="5059" y="3217"/>
                      <a:pt x="5059" y="3129"/>
                    </a:cubicBezTo>
                    <a:close/>
                    <a:moveTo>
                      <a:pt x="2921" y="0"/>
                    </a:moveTo>
                    <a:cubicBezTo>
                      <a:pt x="1199" y="0"/>
                      <a:pt x="0" y="1598"/>
                      <a:pt x="0" y="4194"/>
                    </a:cubicBezTo>
                    <a:lnTo>
                      <a:pt x="0" y="17152"/>
                    </a:lnTo>
                    <a:lnTo>
                      <a:pt x="25029" y="31619"/>
                    </a:lnTo>
                    <a:lnTo>
                      <a:pt x="25029" y="18661"/>
                    </a:lnTo>
                    <a:cubicBezTo>
                      <a:pt x="25029" y="15111"/>
                      <a:pt x="22899" y="11028"/>
                      <a:pt x="20325" y="9519"/>
                    </a:cubicBezTo>
                    <a:lnTo>
                      <a:pt x="4793" y="555"/>
                    </a:lnTo>
                    <a:cubicBezTo>
                      <a:pt x="4128" y="178"/>
                      <a:pt x="3495" y="0"/>
                      <a:pt x="29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821;p39">
                <a:extLst>
                  <a:ext uri="{FF2B5EF4-FFF2-40B4-BE49-F238E27FC236}">
                    <a16:creationId xmlns:a16="http://schemas.microsoft.com/office/drawing/2014/main" id="{640EAEEC-640D-52CD-AB4A-B6A40D6FE1BE}"/>
                  </a:ext>
                </a:extLst>
              </p:cNvPr>
              <p:cNvSpPr/>
              <p:nvPr/>
            </p:nvSpPr>
            <p:spPr>
              <a:xfrm>
                <a:off x="2642100" y="2531450"/>
                <a:ext cx="408300" cy="302450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2098" extrusionOk="0">
                    <a:moveTo>
                      <a:pt x="825" y="1"/>
                    </a:moveTo>
                    <a:cubicBezTo>
                      <a:pt x="334" y="1"/>
                      <a:pt x="1" y="495"/>
                      <a:pt x="1" y="1275"/>
                    </a:cubicBezTo>
                    <a:cubicBezTo>
                      <a:pt x="1" y="2429"/>
                      <a:pt x="622" y="3671"/>
                      <a:pt x="1421" y="4115"/>
                    </a:cubicBezTo>
                    <a:lnTo>
                      <a:pt x="14911" y="11925"/>
                    </a:lnTo>
                    <a:cubicBezTo>
                      <a:pt x="15099" y="12042"/>
                      <a:pt x="15280" y="12098"/>
                      <a:pt x="15447" y="12098"/>
                    </a:cubicBezTo>
                    <a:cubicBezTo>
                      <a:pt x="15912" y="12098"/>
                      <a:pt x="16266" y="11668"/>
                      <a:pt x="16332" y="10949"/>
                    </a:cubicBezTo>
                    <a:lnTo>
                      <a:pt x="3018" y="3227"/>
                    </a:lnTo>
                    <a:cubicBezTo>
                      <a:pt x="2220" y="2784"/>
                      <a:pt x="1509" y="1541"/>
                      <a:pt x="1509" y="387"/>
                    </a:cubicBezTo>
                    <a:cubicBezTo>
                      <a:pt x="1509" y="298"/>
                      <a:pt x="1509" y="298"/>
                      <a:pt x="1509" y="210"/>
                    </a:cubicBezTo>
                    <a:lnTo>
                      <a:pt x="1421" y="210"/>
                    </a:lnTo>
                    <a:cubicBezTo>
                      <a:pt x="1207" y="67"/>
                      <a:pt x="1005" y="1"/>
                      <a:pt x="8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822;p39">
                <a:extLst>
                  <a:ext uri="{FF2B5EF4-FFF2-40B4-BE49-F238E27FC236}">
                    <a16:creationId xmlns:a16="http://schemas.microsoft.com/office/drawing/2014/main" id="{845BB5B3-05E1-D4AE-9E13-EE9A1E9D9CD4}"/>
                  </a:ext>
                </a:extLst>
              </p:cNvPr>
              <p:cNvSpPr/>
              <p:nvPr/>
            </p:nvSpPr>
            <p:spPr>
              <a:xfrm>
                <a:off x="1774525" y="4301725"/>
                <a:ext cx="102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6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1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7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7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823;p39">
                <a:extLst>
                  <a:ext uri="{FF2B5EF4-FFF2-40B4-BE49-F238E27FC236}">
                    <a16:creationId xmlns:a16="http://schemas.microsoft.com/office/drawing/2014/main" id="{4FC7676D-438F-25EE-628D-EC50AF9CD9DE}"/>
                  </a:ext>
                </a:extLst>
              </p:cNvPr>
              <p:cNvSpPr/>
              <p:nvPr/>
            </p:nvSpPr>
            <p:spPr>
              <a:xfrm>
                <a:off x="1792275" y="4302900"/>
                <a:ext cx="1021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658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657"/>
                    </a:lnTo>
                    <a:lnTo>
                      <a:pt x="4083" y="977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824;p39">
                <a:extLst>
                  <a:ext uri="{FF2B5EF4-FFF2-40B4-BE49-F238E27FC236}">
                    <a16:creationId xmlns:a16="http://schemas.microsoft.com/office/drawing/2014/main" id="{E1805FC5-9279-954C-568C-55EE45152E7D}"/>
                  </a:ext>
                </a:extLst>
              </p:cNvPr>
              <p:cNvSpPr/>
              <p:nvPr/>
            </p:nvSpPr>
            <p:spPr>
              <a:xfrm>
                <a:off x="1814475" y="4325775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6" y="0"/>
                    </a:moveTo>
                    <a:cubicBezTo>
                      <a:pt x="2623" y="0"/>
                      <a:pt x="2341" y="78"/>
                      <a:pt x="2042" y="239"/>
                    </a:cubicBezTo>
                    <a:cubicBezTo>
                      <a:pt x="976" y="861"/>
                      <a:pt x="0" y="2636"/>
                      <a:pt x="0" y="4144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2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825;p39">
                <a:extLst>
                  <a:ext uri="{FF2B5EF4-FFF2-40B4-BE49-F238E27FC236}">
                    <a16:creationId xmlns:a16="http://schemas.microsoft.com/office/drawing/2014/main" id="{4ACFF802-C152-C6D6-1DB0-2708F87B0221}"/>
                  </a:ext>
                </a:extLst>
              </p:cNvPr>
              <p:cNvSpPr/>
              <p:nvPr/>
            </p:nvSpPr>
            <p:spPr>
              <a:xfrm>
                <a:off x="1843325" y="4361575"/>
                <a:ext cx="5105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90" extrusionOk="0">
                    <a:moveTo>
                      <a:pt x="1460" y="1"/>
                    </a:moveTo>
                    <a:cubicBezTo>
                      <a:pt x="1339" y="1"/>
                      <a:pt x="1205" y="45"/>
                      <a:pt x="1065" y="139"/>
                    </a:cubicBezTo>
                    <a:cubicBezTo>
                      <a:pt x="444" y="494"/>
                      <a:pt x="0" y="1381"/>
                      <a:pt x="0" y="2091"/>
                    </a:cubicBezTo>
                    <a:cubicBezTo>
                      <a:pt x="0" y="2690"/>
                      <a:pt x="250" y="2990"/>
                      <a:pt x="637" y="2990"/>
                    </a:cubicBezTo>
                    <a:cubicBezTo>
                      <a:pt x="766" y="2990"/>
                      <a:pt x="910" y="2957"/>
                      <a:pt x="1065" y="2890"/>
                    </a:cubicBezTo>
                    <a:cubicBezTo>
                      <a:pt x="1598" y="2535"/>
                      <a:pt x="2041" y="1647"/>
                      <a:pt x="2041" y="937"/>
                    </a:cubicBezTo>
                    <a:cubicBezTo>
                      <a:pt x="2041" y="349"/>
                      <a:pt x="1800" y="1"/>
                      <a:pt x="14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826;p39">
                <a:extLst>
                  <a:ext uri="{FF2B5EF4-FFF2-40B4-BE49-F238E27FC236}">
                    <a16:creationId xmlns:a16="http://schemas.microsoft.com/office/drawing/2014/main" id="{315D6C65-1AA3-55A9-6C3A-56127870584E}"/>
                  </a:ext>
                </a:extLst>
              </p:cNvPr>
              <p:cNvSpPr/>
              <p:nvPr/>
            </p:nvSpPr>
            <p:spPr>
              <a:xfrm>
                <a:off x="1810025" y="4289575"/>
                <a:ext cx="74600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5023" extrusionOk="0">
                    <a:moveTo>
                      <a:pt x="1598" y="1"/>
                    </a:moveTo>
                    <a:lnTo>
                      <a:pt x="1" y="888"/>
                    </a:lnTo>
                    <a:lnTo>
                      <a:pt x="1" y="4261"/>
                    </a:lnTo>
                    <a:cubicBezTo>
                      <a:pt x="1" y="4261"/>
                      <a:pt x="799" y="4616"/>
                      <a:pt x="1687" y="4971"/>
                    </a:cubicBezTo>
                    <a:cubicBezTo>
                      <a:pt x="1815" y="5006"/>
                      <a:pt x="1932" y="5023"/>
                      <a:pt x="2038" y="5023"/>
                    </a:cubicBezTo>
                    <a:cubicBezTo>
                      <a:pt x="2746" y="5023"/>
                      <a:pt x="2984" y="4288"/>
                      <a:pt x="2752" y="3285"/>
                    </a:cubicBezTo>
                    <a:cubicBezTo>
                      <a:pt x="2308" y="1865"/>
                      <a:pt x="1598" y="1"/>
                      <a:pt x="1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827;p39">
                <a:extLst>
                  <a:ext uri="{FF2B5EF4-FFF2-40B4-BE49-F238E27FC236}">
                    <a16:creationId xmlns:a16="http://schemas.microsoft.com/office/drawing/2014/main" id="{1EB20B79-7C59-AAC3-A7DC-6580FDE900AC}"/>
                  </a:ext>
                </a:extLst>
              </p:cNvPr>
              <p:cNvSpPr/>
              <p:nvPr/>
            </p:nvSpPr>
            <p:spPr>
              <a:xfrm>
                <a:off x="1767875" y="4291800"/>
                <a:ext cx="421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173" extrusionOk="0">
                    <a:moveTo>
                      <a:pt x="0" y="1"/>
                    </a:moveTo>
                    <a:lnTo>
                      <a:pt x="0" y="3196"/>
                    </a:lnTo>
                    <a:lnTo>
                      <a:pt x="1687" y="4172"/>
                    </a:lnTo>
                    <a:lnTo>
                      <a:pt x="1687" y="7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828;p39">
                <a:extLst>
                  <a:ext uri="{FF2B5EF4-FFF2-40B4-BE49-F238E27FC236}">
                    <a16:creationId xmlns:a16="http://schemas.microsoft.com/office/drawing/2014/main" id="{0AFB7519-F403-78E1-7B1F-964CC5C606F5}"/>
                  </a:ext>
                </a:extLst>
              </p:cNvPr>
              <p:cNvSpPr/>
              <p:nvPr/>
            </p:nvSpPr>
            <p:spPr>
              <a:xfrm>
                <a:off x="1131050" y="392895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2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8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8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829;p39">
                <a:extLst>
                  <a:ext uri="{FF2B5EF4-FFF2-40B4-BE49-F238E27FC236}">
                    <a16:creationId xmlns:a16="http://schemas.microsoft.com/office/drawing/2014/main" id="{78C34FF6-9D72-6DBD-AB46-049AB8FF11A6}"/>
                  </a:ext>
                </a:extLst>
              </p:cNvPr>
              <p:cNvSpPr/>
              <p:nvPr/>
            </p:nvSpPr>
            <p:spPr>
              <a:xfrm>
                <a:off x="1148800" y="3932350"/>
                <a:ext cx="102100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569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568"/>
                    </a:lnTo>
                    <a:lnTo>
                      <a:pt x="4084" y="888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830;p39">
                <a:extLst>
                  <a:ext uri="{FF2B5EF4-FFF2-40B4-BE49-F238E27FC236}">
                    <a16:creationId xmlns:a16="http://schemas.microsoft.com/office/drawing/2014/main" id="{81FDB367-09FD-6972-C710-1C1F9A0A2D23}"/>
                  </a:ext>
                </a:extLst>
              </p:cNvPr>
              <p:cNvSpPr/>
              <p:nvPr/>
            </p:nvSpPr>
            <p:spPr>
              <a:xfrm>
                <a:off x="1171000" y="3953000"/>
                <a:ext cx="1021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39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1" y="5892"/>
                      <a:pt x="1742" y="5815"/>
                      <a:pt x="2042" y="5654"/>
                    </a:cubicBezTo>
                    <a:cubicBezTo>
                      <a:pt x="3196" y="5032"/>
                      <a:pt x="4083" y="3257"/>
                      <a:pt x="4083" y="1748"/>
                    </a:cubicBezTo>
                    <a:cubicBezTo>
                      <a:pt x="4083" y="631"/>
                      <a:pt x="3597" y="1"/>
                      <a:pt x="2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831;p39">
                <a:extLst>
                  <a:ext uri="{FF2B5EF4-FFF2-40B4-BE49-F238E27FC236}">
                    <a16:creationId xmlns:a16="http://schemas.microsoft.com/office/drawing/2014/main" id="{0FA91A0D-0AD8-F05C-081A-FD06B979B019}"/>
                  </a:ext>
                </a:extLst>
              </p:cNvPr>
              <p:cNvSpPr/>
              <p:nvPr/>
            </p:nvSpPr>
            <p:spPr>
              <a:xfrm>
                <a:off x="1199850" y="3988825"/>
                <a:ext cx="510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3027" extrusionOk="0">
                    <a:moveTo>
                      <a:pt x="1460" y="0"/>
                    </a:moveTo>
                    <a:cubicBezTo>
                      <a:pt x="1339" y="0"/>
                      <a:pt x="1205" y="44"/>
                      <a:pt x="1065" y="138"/>
                    </a:cubicBezTo>
                    <a:cubicBezTo>
                      <a:pt x="444" y="493"/>
                      <a:pt x="0" y="1380"/>
                      <a:pt x="0" y="2090"/>
                    </a:cubicBezTo>
                    <a:cubicBezTo>
                      <a:pt x="0" y="2679"/>
                      <a:pt x="241" y="3027"/>
                      <a:pt x="617" y="3027"/>
                    </a:cubicBezTo>
                    <a:cubicBezTo>
                      <a:pt x="751" y="3027"/>
                      <a:pt x="902" y="2983"/>
                      <a:pt x="1065" y="2889"/>
                    </a:cubicBezTo>
                    <a:cubicBezTo>
                      <a:pt x="1598" y="2534"/>
                      <a:pt x="2042" y="1647"/>
                      <a:pt x="2042" y="937"/>
                    </a:cubicBezTo>
                    <a:cubicBezTo>
                      <a:pt x="2042" y="348"/>
                      <a:pt x="1800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832;p39">
                <a:extLst>
                  <a:ext uri="{FF2B5EF4-FFF2-40B4-BE49-F238E27FC236}">
                    <a16:creationId xmlns:a16="http://schemas.microsoft.com/office/drawing/2014/main" id="{D301539A-5224-F0F7-C5C5-04808471DEDF}"/>
                  </a:ext>
                </a:extLst>
              </p:cNvPr>
              <p:cNvSpPr/>
              <p:nvPr/>
            </p:nvSpPr>
            <p:spPr>
              <a:xfrm>
                <a:off x="1166550" y="3932350"/>
                <a:ext cx="74325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4401" extrusionOk="0">
                    <a:moveTo>
                      <a:pt x="1865" y="0"/>
                    </a:moveTo>
                    <a:lnTo>
                      <a:pt x="1" y="267"/>
                    </a:lnTo>
                    <a:lnTo>
                      <a:pt x="1" y="3639"/>
                    </a:lnTo>
                    <a:cubicBezTo>
                      <a:pt x="1" y="3639"/>
                      <a:pt x="800" y="3994"/>
                      <a:pt x="1687" y="4349"/>
                    </a:cubicBezTo>
                    <a:cubicBezTo>
                      <a:pt x="1815" y="4384"/>
                      <a:pt x="1932" y="4401"/>
                      <a:pt x="2038" y="4401"/>
                    </a:cubicBezTo>
                    <a:cubicBezTo>
                      <a:pt x="2744" y="4401"/>
                      <a:pt x="2972" y="3666"/>
                      <a:pt x="2663" y="2663"/>
                    </a:cubicBezTo>
                    <a:cubicBezTo>
                      <a:pt x="2308" y="1243"/>
                      <a:pt x="1865" y="0"/>
                      <a:pt x="1865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833;p39">
                <a:extLst>
                  <a:ext uri="{FF2B5EF4-FFF2-40B4-BE49-F238E27FC236}">
                    <a16:creationId xmlns:a16="http://schemas.microsoft.com/office/drawing/2014/main" id="{E3715C61-BE4A-103D-10BC-044C335CDC03}"/>
                  </a:ext>
                </a:extLst>
              </p:cNvPr>
              <p:cNvSpPr/>
              <p:nvPr/>
            </p:nvSpPr>
            <p:spPr>
              <a:xfrm>
                <a:off x="1124400" y="3921250"/>
                <a:ext cx="42175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4" extrusionOk="0">
                    <a:moveTo>
                      <a:pt x="1" y="1"/>
                    </a:moveTo>
                    <a:lnTo>
                      <a:pt x="1" y="3107"/>
                    </a:lnTo>
                    <a:lnTo>
                      <a:pt x="1687" y="4083"/>
                    </a:lnTo>
                    <a:lnTo>
                      <a:pt x="1687" y="7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834;p39">
                <a:extLst>
                  <a:ext uri="{FF2B5EF4-FFF2-40B4-BE49-F238E27FC236}">
                    <a16:creationId xmlns:a16="http://schemas.microsoft.com/office/drawing/2014/main" id="{16A30ACB-A44E-443C-3550-9CEB25A9EE4D}"/>
                  </a:ext>
                </a:extLst>
              </p:cNvPr>
              <p:cNvSpPr/>
              <p:nvPr/>
            </p:nvSpPr>
            <p:spPr>
              <a:xfrm>
                <a:off x="1124400" y="3921250"/>
                <a:ext cx="685650" cy="474875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5" extrusionOk="0">
                    <a:moveTo>
                      <a:pt x="1" y="1"/>
                    </a:moveTo>
                    <a:lnTo>
                      <a:pt x="1" y="3196"/>
                    </a:lnTo>
                    <a:lnTo>
                      <a:pt x="27426" y="18994"/>
                    </a:lnTo>
                    <a:lnTo>
                      <a:pt x="27426" y="157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35;p39">
                <a:extLst>
                  <a:ext uri="{FF2B5EF4-FFF2-40B4-BE49-F238E27FC236}">
                    <a16:creationId xmlns:a16="http://schemas.microsoft.com/office/drawing/2014/main" id="{752DD0E8-AA4B-007F-C44A-3BC9FA115171}"/>
                  </a:ext>
                </a:extLst>
              </p:cNvPr>
              <p:cNvSpPr/>
              <p:nvPr/>
            </p:nvSpPr>
            <p:spPr>
              <a:xfrm>
                <a:off x="1124400" y="3894625"/>
                <a:ext cx="725600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9024" h="16776" extrusionOk="0">
                    <a:moveTo>
                      <a:pt x="1687" y="1"/>
                    </a:moveTo>
                    <a:lnTo>
                      <a:pt x="1" y="1066"/>
                    </a:lnTo>
                    <a:lnTo>
                      <a:pt x="27426" y="16775"/>
                    </a:lnTo>
                    <a:lnTo>
                      <a:pt x="29023" y="15799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36;p39">
                <a:extLst>
                  <a:ext uri="{FF2B5EF4-FFF2-40B4-BE49-F238E27FC236}">
                    <a16:creationId xmlns:a16="http://schemas.microsoft.com/office/drawing/2014/main" id="{9B715B38-303F-4707-D869-CD032D2AC8DC}"/>
                  </a:ext>
                </a:extLst>
              </p:cNvPr>
              <p:cNvSpPr/>
              <p:nvPr/>
            </p:nvSpPr>
            <p:spPr>
              <a:xfrm>
                <a:off x="1710175" y="4236325"/>
                <a:ext cx="64375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155" extrusionOk="0">
                    <a:moveTo>
                      <a:pt x="1243" y="1"/>
                    </a:moveTo>
                    <a:cubicBezTo>
                      <a:pt x="533" y="1"/>
                      <a:pt x="1" y="267"/>
                      <a:pt x="1" y="622"/>
                    </a:cubicBezTo>
                    <a:cubicBezTo>
                      <a:pt x="1" y="888"/>
                      <a:pt x="533" y="1155"/>
                      <a:pt x="1243" y="1155"/>
                    </a:cubicBezTo>
                    <a:cubicBezTo>
                      <a:pt x="1953" y="1155"/>
                      <a:pt x="2575" y="888"/>
                      <a:pt x="2575" y="622"/>
                    </a:cubicBezTo>
                    <a:cubicBezTo>
                      <a:pt x="2575" y="267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37;p39">
                <a:extLst>
                  <a:ext uri="{FF2B5EF4-FFF2-40B4-BE49-F238E27FC236}">
                    <a16:creationId xmlns:a16="http://schemas.microsoft.com/office/drawing/2014/main" id="{FEB0319C-FBBA-882A-DADD-DCAB15DF73D7}"/>
                  </a:ext>
                </a:extLst>
              </p:cNvPr>
              <p:cNvSpPr/>
              <p:nvPr/>
            </p:nvSpPr>
            <p:spPr>
              <a:xfrm>
                <a:off x="1710175" y="4016675"/>
                <a:ext cx="64375" cy="233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320" extrusionOk="0">
                    <a:moveTo>
                      <a:pt x="1" y="0"/>
                    </a:moveTo>
                    <a:lnTo>
                      <a:pt x="1" y="9319"/>
                    </a:lnTo>
                    <a:lnTo>
                      <a:pt x="2575" y="9319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8;p39">
                <a:extLst>
                  <a:ext uri="{FF2B5EF4-FFF2-40B4-BE49-F238E27FC236}">
                    <a16:creationId xmlns:a16="http://schemas.microsoft.com/office/drawing/2014/main" id="{836B3ACC-8256-4B8D-BB99-19E5A4CB5FF7}"/>
                  </a:ext>
                </a:extLst>
              </p:cNvPr>
              <p:cNvSpPr/>
              <p:nvPr/>
            </p:nvSpPr>
            <p:spPr>
              <a:xfrm>
                <a:off x="1213150" y="39501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243" y="0"/>
                    </a:moveTo>
                    <a:cubicBezTo>
                      <a:pt x="533" y="0"/>
                      <a:pt x="1" y="267"/>
                      <a:pt x="1" y="622"/>
                    </a:cubicBezTo>
                    <a:cubicBezTo>
                      <a:pt x="1" y="888"/>
                      <a:pt x="533" y="1243"/>
                      <a:pt x="1243" y="1243"/>
                    </a:cubicBezTo>
                    <a:cubicBezTo>
                      <a:pt x="1953" y="1243"/>
                      <a:pt x="2575" y="888"/>
                      <a:pt x="2575" y="622"/>
                    </a:cubicBezTo>
                    <a:cubicBezTo>
                      <a:pt x="2575" y="267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39;p39">
                <a:extLst>
                  <a:ext uri="{FF2B5EF4-FFF2-40B4-BE49-F238E27FC236}">
                    <a16:creationId xmlns:a16="http://schemas.microsoft.com/office/drawing/2014/main" id="{0411FCAA-7A7B-D649-B1E9-36AFF08BA938}"/>
                  </a:ext>
                </a:extLst>
              </p:cNvPr>
              <p:cNvSpPr/>
              <p:nvPr/>
            </p:nvSpPr>
            <p:spPr>
              <a:xfrm>
                <a:off x="1213150" y="3803650"/>
                <a:ext cx="6437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480" extrusionOk="0">
                    <a:moveTo>
                      <a:pt x="1" y="1"/>
                    </a:moveTo>
                    <a:lnTo>
                      <a:pt x="1" y="6480"/>
                    </a:lnTo>
                    <a:lnTo>
                      <a:pt x="2575" y="6480"/>
                    </a:lnTo>
                    <a:lnTo>
                      <a:pt x="2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40;p39">
                <a:extLst>
                  <a:ext uri="{FF2B5EF4-FFF2-40B4-BE49-F238E27FC236}">
                    <a16:creationId xmlns:a16="http://schemas.microsoft.com/office/drawing/2014/main" id="{3BAE8C85-FE38-60F9-AD08-3FB437C0F235}"/>
                  </a:ext>
                </a:extLst>
              </p:cNvPr>
              <p:cNvSpPr/>
              <p:nvPr/>
            </p:nvSpPr>
            <p:spPr>
              <a:xfrm>
                <a:off x="3063700" y="3546950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5" y="1"/>
                    </a:moveTo>
                    <a:cubicBezTo>
                      <a:pt x="2623" y="1"/>
                      <a:pt x="2341" y="78"/>
                      <a:pt x="2041" y="239"/>
                    </a:cubicBezTo>
                    <a:cubicBezTo>
                      <a:pt x="976" y="861"/>
                      <a:pt x="0" y="2636"/>
                      <a:pt x="0" y="4145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1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41;p39">
                <a:extLst>
                  <a:ext uri="{FF2B5EF4-FFF2-40B4-BE49-F238E27FC236}">
                    <a16:creationId xmlns:a16="http://schemas.microsoft.com/office/drawing/2014/main" id="{7D9D04D0-A38E-E0AD-A587-9DF8271C2B74}"/>
                  </a:ext>
                </a:extLst>
              </p:cNvPr>
              <p:cNvSpPr/>
              <p:nvPr/>
            </p:nvSpPr>
            <p:spPr>
              <a:xfrm>
                <a:off x="3081450" y="3548475"/>
                <a:ext cx="1043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8" extrusionOk="0">
                    <a:moveTo>
                      <a:pt x="2574" y="1"/>
                    </a:moveTo>
                    <a:lnTo>
                      <a:pt x="0" y="5681"/>
                    </a:lnTo>
                    <a:lnTo>
                      <a:pt x="1686" y="6657"/>
                    </a:lnTo>
                    <a:lnTo>
                      <a:pt x="4172" y="888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42;p39">
                <a:extLst>
                  <a:ext uri="{FF2B5EF4-FFF2-40B4-BE49-F238E27FC236}">
                    <a16:creationId xmlns:a16="http://schemas.microsoft.com/office/drawing/2014/main" id="{F1FA007E-C81E-D2B9-F336-5527D45CE9BD}"/>
                  </a:ext>
                </a:extLst>
              </p:cNvPr>
              <p:cNvSpPr/>
              <p:nvPr/>
            </p:nvSpPr>
            <p:spPr>
              <a:xfrm>
                <a:off x="3105850" y="357040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854" y="1"/>
                    </a:moveTo>
                    <a:cubicBezTo>
                      <a:pt x="2601" y="1"/>
                      <a:pt x="2324" y="89"/>
                      <a:pt x="2042" y="278"/>
                    </a:cubicBezTo>
                    <a:cubicBezTo>
                      <a:pt x="888" y="899"/>
                      <a:pt x="0" y="2585"/>
                      <a:pt x="0" y="4094"/>
                    </a:cubicBezTo>
                    <a:cubicBezTo>
                      <a:pt x="0" y="5233"/>
                      <a:pt x="506" y="5916"/>
                      <a:pt x="1250" y="5916"/>
                    </a:cubicBezTo>
                    <a:cubicBezTo>
                      <a:pt x="1492" y="5916"/>
                      <a:pt x="1759" y="5844"/>
                      <a:pt x="2042" y="5692"/>
                    </a:cubicBezTo>
                    <a:cubicBezTo>
                      <a:pt x="3107" y="4982"/>
                      <a:pt x="4083" y="3295"/>
                      <a:pt x="4083" y="1786"/>
                    </a:cubicBezTo>
                    <a:cubicBezTo>
                      <a:pt x="4083" y="678"/>
                      <a:pt x="3556" y="1"/>
                      <a:pt x="2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43;p39">
                <a:extLst>
                  <a:ext uri="{FF2B5EF4-FFF2-40B4-BE49-F238E27FC236}">
                    <a16:creationId xmlns:a16="http://schemas.microsoft.com/office/drawing/2014/main" id="{E313CECD-B39E-A608-516D-F79EB6F7D9E3}"/>
                  </a:ext>
                </a:extLst>
              </p:cNvPr>
              <p:cNvSpPr/>
              <p:nvPr/>
            </p:nvSpPr>
            <p:spPr>
              <a:xfrm>
                <a:off x="3134700" y="3607125"/>
                <a:ext cx="510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42" extrusionOk="0">
                    <a:moveTo>
                      <a:pt x="1433" y="1"/>
                    </a:moveTo>
                    <a:cubicBezTo>
                      <a:pt x="1297" y="1"/>
                      <a:pt x="1143" y="45"/>
                      <a:pt x="976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12"/>
                      <a:pt x="238" y="2942"/>
                      <a:pt x="574" y="2942"/>
                    </a:cubicBezTo>
                    <a:cubicBezTo>
                      <a:pt x="697" y="2942"/>
                      <a:pt x="834" y="2898"/>
                      <a:pt x="976" y="2803"/>
                    </a:cubicBezTo>
                    <a:cubicBezTo>
                      <a:pt x="1598" y="2536"/>
                      <a:pt x="2042" y="1649"/>
                      <a:pt x="2042" y="850"/>
                    </a:cubicBezTo>
                    <a:cubicBezTo>
                      <a:pt x="2042" y="330"/>
                      <a:pt x="1804" y="1"/>
                      <a:pt x="1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44;p39">
                <a:extLst>
                  <a:ext uri="{FF2B5EF4-FFF2-40B4-BE49-F238E27FC236}">
                    <a16:creationId xmlns:a16="http://schemas.microsoft.com/office/drawing/2014/main" id="{4FCFDF51-8480-AA14-5FA9-422B0A81CB12}"/>
                  </a:ext>
                </a:extLst>
              </p:cNvPr>
              <p:cNvSpPr/>
              <p:nvPr/>
            </p:nvSpPr>
            <p:spPr>
              <a:xfrm>
                <a:off x="3101400" y="3532950"/>
                <a:ext cx="72250" cy="1262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5051" extrusionOk="0">
                    <a:moveTo>
                      <a:pt x="1510" y="1"/>
                    </a:moveTo>
                    <a:lnTo>
                      <a:pt x="1" y="977"/>
                    </a:lnTo>
                    <a:lnTo>
                      <a:pt x="1" y="4261"/>
                    </a:lnTo>
                    <a:cubicBezTo>
                      <a:pt x="1" y="4261"/>
                      <a:pt x="711" y="4705"/>
                      <a:pt x="1687" y="4971"/>
                    </a:cubicBezTo>
                    <a:cubicBezTo>
                      <a:pt x="1822" y="5025"/>
                      <a:pt x="1945" y="5050"/>
                      <a:pt x="2055" y="5050"/>
                    </a:cubicBezTo>
                    <a:cubicBezTo>
                      <a:pt x="2668" y="5050"/>
                      <a:pt x="2889" y="4263"/>
                      <a:pt x="2664" y="3284"/>
                    </a:cubicBezTo>
                    <a:cubicBezTo>
                      <a:pt x="2308" y="1864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845;p39">
                <a:extLst>
                  <a:ext uri="{FF2B5EF4-FFF2-40B4-BE49-F238E27FC236}">
                    <a16:creationId xmlns:a16="http://schemas.microsoft.com/office/drawing/2014/main" id="{1C2CF6A7-0052-1D66-E56F-33BF6EAB1FA8}"/>
                  </a:ext>
                </a:extLst>
              </p:cNvPr>
              <p:cNvSpPr/>
              <p:nvPr/>
            </p:nvSpPr>
            <p:spPr>
              <a:xfrm>
                <a:off x="3059250" y="3537400"/>
                <a:ext cx="421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687" y="4083"/>
                    </a:lnTo>
                    <a:lnTo>
                      <a:pt x="1687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846;p39">
                <a:extLst>
                  <a:ext uri="{FF2B5EF4-FFF2-40B4-BE49-F238E27FC236}">
                    <a16:creationId xmlns:a16="http://schemas.microsoft.com/office/drawing/2014/main" id="{83929751-A2A1-77DD-798A-26321E5C2E73}"/>
                  </a:ext>
                </a:extLst>
              </p:cNvPr>
              <p:cNvSpPr/>
              <p:nvPr/>
            </p:nvSpPr>
            <p:spPr>
              <a:xfrm>
                <a:off x="2420225" y="3174175"/>
                <a:ext cx="102075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40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0" y="5892"/>
                      <a:pt x="1742" y="5815"/>
                      <a:pt x="2042" y="5654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6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847;p39">
                <a:extLst>
                  <a:ext uri="{FF2B5EF4-FFF2-40B4-BE49-F238E27FC236}">
                    <a16:creationId xmlns:a16="http://schemas.microsoft.com/office/drawing/2014/main" id="{7C01AF04-1023-C343-7592-8B36402B81DB}"/>
                  </a:ext>
                </a:extLst>
              </p:cNvPr>
              <p:cNvSpPr/>
              <p:nvPr/>
            </p:nvSpPr>
            <p:spPr>
              <a:xfrm>
                <a:off x="2437975" y="3175725"/>
                <a:ext cx="10430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7" extrusionOk="0">
                    <a:moveTo>
                      <a:pt x="2574" y="0"/>
                    </a:moveTo>
                    <a:lnTo>
                      <a:pt x="0" y="5680"/>
                    </a:lnTo>
                    <a:lnTo>
                      <a:pt x="1687" y="6657"/>
                    </a:lnTo>
                    <a:lnTo>
                      <a:pt x="4172" y="976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848;p39">
                <a:extLst>
                  <a:ext uri="{FF2B5EF4-FFF2-40B4-BE49-F238E27FC236}">
                    <a16:creationId xmlns:a16="http://schemas.microsoft.com/office/drawing/2014/main" id="{5155B39F-D294-B5FF-3665-1A5F9A16F09D}"/>
                  </a:ext>
                </a:extLst>
              </p:cNvPr>
              <p:cNvSpPr/>
              <p:nvPr/>
            </p:nvSpPr>
            <p:spPr>
              <a:xfrm>
                <a:off x="2462375" y="3197625"/>
                <a:ext cx="998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5917" extrusionOk="0">
                    <a:moveTo>
                      <a:pt x="2839" y="1"/>
                    </a:moveTo>
                    <a:cubicBezTo>
                      <a:pt x="2595" y="1"/>
                      <a:pt x="2325" y="89"/>
                      <a:pt x="2042" y="278"/>
                    </a:cubicBezTo>
                    <a:cubicBezTo>
                      <a:pt x="888" y="899"/>
                      <a:pt x="1" y="2674"/>
                      <a:pt x="1" y="4094"/>
                    </a:cubicBezTo>
                    <a:cubicBezTo>
                      <a:pt x="1" y="5233"/>
                      <a:pt x="506" y="5917"/>
                      <a:pt x="1250" y="5917"/>
                    </a:cubicBezTo>
                    <a:cubicBezTo>
                      <a:pt x="1492" y="5917"/>
                      <a:pt x="1759" y="5844"/>
                      <a:pt x="2042" y="5692"/>
                    </a:cubicBezTo>
                    <a:cubicBezTo>
                      <a:pt x="3107" y="4982"/>
                      <a:pt x="3995" y="3296"/>
                      <a:pt x="3995" y="1787"/>
                    </a:cubicBezTo>
                    <a:cubicBezTo>
                      <a:pt x="3995" y="678"/>
                      <a:pt x="3516" y="1"/>
                      <a:pt x="2839" y="1"/>
                    </a:cubicBezTo>
                    <a:close/>
                  </a:path>
                </a:pathLst>
              </a:custGeom>
              <a:solidFill>
                <a:srgbClr val="4637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849;p39">
                <a:extLst>
                  <a:ext uri="{FF2B5EF4-FFF2-40B4-BE49-F238E27FC236}">
                    <a16:creationId xmlns:a16="http://schemas.microsoft.com/office/drawing/2014/main" id="{640F61E6-6726-F45C-2961-17FD55162AEA}"/>
                  </a:ext>
                </a:extLst>
              </p:cNvPr>
              <p:cNvSpPr/>
              <p:nvPr/>
            </p:nvSpPr>
            <p:spPr>
              <a:xfrm>
                <a:off x="2491225" y="3234350"/>
                <a:ext cx="510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80" extrusionOk="0">
                    <a:moveTo>
                      <a:pt x="1394" y="1"/>
                    </a:moveTo>
                    <a:cubicBezTo>
                      <a:pt x="1262" y="1"/>
                      <a:pt x="1119" y="45"/>
                      <a:pt x="977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43"/>
                      <a:pt x="267" y="2980"/>
                      <a:pt x="635" y="2980"/>
                    </a:cubicBezTo>
                    <a:cubicBezTo>
                      <a:pt x="741" y="2980"/>
                      <a:pt x="857" y="2952"/>
                      <a:pt x="977" y="2892"/>
                    </a:cubicBezTo>
                    <a:cubicBezTo>
                      <a:pt x="1509" y="2537"/>
                      <a:pt x="2042" y="1649"/>
                      <a:pt x="2042" y="850"/>
                    </a:cubicBezTo>
                    <a:cubicBezTo>
                      <a:pt x="2042" y="330"/>
                      <a:pt x="1756" y="1"/>
                      <a:pt x="1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850;p39">
                <a:extLst>
                  <a:ext uri="{FF2B5EF4-FFF2-40B4-BE49-F238E27FC236}">
                    <a16:creationId xmlns:a16="http://schemas.microsoft.com/office/drawing/2014/main" id="{61422A3A-B7AC-FE6D-DD96-4BCE9C44736A}"/>
                  </a:ext>
                </a:extLst>
              </p:cNvPr>
              <p:cNvSpPr/>
              <p:nvPr/>
            </p:nvSpPr>
            <p:spPr>
              <a:xfrm>
                <a:off x="2455725" y="3175725"/>
                <a:ext cx="7445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4429" extrusionOk="0">
                    <a:moveTo>
                      <a:pt x="1864" y="0"/>
                    </a:moveTo>
                    <a:lnTo>
                      <a:pt x="0" y="355"/>
                    </a:lnTo>
                    <a:lnTo>
                      <a:pt x="0" y="3639"/>
                    </a:lnTo>
                    <a:cubicBezTo>
                      <a:pt x="0" y="3639"/>
                      <a:pt x="799" y="4083"/>
                      <a:pt x="1775" y="4349"/>
                    </a:cubicBezTo>
                    <a:cubicBezTo>
                      <a:pt x="1911" y="4403"/>
                      <a:pt x="2034" y="4429"/>
                      <a:pt x="2145" y="4429"/>
                    </a:cubicBezTo>
                    <a:cubicBezTo>
                      <a:pt x="2757" y="4429"/>
                      <a:pt x="2977" y="3654"/>
                      <a:pt x="2752" y="2751"/>
                    </a:cubicBezTo>
                    <a:cubicBezTo>
                      <a:pt x="2397" y="1243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851;p39">
                <a:extLst>
                  <a:ext uri="{FF2B5EF4-FFF2-40B4-BE49-F238E27FC236}">
                    <a16:creationId xmlns:a16="http://schemas.microsoft.com/office/drawing/2014/main" id="{AE6C5664-54A6-7C3C-9788-79B8E7E2D4ED}"/>
                  </a:ext>
                </a:extLst>
              </p:cNvPr>
              <p:cNvSpPr/>
              <p:nvPr/>
            </p:nvSpPr>
            <p:spPr>
              <a:xfrm>
                <a:off x="2415775" y="3164625"/>
                <a:ext cx="399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598" y="4083"/>
                    </a:lnTo>
                    <a:lnTo>
                      <a:pt x="1598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852;p39">
                <a:extLst>
                  <a:ext uri="{FF2B5EF4-FFF2-40B4-BE49-F238E27FC236}">
                    <a16:creationId xmlns:a16="http://schemas.microsoft.com/office/drawing/2014/main" id="{9E288FC3-10D0-92B5-4126-8AF8BA6D5AD5}"/>
                  </a:ext>
                </a:extLst>
              </p:cNvPr>
              <p:cNvSpPr/>
              <p:nvPr/>
            </p:nvSpPr>
            <p:spPr>
              <a:xfrm>
                <a:off x="2415775" y="3164625"/>
                <a:ext cx="685650" cy="474850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4" extrusionOk="0">
                    <a:moveTo>
                      <a:pt x="1" y="0"/>
                    </a:moveTo>
                    <a:lnTo>
                      <a:pt x="1" y="3284"/>
                    </a:lnTo>
                    <a:lnTo>
                      <a:pt x="27426" y="18994"/>
                    </a:lnTo>
                    <a:lnTo>
                      <a:pt x="27426" y="15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853;p39">
                <a:extLst>
                  <a:ext uri="{FF2B5EF4-FFF2-40B4-BE49-F238E27FC236}">
                    <a16:creationId xmlns:a16="http://schemas.microsoft.com/office/drawing/2014/main" id="{9ADB83CA-24D9-78A4-493B-A65E3EAB7BDC}"/>
                  </a:ext>
                </a:extLst>
              </p:cNvPr>
              <p:cNvSpPr/>
              <p:nvPr/>
            </p:nvSpPr>
            <p:spPr>
              <a:xfrm>
                <a:off x="2415775" y="3140200"/>
                <a:ext cx="723375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8935" h="16776" extrusionOk="0">
                    <a:moveTo>
                      <a:pt x="1598" y="1"/>
                    </a:moveTo>
                    <a:lnTo>
                      <a:pt x="1" y="977"/>
                    </a:lnTo>
                    <a:lnTo>
                      <a:pt x="27337" y="16776"/>
                    </a:lnTo>
                    <a:lnTo>
                      <a:pt x="28935" y="15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854;p39">
                <a:extLst>
                  <a:ext uri="{FF2B5EF4-FFF2-40B4-BE49-F238E27FC236}">
                    <a16:creationId xmlns:a16="http://schemas.microsoft.com/office/drawing/2014/main" id="{7AD4A03A-620F-243D-02F1-520A69ACB971}"/>
                  </a:ext>
                </a:extLst>
              </p:cNvPr>
              <p:cNvSpPr/>
              <p:nvPr/>
            </p:nvSpPr>
            <p:spPr>
              <a:xfrm>
                <a:off x="2999350" y="34797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331" y="0"/>
                    </a:moveTo>
                    <a:cubicBezTo>
                      <a:pt x="621" y="0"/>
                      <a:pt x="0" y="267"/>
                      <a:pt x="0" y="622"/>
                    </a:cubicBezTo>
                    <a:cubicBezTo>
                      <a:pt x="0" y="977"/>
                      <a:pt x="621" y="1243"/>
                      <a:pt x="1331" y="1243"/>
                    </a:cubicBezTo>
                    <a:cubicBezTo>
                      <a:pt x="2042" y="1243"/>
                      <a:pt x="2574" y="977"/>
                      <a:pt x="2574" y="622"/>
                    </a:cubicBezTo>
                    <a:cubicBezTo>
                      <a:pt x="2574" y="267"/>
                      <a:pt x="2042" y="0"/>
                      <a:pt x="1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855;p39">
                <a:extLst>
                  <a:ext uri="{FF2B5EF4-FFF2-40B4-BE49-F238E27FC236}">
                    <a16:creationId xmlns:a16="http://schemas.microsoft.com/office/drawing/2014/main" id="{D8A4EFCF-9CEF-ED7E-4B76-CD3A3643ADEA}"/>
                  </a:ext>
                </a:extLst>
              </p:cNvPr>
              <p:cNvSpPr/>
              <p:nvPr/>
            </p:nvSpPr>
            <p:spPr>
              <a:xfrm>
                <a:off x="2999350" y="3260025"/>
                <a:ext cx="6437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409" extrusionOk="0">
                    <a:moveTo>
                      <a:pt x="0" y="1"/>
                    </a:moveTo>
                    <a:lnTo>
                      <a:pt x="0" y="9409"/>
                    </a:lnTo>
                    <a:lnTo>
                      <a:pt x="2574" y="9409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856;p39">
                <a:extLst>
                  <a:ext uri="{FF2B5EF4-FFF2-40B4-BE49-F238E27FC236}">
                    <a16:creationId xmlns:a16="http://schemas.microsoft.com/office/drawing/2014/main" id="{6FECEAFA-BE97-C960-294B-F4B1BBDFCC10}"/>
                  </a:ext>
                </a:extLst>
              </p:cNvPr>
              <p:cNvSpPr/>
              <p:nvPr/>
            </p:nvSpPr>
            <p:spPr>
              <a:xfrm>
                <a:off x="2502325" y="3193475"/>
                <a:ext cx="643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243" extrusionOk="0">
                    <a:moveTo>
                      <a:pt x="1331" y="0"/>
                    </a:moveTo>
                    <a:cubicBezTo>
                      <a:pt x="621" y="0"/>
                      <a:pt x="0" y="355"/>
                      <a:pt x="0" y="621"/>
                    </a:cubicBezTo>
                    <a:cubicBezTo>
                      <a:pt x="0" y="976"/>
                      <a:pt x="621" y="1243"/>
                      <a:pt x="1331" y="1243"/>
                    </a:cubicBezTo>
                    <a:cubicBezTo>
                      <a:pt x="2041" y="1243"/>
                      <a:pt x="2574" y="976"/>
                      <a:pt x="2574" y="621"/>
                    </a:cubicBezTo>
                    <a:cubicBezTo>
                      <a:pt x="2574" y="355"/>
                      <a:pt x="2041" y="0"/>
                      <a:pt x="1331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857;p39">
                <a:extLst>
                  <a:ext uri="{FF2B5EF4-FFF2-40B4-BE49-F238E27FC236}">
                    <a16:creationId xmlns:a16="http://schemas.microsoft.com/office/drawing/2014/main" id="{FBD2088F-4582-BC79-938D-66B60BFFD9E8}"/>
                  </a:ext>
                </a:extLst>
              </p:cNvPr>
              <p:cNvSpPr/>
              <p:nvPr/>
            </p:nvSpPr>
            <p:spPr>
              <a:xfrm>
                <a:off x="2502325" y="3049250"/>
                <a:ext cx="64350" cy="1597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6391" extrusionOk="0">
                    <a:moveTo>
                      <a:pt x="0" y="0"/>
                    </a:moveTo>
                    <a:lnTo>
                      <a:pt x="0" y="6390"/>
                    </a:lnTo>
                    <a:lnTo>
                      <a:pt x="2574" y="639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858;p39">
                <a:extLst>
                  <a:ext uri="{FF2B5EF4-FFF2-40B4-BE49-F238E27FC236}">
                    <a16:creationId xmlns:a16="http://schemas.microsoft.com/office/drawing/2014/main" id="{ED6FC73A-9A78-ACF3-3124-430965707053}"/>
                  </a:ext>
                </a:extLst>
              </p:cNvPr>
              <p:cNvSpPr/>
              <p:nvPr/>
            </p:nvSpPr>
            <p:spPr>
              <a:xfrm>
                <a:off x="1029000" y="2818475"/>
                <a:ext cx="2150100" cy="1240375"/>
              </a:xfrm>
              <a:custGeom>
                <a:avLst/>
                <a:gdLst/>
                <a:ahLst/>
                <a:cxnLst/>
                <a:rect l="l" t="t" r="r" b="b"/>
                <a:pathLst>
                  <a:path w="86004" h="49615" extrusionOk="0">
                    <a:moveTo>
                      <a:pt x="60797" y="1"/>
                    </a:moveTo>
                    <a:lnTo>
                      <a:pt x="0" y="35147"/>
                    </a:lnTo>
                    <a:lnTo>
                      <a:pt x="25029" y="49614"/>
                    </a:lnTo>
                    <a:lnTo>
                      <a:pt x="86003" y="14379"/>
                    </a:lnTo>
                    <a:lnTo>
                      <a:pt x="60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859;p39">
                <a:extLst>
                  <a:ext uri="{FF2B5EF4-FFF2-40B4-BE49-F238E27FC236}">
                    <a16:creationId xmlns:a16="http://schemas.microsoft.com/office/drawing/2014/main" id="{FAE328E8-5E51-1092-85C2-5D485481285B}"/>
                  </a:ext>
                </a:extLst>
              </p:cNvPr>
              <p:cNvSpPr/>
              <p:nvPr/>
            </p:nvSpPr>
            <p:spPr>
              <a:xfrm>
                <a:off x="1029000" y="3697150"/>
                <a:ext cx="625725" cy="432700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17308" extrusionOk="0">
                    <a:moveTo>
                      <a:pt x="0" y="0"/>
                    </a:moveTo>
                    <a:lnTo>
                      <a:pt x="0" y="2841"/>
                    </a:lnTo>
                    <a:lnTo>
                      <a:pt x="25029" y="17308"/>
                    </a:lnTo>
                    <a:lnTo>
                      <a:pt x="25029" y="14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860;p39">
                <a:extLst>
                  <a:ext uri="{FF2B5EF4-FFF2-40B4-BE49-F238E27FC236}">
                    <a16:creationId xmlns:a16="http://schemas.microsoft.com/office/drawing/2014/main" id="{47FA79A5-5744-3741-0993-783D9DCFCD84}"/>
                  </a:ext>
                </a:extLst>
              </p:cNvPr>
              <p:cNvSpPr/>
              <p:nvPr/>
            </p:nvSpPr>
            <p:spPr>
              <a:xfrm>
                <a:off x="1654700" y="3177925"/>
                <a:ext cx="1524400" cy="951925"/>
              </a:xfrm>
              <a:custGeom>
                <a:avLst/>
                <a:gdLst/>
                <a:ahLst/>
                <a:cxnLst/>
                <a:rect l="l" t="t" r="r" b="b"/>
                <a:pathLst>
                  <a:path w="60976" h="38077" extrusionOk="0">
                    <a:moveTo>
                      <a:pt x="60975" y="1"/>
                    </a:moveTo>
                    <a:lnTo>
                      <a:pt x="1" y="35236"/>
                    </a:lnTo>
                    <a:lnTo>
                      <a:pt x="1" y="38077"/>
                    </a:lnTo>
                    <a:lnTo>
                      <a:pt x="60975" y="2841"/>
                    </a:lnTo>
                    <a:lnTo>
                      <a:pt x="609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61;p39">
                <a:extLst>
                  <a:ext uri="{FF2B5EF4-FFF2-40B4-BE49-F238E27FC236}">
                    <a16:creationId xmlns:a16="http://schemas.microsoft.com/office/drawing/2014/main" id="{51B49F3C-29E5-691C-5C27-6B92F3197D05}"/>
                  </a:ext>
                </a:extLst>
              </p:cNvPr>
              <p:cNvSpPr/>
              <p:nvPr/>
            </p:nvSpPr>
            <p:spPr>
              <a:xfrm>
                <a:off x="1077800" y="3561800"/>
                <a:ext cx="583600" cy="470425"/>
              </a:xfrm>
              <a:custGeom>
                <a:avLst/>
                <a:gdLst/>
                <a:ahLst/>
                <a:cxnLst/>
                <a:rect l="l" t="t" r="r" b="b"/>
                <a:pathLst>
                  <a:path w="23344" h="18817" extrusionOk="0">
                    <a:moveTo>
                      <a:pt x="1" y="0"/>
                    </a:moveTo>
                    <a:lnTo>
                      <a:pt x="1" y="5326"/>
                    </a:lnTo>
                    <a:lnTo>
                      <a:pt x="23343" y="18816"/>
                    </a:lnTo>
                    <a:lnTo>
                      <a:pt x="23343" y="134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CC6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862;p39">
                <a:extLst>
                  <a:ext uri="{FF2B5EF4-FFF2-40B4-BE49-F238E27FC236}">
                    <a16:creationId xmlns:a16="http://schemas.microsoft.com/office/drawing/2014/main" id="{D55E64A4-1483-5391-0478-3EC726F80351}"/>
                  </a:ext>
                </a:extLst>
              </p:cNvPr>
              <p:cNvSpPr/>
              <p:nvPr/>
            </p:nvSpPr>
            <p:spPr>
              <a:xfrm>
                <a:off x="1661375" y="3224525"/>
                <a:ext cx="1169350" cy="807700"/>
              </a:xfrm>
              <a:custGeom>
                <a:avLst/>
                <a:gdLst/>
                <a:ahLst/>
                <a:cxnLst/>
                <a:rect l="l" t="t" r="r" b="b"/>
                <a:pathLst>
                  <a:path w="46774" h="32308" extrusionOk="0">
                    <a:moveTo>
                      <a:pt x="46774" y="1"/>
                    </a:moveTo>
                    <a:lnTo>
                      <a:pt x="0" y="26982"/>
                    </a:lnTo>
                    <a:lnTo>
                      <a:pt x="0" y="32307"/>
                    </a:lnTo>
                    <a:lnTo>
                      <a:pt x="46774" y="5326"/>
                    </a:lnTo>
                    <a:lnTo>
                      <a:pt x="467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863;p39">
                <a:extLst>
                  <a:ext uri="{FF2B5EF4-FFF2-40B4-BE49-F238E27FC236}">
                    <a16:creationId xmlns:a16="http://schemas.microsoft.com/office/drawing/2014/main" id="{E0DD6177-2FE4-8A26-6D04-8ECBB89D5C54}"/>
                  </a:ext>
                </a:extLst>
              </p:cNvPr>
              <p:cNvSpPr/>
              <p:nvPr/>
            </p:nvSpPr>
            <p:spPr>
              <a:xfrm>
                <a:off x="2242700" y="2474550"/>
                <a:ext cx="852075" cy="750000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30000" extrusionOk="0">
                    <a:moveTo>
                      <a:pt x="10829" y="1"/>
                    </a:moveTo>
                    <a:lnTo>
                      <a:pt x="1" y="16509"/>
                    </a:lnTo>
                    <a:lnTo>
                      <a:pt x="23521" y="30000"/>
                    </a:lnTo>
                    <a:lnTo>
                      <a:pt x="34083" y="13403"/>
                    </a:lnTo>
                    <a:lnTo>
                      <a:pt x="108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64;p39">
                <a:extLst>
                  <a:ext uri="{FF2B5EF4-FFF2-40B4-BE49-F238E27FC236}">
                    <a16:creationId xmlns:a16="http://schemas.microsoft.com/office/drawing/2014/main" id="{A8130439-A767-9921-5729-C777AF0EA469}"/>
                  </a:ext>
                </a:extLst>
              </p:cNvPr>
              <p:cNvSpPr/>
              <p:nvPr/>
            </p:nvSpPr>
            <p:spPr>
              <a:xfrm>
                <a:off x="2830700" y="2809600"/>
                <a:ext cx="337300" cy="548075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21923" extrusionOk="0">
                    <a:moveTo>
                      <a:pt x="10563" y="1"/>
                    </a:moveTo>
                    <a:lnTo>
                      <a:pt x="1" y="16598"/>
                    </a:lnTo>
                    <a:lnTo>
                      <a:pt x="1" y="21923"/>
                    </a:lnTo>
                    <a:cubicBezTo>
                      <a:pt x="1" y="21923"/>
                      <a:pt x="1953" y="20503"/>
                      <a:pt x="2752" y="19527"/>
                    </a:cubicBezTo>
                    <a:lnTo>
                      <a:pt x="13492" y="3107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65;p39">
                <a:extLst>
                  <a:ext uri="{FF2B5EF4-FFF2-40B4-BE49-F238E27FC236}">
                    <a16:creationId xmlns:a16="http://schemas.microsoft.com/office/drawing/2014/main" id="{723FC54E-356D-3415-CA2E-3B96DA44930D}"/>
                  </a:ext>
                </a:extLst>
              </p:cNvPr>
              <p:cNvSpPr/>
              <p:nvPr/>
            </p:nvSpPr>
            <p:spPr>
              <a:xfrm>
                <a:off x="2280425" y="2567500"/>
                <a:ext cx="710075" cy="609925"/>
              </a:xfrm>
              <a:custGeom>
                <a:avLst/>
                <a:gdLst/>
                <a:ahLst/>
                <a:cxnLst/>
                <a:rect l="l" t="t" r="r" b="b"/>
                <a:pathLst>
                  <a:path w="28403" h="24397" extrusionOk="0">
                    <a:moveTo>
                      <a:pt x="9717" y="0"/>
                    </a:moveTo>
                    <a:cubicBezTo>
                      <a:pt x="9249" y="0"/>
                      <a:pt x="8828" y="306"/>
                      <a:pt x="8432" y="1164"/>
                    </a:cubicBezTo>
                    <a:cubicBezTo>
                      <a:pt x="8077" y="1785"/>
                      <a:pt x="6569" y="2762"/>
                      <a:pt x="5947" y="3560"/>
                    </a:cubicBezTo>
                    <a:cubicBezTo>
                      <a:pt x="4350" y="5691"/>
                      <a:pt x="2308" y="8087"/>
                      <a:pt x="1687" y="9951"/>
                    </a:cubicBezTo>
                    <a:cubicBezTo>
                      <a:pt x="888" y="12170"/>
                      <a:pt x="1" y="12613"/>
                      <a:pt x="267" y="13501"/>
                    </a:cubicBezTo>
                    <a:cubicBezTo>
                      <a:pt x="533" y="14655"/>
                      <a:pt x="1687" y="14122"/>
                      <a:pt x="3107" y="15542"/>
                    </a:cubicBezTo>
                    <a:cubicBezTo>
                      <a:pt x="5858" y="18382"/>
                      <a:pt x="11983" y="20868"/>
                      <a:pt x="16332" y="23353"/>
                    </a:cubicBezTo>
                    <a:cubicBezTo>
                      <a:pt x="17653" y="24108"/>
                      <a:pt x="18582" y="24396"/>
                      <a:pt x="19249" y="24396"/>
                    </a:cubicBezTo>
                    <a:cubicBezTo>
                      <a:pt x="20775" y="24396"/>
                      <a:pt x="20931" y="22886"/>
                      <a:pt x="21302" y="22021"/>
                    </a:cubicBezTo>
                    <a:cubicBezTo>
                      <a:pt x="21834" y="20601"/>
                      <a:pt x="23254" y="19270"/>
                      <a:pt x="24142" y="17317"/>
                    </a:cubicBezTo>
                    <a:cubicBezTo>
                      <a:pt x="25118" y="15099"/>
                      <a:pt x="25296" y="12968"/>
                      <a:pt x="26361" y="11815"/>
                    </a:cubicBezTo>
                    <a:cubicBezTo>
                      <a:pt x="28402" y="9685"/>
                      <a:pt x="27603" y="9241"/>
                      <a:pt x="25740" y="8264"/>
                    </a:cubicBezTo>
                    <a:cubicBezTo>
                      <a:pt x="22899" y="6844"/>
                      <a:pt x="16775" y="3294"/>
                      <a:pt x="12604" y="1430"/>
                    </a:cubicBezTo>
                    <a:cubicBezTo>
                      <a:pt x="11433" y="873"/>
                      <a:pt x="10507" y="0"/>
                      <a:pt x="97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66;p39">
                <a:extLst>
                  <a:ext uri="{FF2B5EF4-FFF2-40B4-BE49-F238E27FC236}">
                    <a16:creationId xmlns:a16="http://schemas.microsoft.com/office/drawing/2014/main" id="{F83D0C7C-FE25-2A73-3A4D-E3D72C2244F5}"/>
                  </a:ext>
                </a:extLst>
              </p:cNvPr>
              <p:cNvSpPr/>
              <p:nvPr/>
            </p:nvSpPr>
            <p:spPr>
              <a:xfrm>
                <a:off x="2455725" y="2683125"/>
                <a:ext cx="1553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7037" extrusionOk="0">
                    <a:moveTo>
                      <a:pt x="4438" y="0"/>
                    </a:moveTo>
                    <a:cubicBezTo>
                      <a:pt x="4438" y="1"/>
                      <a:pt x="3817" y="1509"/>
                      <a:pt x="2397" y="2308"/>
                    </a:cubicBezTo>
                    <a:cubicBezTo>
                      <a:pt x="267" y="3462"/>
                      <a:pt x="0" y="5415"/>
                      <a:pt x="0" y="5415"/>
                    </a:cubicBezTo>
                    <a:cubicBezTo>
                      <a:pt x="0" y="5415"/>
                      <a:pt x="1825" y="7037"/>
                      <a:pt x="3234" y="7037"/>
                    </a:cubicBezTo>
                    <a:cubicBezTo>
                      <a:pt x="3439" y="7037"/>
                      <a:pt x="3636" y="7002"/>
                      <a:pt x="3817" y="6923"/>
                    </a:cubicBezTo>
                    <a:cubicBezTo>
                      <a:pt x="6213" y="5770"/>
                      <a:pt x="4438" y="1"/>
                      <a:pt x="4438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67;p39">
                <a:extLst>
                  <a:ext uri="{FF2B5EF4-FFF2-40B4-BE49-F238E27FC236}">
                    <a16:creationId xmlns:a16="http://schemas.microsoft.com/office/drawing/2014/main" id="{EF9CF659-6B5F-946F-BE01-9846CE612E04}"/>
                  </a:ext>
                </a:extLst>
              </p:cNvPr>
              <p:cNvSpPr/>
              <p:nvPr/>
            </p:nvSpPr>
            <p:spPr>
              <a:xfrm>
                <a:off x="2267125" y="2801025"/>
                <a:ext cx="49037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077" extrusionOk="0">
                    <a:moveTo>
                      <a:pt x="8709" y="1"/>
                    </a:moveTo>
                    <a:cubicBezTo>
                      <a:pt x="7981" y="1"/>
                      <a:pt x="7319" y="123"/>
                      <a:pt x="6745" y="344"/>
                    </a:cubicBezTo>
                    <a:cubicBezTo>
                      <a:pt x="4438" y="1231"/>
                      <a:pt x="0" y="5048"/>
                      <a:pt x="0" y="5048"/>
                    </a:cubicBezTo>
                    <a:lnTo>
                      <a:pt x="12603" y="15077"/>
                    </a:lnTo>
                    <a:cubicBezTo>
                      <a:pt x="12603" y="15077"/>
                      <a:pt x="17396" y="11172"/>
                      <a:pt x="18550" y="8420"/>
                    </a:cubicBezTo>
                    <a:cubicBezTo>
                      <a:pt x="19615" y="5669"/>
                      <a:pt x="16952" y="4426"/>
                      <a:pt x="16597" y="3982"/>
                    </a:cubicBezTo>
                    <a:cubicBezTo>
                      <a:pt x="13730" y="1115"/>
                      <a:pt x="10912" y="1"/>
                      <a:pt x="8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68;p39">
                <a:extLst>
                  <a:ext uri="{FF2B5EF4-FFF2-40B4-BE49-F238E27FC236}">
                    <a16:creationId xmlns:a16="http://schemas.microsoft.com/office/drawing/2014/main" id="{A0797C04-0BDA-40F4-EA86-64FF6FFCBA24}"/>
                  </a:ext>
                </a:extLst>
              </p:cNvPr>
              <p:cNvSpPr/>
              <p:nvPr/>
            </p:nvSpPr>
            <p:spPr>
              <a:xfrm>
                <a:off x="1077800" y="2893475"/>
                <a:ext cx="1626450" cy="1156500"/>
              </a:xfrm>
              <a:custGeom>
                <a:avLst/>
                <a:gdLst/>
                <a:ahLst/>
                <a:cxnLst/>
                <a:rect l="l" t="t" r="r" b="b"/>
                <a:pathLst>
                  <a:path w="65058" h="46260" extrusionOk="0">
                    <a:moveTo>
                      <a:pt x="46014" y="0"/>
                    </a:moveTo>
                    <a:cubicBezTo>
                      <a:pt x="44710" y="0"/>
                      <a:pt x="42906" y="485"/>
                      <a:pt x="40295" y="2237"/>
                    </a:cubicBezTo>
                    <a:cubicBezTo>
                      <a:pt x="33905" y="6586"/>
                      <a:pt x="25740" y="10402"/>
                      <a:pt x="18462" y="14574"/>
                    </a:cubicBezTo>
                    <a:cubicBezTo>
                      <a:pt x="14734" y="16704"/>
                      <a:pt x="3373" y="21763"/>
                      <a:pt x="1687" y="24248"/>
                    </a:cubicBezTo>
                    <a:cubicBezTo>
                      <a:pt x="1" y="26733"/>
                      <a:pt x="444" y="30639"/>
                      <a:pt x="444" y="30639"/>
                    </a:cubicBezTo>
                    <a:lnTo>
                      <a:pt x="22278" y="46259"/>
                    </a:lnTo>
                    <a:lnTo>
                      <a:pt x="64969" y="21497"/>
                    </a:lnTo>
                    <a:cubicBezTo>
                      <a:pt x="65058" y="19810"/>
                      <a:pt x="64880" y="15905"/>
                      <a:pt x="63194" y="12000"/>
                    </a:cubicBezTo>
                    <a:cubicBezTo>
                      <a:pt x="61774" y="8627"/>
                      <a:pt x="58756" y="5521"/>
                      <a:pt x="57159" y="3835"/>
                    </a:cubicBezTo>
                    <a:cubicBezTo>
                      <a:pt x="55107" y="1854"/>
                      <a:pt x="52717" y="324"/>
                      <a:pt x="50843" y="324"/>
                    </a:cubicBezTo>
                    <a:cubicBezTo>
                      <a:pt x="50366" y="324"/>
                      <a:pt x="49922" y="423"/>
                      <a:pt x="49526" y="639"/>
                    </a:cubicBezTo>
                    <a:cubicBezTo>
                      <a:pt x="49402" y="710"/>
                      <a:pt x="49276" y="739"/>
                      <a:pt x="49143" y="739"/>
                    </a:cubicBezTo>
                    <a:cubicBezTo>
                      <a:pt x="48475" y="739"/>
                      <a:pt x="47626" y="0"/>
                      <a:pt x="46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69;p39">
                <a:extLst>
                  <a:ext uri="{FF2B5EF4-FFF2-40B4-BE49-F238E27FC236}">
                    <a16:creationId xmlns:a16="http://schemas.microsoft.com/office/drawing/2014/main" id="{6673F001-464F-9142-D9CA-2D9F84488AFF}"/>
                  </a:ext>
                </a:extLst>
              </p:cNvPr>
              <p:cNvSpPr/>
              <p:nvPr/>
            </p:nvSpPr>
            <p:spPr>
              <a:xfrm>
                <a:off x="1918750" y="3062550"/>
                <a:ext cx="1531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4473" extrusionOk="0">
                    <a:moveTo>
                      <a:pt x="4438" y="1"/>
                    </a:moveTo>
                    <a:cubicBezTo>
                      <a:pt x="4438" y="1"/>
                      <a:pt x="3285" y="444"/>
                      <a:pt x="2131" y="1864"/>
                    </a:cubicBezTo>
                    <a:cubicBezTo>
                      <a:pt x="888" y="3284"/>
                      <a:pt x="1" y="4083"/>
                      <a:pt x="799" y="4438"/>
                    </a:cubicBezTo>
                    <a:cubicBezTo>
                      <a:pt x="846" y="4462"/>
                      <a:pt x="901" y="4473"/>
                      <a:pt x="963" y="4473"/>
                    </a:cubicBezTo>
                    <a:cubicBezTo>
                      <a:pt x="1842" y="4473"/>
                      <a:pt x="4153" y="2244"/>
                      <a:pt x="5148" y="1332"/>
                    </a:cubicBezTo>
                    <a:cubicBezTo>
                      <a:pt x="6125" y="267"/>
                      <a:pt x="4438" y="1"/>
                      <a:pt x="443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70;p39">
                <a:extLst>
                  <a:ext uri="{FF2B5EF4-FFF2-40B4-BE49-F238E27FC236}">
                    <a16:creationId xmlns:a16="http://schemas.microsoft.com/office/drawing/2014/main" id="{0F1CF8E0-51E2-8D75-8DC2-A721C8EF4DD0}"/>
                  </a:ext>
                </a:extLst>
              </p:cNvPr>
              <p:cNvSpPr/>
              <p:nvPr/>
            </p:nvSpPr>
            <p:spPr>
              <a:xfrm>
                <a:off x="1994200" y="2792225"/>
                <a:ext cx="49260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19704" h="12767" extrusionOk="0">
                    <a:moveTo>
                      <a:pt x="18246" y="1"/>
                    </a:moveTo>
                    <a:cubicBezTo>
                      <a:pt x="15905" y="1"/>
                      <a:pt x="13235" y="2288"/>
                      <a:pt x="10385" y="4334"/>
                    </a:cubicBezTo>
                    <a:cubicBezTo>
                      <a:pt x="6923" y="6908"/>
                      <a:pt x="0" y="11080"/>
                      <a:pt x="0" y="11080"/>
                    </a:cubicBezTo>
                    <a:cubicBezTo>
                      <a:pt x="0" y="11080"/>
                      <a:pt x="1154" y="11346"/>
                      <a:pt x="1420" y="11612"/>
                    </a:cubicBezTo>
                    <a:cubicBezTo>
                      <a:pt x="2042" y="12411"/>
                      <a:pt x="2308" y="12766"/>
                      <a:pt x="2308" y="12766"/>
                    </a:cubicBezTo>
                    <a:cubicBezTo>
                      <a:pt x="2308" y="12766"/>
                      <a:pt x="6213" y="9393"/>
                      <a:pt x="8255" y="7973"/>
                    </a:cubicBezTo>
                    <a:cubicBezTo>
                      <a:pt x="10207" y="6553"/>
                      <a:pt x="12426" y="4778"/>
                      <a:pt x="14645" y="3181"/>
                    </a:cubicBezTo>
                    <a:cubicBezTo>
                      <a:pt x="16775" y="1583"/>
                      <a:pt x="19704" y="340"/>
                      <a:pt x="19704" y="340"/>
                    </a:cubicBezTo>
                    <a:cubicBezTo>
                      <a:pt x="19234" y="106"/>
                      <a:pt x="18748" y="1"/>
                      <a:pt x="18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71;p39">
                <a:extLst>
                  <a:ext uri="{FF2B5EF4-FFF2-40B4-BE49-F238E27FC236}">
                    <a16:creationId xmlns:a16="http://schemas.microsoft.com/office/drawing/2014/main" id="{067AE7CB-1D9A-9FE3-8188-7F44C7FD349A}"/>
                  </a:ext>
                </a:extLst>
              </p:cNvPr>
              <p:cNvSpPr/>
              <p:nvPr/>
            </p:nvSpPr>
            <p:spPr>
              <a:xfrm>
                <a:off x="1029000" y="3341225"/>
                <a:ext cx="625725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31545" extrusionOk="0">
                    <a:moveTo>
                      <a:pt x="3373" y="4119"/>
                    </a:moveTo>
                    <a:lnTo>
                      <a:pt x="16686" y="11841"/>
                    </a:lnTo>
                    <a:cubicBezTo>
                      <a:pt x="17573" y="12285"/>
                      <a:pt x="18195" y="13616"/>
                      <a:pt x="18195" y="14681"/>
                    </a:cubicBezTo>
                    <a:cubicBezTo>
                      <a:pt x="18195" y="14770"/>
                      <a:pt x="18195" y="14770"/>
                      <a:pt x="18195" y="14859"/>
                    </a:cubicBezTo>
                    <a:lnTo>
                      <a:pt x="4793" y="7137"/>
                    </a:lnTo>
                    <a:cubicBezTo>
                      <a:pt x="3994" y="6693"/>
                      <a:pt x="3373" y="5362"/>
                      <a:pt x="3373" y="4297"/>
                    </a:cubicBezTo>
                    <a:cubicBezTo>
                      <a:pt x="3373" y="4208"/>
                      <a:pt x="3373" y="4208"/>
                      <a:pt x="3373" y="4119"/>
                    </a:cubicBezTo>
                    <a:close/>
                    <a:moveTo>
                      <a:pt x="2843" y="0"/>
                    </a:moveTo>
                    <a:cubicBezTo>
                      <a:pt x="1179" y="0"/>
                      <a:pt x="0" y="1544"/>
                      <a:pt x="0" y="4119"/>
                    </a:cubicBezTo>
                    <a:lnTo>
                      <a:pt x="0" y="17078"/>
                    </a:lnTo>
                    <a:lnTo>
                      <a:pt x="25029" y="31545"/>
                    </a:lnTo>
                    <a:lnTo>
                      <a:pt x="25029" y="18586"/>
                    </a:lnTo>
                    <a:cubicBezTo>
                      <a:pt x="25029" y="15125"/>
                      <a:pt x="22899" y="11042"/>
                      <a:pt x="20236" y="9533"/>
                    </a:cubicBezTo>
                    <a:lnTo>
                      <a:pt x="4704" y="569"/>
                    </a:lnTo>
                    <a:cubicBezTo>
                      <a:pt x="4045" y="183"/>
                      <a:pt x="3416" y="0"/>
                      <a:pt x="28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72;p39">
                <a:extLst>
                  <a:ext uri="{FF2B5EF4-FFF2-40B4-BE49-F238E27FC236}">
                    <a16:creationId xmlns:a16="http://schemas.microsoft.com/office/drawing/2014/main" id="{68B35C34-332F-9992-11F7-120090366602}"/>
                  </a:ext>
                </a:extLst>
              </p:cNvPr>
              <p:cNvSpPr/>
              <p:nvPr/>
            </p:nvSpPr>
            <p:spPr>
              <a:xfrm>
                <a:off x="1029000" y="3348775"/>
                <a:ext cx="90975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753" extrusionOk="0">
                    <a:moveTo>
                      <a:pt x="1598" y="1"/>
                    </a:moveTo>
                    <a:lnTo>
                      <a:pt x="0" y="977"/>
                    </a:lnTo>
                    <a:lnTo>
                      <a:pt x="1420" y="2752"/>
                    </a:lnTo>
                    <a:lnTo>
                      <a:pt x="3639" y="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73;p39">
                <a:extLst>
                  <a:ext uri="{FF2B5EF4-FFF2-40B4-BE49-F238E27FC236}">
                    <a16:creationId xmlns:a16="http://schemas.microsoft.com/office/drawing/2014/main" id="{6DE0B1E0-5089-24C7-EAEE-030DD9060063}"/>
                  </a:ext>
                </a:extLst>
              </p:cNvPr>
              <p:cNvSpPr/>
              <p:nvPr/>
            </p:nvSpPr>
            <p:spPr>
              <a:xfrm>
                <a:off x="1563725" y="4074350"/>
                <a:ext cx="9100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3285" extrusionOk="0">
                    <a:moveTo>
                      <a:pt x="2397" y="1"/>
                    </a:moveTo>
                    <a:lnTo>
                      <a:pt x="1" y="622"/>
                    </a:lnTo>
                    <a:lnTo>
                      <a:pt x="1954" y="3285"/>
                    </a:lnTo>
                    <a:lnTo>
                      <a:pt x="3640" y="2220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74;p39">
                <a:extLst>
                  <a:ext uri="{FF2B5EF4-FFF2-40B4-BE49-F238E27FC236}">
                    <a16:creationId xmlns:a16="http://schemas.microsoft.com/office/drawing/2014/main" id="{39CA8D94-13EB-8069-D6AE-A7246072D64A}"/>
                  </a:ext>
                </a:extLst>
              </p:cNvPr>
              <p:cNvSpPr/>
              <p:nvPr/>
            </p:nvSpPr>
            <p:spPr>
              <a:xfrm>
                <a:off x="986825" y="3365675"/>
                <a:ext cx="625750" cy="790800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32" extrusionOk="0">
                    <a:moveTo>
                      <a:pt x="5060" y="3141"/>
                    </a:moveTo>
                    <a:lnTo>
                      <a:pt x="18373" y="10863"/>
                    </a:lnTo>
                    <a:cubicBezTo>
                      <a:pt x="19260" y="11307"/>
                      <a:pt x="19882" y="12638"/>
                      <a:pt x="19882" y="13703"/>
                    </a:cubicBezTo>
                    <a:cubicBezTo>
                      <a:pt x="19882" y="13792"/>
                      <a:pt x="19882" y="13792"/>
                      <a:pt x="19882" y="13881"/>
                    </a:cubicBezTo>
                    <a:lnTo>
                      <a:pt x="6480" y="6159"/>
                    </a:lnTo>
                    <a:cubicBezTo>
                      <a:pt x="5681" y="5715"/>
                      <a:pt x="5060" y="4384"/>
                      <a:pt x="5060" y="3319"/>
                    </a:cubicBezTo>
                    <a:cubicBezTo>
                      <a:pt x="5060" y="3230"/>
                      <a:pt x="5060" y="3230"/>
                      <a:pt x="5060" y="3141"/>
                    </a:cubicBezTo>
                    <a:close/>
                    <a:moveTo>
                      <a:pt x="2851" y="0"/>
                    </a:moveTo>
                    <a:cubicBezTo>
                      <a:pt x="1183" y="0"/>
                      <a:pt x="1" y="1561"/>
                      <a:pt x="1" y="4206"/>
                    </a:cubicBezTo>
                    <a:lnTo>
                      <a:pt x="1" y="17165"/>
                    </a:lnTo>
                    <a:lnTo>
                      <a:pt x="25030" y="31632"/>
                    </a:lnTo>
                    <a:lnTo>
                      <a:pt x="25030" y="18673"/>
                    </a:lnTo>
                    <a:cubicBezTo>
                      <a:pt x="25030" y="15123"/>
                      <a:pt x="22899" y="11041"/>
                      <a:pt x="20237" y="9532"/>
                    </a:cubicBezTo>
                    <a:lnTo>
                      <a:pt x="4705" y="567"/>
                    </a:lnTo>
                    <a:cubicBezTo>
                      <a:pt x="4049" y="183"/>
                      <a:pt x="3421" y="0"/>
                      <a:pt x="28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75;p39">
                <a:extLst>
                  <a:ext uri="{FF2B5EF4-FFF2-40B4-BE49-F238E27FC236}">
                    <a16:creationId xmlns:a16="http://schemas.microsoft.com/office/drawing/2014/main" id="{22D86007-F256-5092-4ADC-A7CA5126D325}"/>
                  </a:ext>
                </a:extLst>
              </p:cNvPr>
              <p:cNvSpPr/>
              <p:nvPr/>
            </p:nvSpPr>
            <p:spPr>
              <a:xfrm>
                <a:off x="1073375" y="3438050"/>
                <a:ext cx="41050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16420" h="12063" extrusionOk="0">
                    <a:moveTo>
                      <a:pt x="957" y="1"/>
                    </a:moveTo>
                    <a:cubicBezTo>
                      <a:pt x="410" y="1"/>
                      <a:pt x="0" y="502"/>
                      <a:pt x="0" y="1311"/>
                    </a:cubicBezTo>
                    <a:cubicBezTo>
                      <a:pt x="0" y="2376"/>
                      <a:pt x="710" y="3708"/>
                      <a:pt x="1509" y="4152"/>
                    </a:cubicBezTo>
                    <a:lnTo>
                      <a:pt x="14911" y="11873"/>
                    </a:lnTo>
                    <a:cubicBezTo>
                      <a:pt x="15140" y="12001"/>
                      <a:pt x="15355" y="12062"/>
                      <a:pt x="15546" y="12062"/>
                    </a:cubicBezTo>
                    <a:cubicBezTo>
                      <a:pt x="16022" y="12062"/>
                      <a:pt x="16356" y="11682"/>
                      <a:pt x="16420" y="10986"/>
                    </a:cubicBezTo>
                    <a:lnTo>
                      <a:pt x="3018" y="3264"/>
                    </a:lnTo>
                    <a:cubicBezTo>
                      <a:pt x="2219" y="2820"/>
                      <a:pt x="1598" y="1489"/>
                      <a:pt x="1598" y="424"/>
                    </a:cubicBezTo>
                    <a:cubicBezTo>
                      <a:pt x="1598" y="335"/>
                      <a:pt x="1598" y="335"/>
                      <a:pt x="1598" y="246"/>
                    </a:cubicBezTo>
                    <a:lnTo>
                      <a:pt x="1509" y="158"/>
                    </a:lnTo>
                    <a:cubicBezTo>
                      <a:pt x="1317" y="51"/>
                      <a:pt x="1130" y="1"/>
                      <a:pt x="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76;p39">
                <a:extLst>
                  <a:ext uri="{FF2B5EF4-FFF2-40B4-BE49-F238E27FC236}">
                    <a16:creationId xmlns:a16="http://schemas.microsoft.com/office/drawing/2014/main" id="{08CB295E-D999-F61C-B429-CB56D8F6EF34}"/>
                  </a:ext>
                </a:extLst>
              </p:cNvPr>
              <p:cNvSpPr/>
              <p:nvPr/>
            </p:nvSpPr>
            <p:spPr>
              <a:xfrm>
                <a:off x="1419500" y="3761500"/>
                <a:ext cx="135375" cy="2995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1983" extrusionOk="0">
                    <a:moveTo>
                      <a:pt x="1" y="0"/>
                    </a:moveTo>
                    <a:lnTo>
                      <a:pt x="1" y="8876"/>
                    </a:lnTo>
                    <a:lnTo>
                      <a:pt x="5415" y="11982"/>
                    </a:lnTo>
                    <a:lnTo>
                      <a:pt x="5415" y="31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877;p39">
                <a:extLst>
                  <a:ext uri="{FF2B5EF4-FFF2-40B4-BE49-F238E27FC236}">
                    <a16:creationId xmlns:a16="http://schemas.microsoft.com/office/drawing/2014/main" id="{D4593E54-6325-64F2-1E9A-17CFE185FD99}"/>
                  </a:ext>
                </a:extLst>
              </p:cNvPr>
              <p:cNvSpPr/>
              <p:nvPr/>
            </p:nvSpPr>
            <p:spPr>
              <a:xfrm>
                <a:off x="2486775" y="2727500"/>
                <a:ext cx="230800" cy="199725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989" extrusionOk="0">
                    <a:moveTo>
                      <a:pt x="9231" y="1"/>
                    </a:moveTo>
                    <a:lnTo>
                      <a:pt x="4261" y="2397"/>
                    </a:lnTo>
                    <a:cubicBezTo>
                      <a:pt x="4261" y="2397"/>
                      <a:pt x="3462" y="3640"/>
                      <a:pt x="2663" y="4438"/>
                    </a:cubicBezTo>
                    <a:cubicBezTo>
                      <a:pt x="2220" y="4705"/>
                      <a:pt x="445" y="6746"/>
                      <a:pt x="1" y="7989"/>
                    </a:cubicBezTo>
                    <a:cubicBezTo>
                      <a:pt x="800" y="7900"/>
                      <a:pt x="3196" y="6923"/>
                      <a:pt x="3995" y="6657"/>
                    </a:cubicBezTo>
                    <a:cubicBezTo>
                      <a:pt x="4971" y="6391"/>
                      <a:pt x="7279" y="5947"/>
                      <a:pt x="7279" y="5947"/>
                    </a:cubicBezTo>
                    <a:cubicBezTo>
                      <a:pt x="7279" y="5947"/>
                      <a:pt x="6924" y="5060"/>
                      <a:pt x="7545" y="3640"/>
                    </a:cubicBezTo>
                    <a:cubicBezTo>
                      <a:pt x="8432" y="1687"/>
                      <a:pt x="9231" y="1"/>
                      <a:pt x="92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878;p39">
                <a:extLst>
                  <a:ext uri="{FF2B5EF4-FFF2-40B4-BE49-F238E27FC236}">
                    <a16:creationId xmlns:a16="http://schemas.microsoft.com/office/drawing/2014/main" id="{01C67554-A9EC-6565-FA42-832189AD265C}"/>
                  </a:ext>
                </a:extLst>
              </p:cNvPr>
              <p:cNvSpPr/>
              <p:nvPr/>
            </p:nvSpPr>
            <p:spPr>
              <a:xfrm>
                <a:off x="2462375" y="2794075"/>
                <a:ext cx="2197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6302" extrusionOk="0">
                    <a:moveTo>
                      <a:pt x="4261" y="0"/>
                    </a:moveTo>
                    <a:cubicBezTo>
                      <a:pt x="4261" y="0"/>
                      <a:pt x="2574" y="1598"/>
                      <a:pt x="1421" y="3195"/>
                    </a:cubicBezTo>
                    <a:cubicBezTo>
                      <a:pt x="444" y="4438"/>
                      <a:pt x="1" y="6302"/>
                      <a:pt x="1" y="6302"/>
                    </a:cubicBezTo>
                    <a:cubicBezTo>
                      <a:pt x="1" y="6302"/>
                      <a:pt x="3728" y="5326"/>
                      <a:pt x="4971" y="5059"/>
                    </a:cubicBezTo>
                    <a:cubicBezTo>
                      <a:pt x="6746" y="4704"/>
                      <a:pt x="8787" y="4260"/>
                      <a:pt x="8787" y="4260"/>
                    </a:cubicBezTo>
                    <a:lnTo>
                      <a:pt x="8255" y="3284"/>
                    </a:lnTo>
                    <a:cubicBezTo>
                      <a:pt x="8255" y="3284"/>
                      <a:pt x="6480" y="3373"/>
                      <a:pt x="4882" y="3728"/>
                    </a:cubicBezTo>
                    <a:cubicBezTo>
                      <a:pt x="4172" y="3905"/>
                      <a:pt x="1509" y="4882"/>
                      <a:pt x="1509" y="4882"/>
                    </a:cubicBezTo>
                    <a:cubicBezTo>
                      <a:pt x="1509" y="4882"/>
                      <a:pt x="2574" y="3639"/>
                      <a:pt x="3551" y="2485"/>
                    </a:cubicBezTo>
                    <a:cubicBezTo>
                      <a:pt x="4350" y="1420"/>
                      <a:pt x="5415" y="0"/>
                      <a:pt x="5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879;p39">
                <a:extLst>
                  <a:ext uri="{FF2B5EF4-FFF2-40B4-BE49-F238E27FC236}">
                    <a16:creationId xmlns:a16="http://schemas.microsoft.com/office/drawing/2014/main" id="{787C3DB5-E94E-747F-0BEE-0C00B47D4087}"/>
                  </a:ext>
                </a:extLst>
              </p:cNvPr>
              <p:cNvSpPr/>
              <p:nvPr/>
            </p:nvSpPr>
            <p:spPr>
              <a:xfrm>
                <a:off x="2513400" y="2592450"/>
                <a:ext cx="224150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8953" extrusionOk="0">
                    <a:moveTo>
                      <a:pt x="5164" y="0"/>
                    </a:moveTo>
                    <a:cubicBezTo>
                      <a:pt x="4308" y="0"/>
                      <a:pt x="3379" y="339"/>
                      <a:pt x="2486" y="1231"/>
                    </a:cubicBezTo>
                    <a:cubicBezTo>
                      <a:pt x="1" y="3805"/>
                      <a:pt x="977" y="8864"/>
                      <a:pt x="2752" y="8953"/>
                    </a:cubicBezTo>
                    <a:cubicBezTo>
                      <a:pt x="3817" y="8953"/>
                      <a:pt x="6125" y="8509"/>
                      <a:pt x="7368" y="7089"/>
                    </a:cubicBezTo>
                    <a:cubicBezTo>
                      <a:pt x="8699" y="5580"/>
                      <a:pt x="8965" y="3006"/>
                      <a:pt x="8344" y="1852"/>
                    </a:cubicBezTo>
                    <a:cubicBezTo>
                      <a:pt x="7843" y="961"/>
                      <a:pt x="6607" y="0"/>
                      <a:pt x="5164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880;p39">
                <a:extLst>
                  <a:ext uri="{FF2B5EF4-FFF2-40B4-BE49-F238E27FC236}">
                    <a16:creationId xmlns:a16="http://schemas.microsoft.com/office/drawing/2014/main" id="{446BC1F5-9B80-D616-396C-2852271DBD74}"/>
                  </a:ext>
                </a:extLst>
              </p:cNvPr>
              <p:cNvSpPr/>
              <p:nvPr/>
            </p:nvSpPr>
            <p:spPr>
              <a:xfrm>
                <a:off x="2564450" y="2566400"/>
                <a:ext cx="22855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8575" extrusionOk="0">
                    <a:moveTo>
                      <a:pt x="3644" y="0"/>
                    </a:moveTo>
                    <a:cubicBezTo>
                      <a:pt x="2182" y="0"/>
                      <a:pt x="792" y="1010"/>
                      <a:pt x="0" y="2806"/>
                    </a:cubicBezTo>
                    <a:cubicBezTo>
                      <a:pt x="0" y="2806"/>
                      <a:pt x="1775" y="3871"/>
                      <a:pt x="3373" y="4137"/>
                    </a:cubicBezTo>
                    <a:cubicBezTo>
                      <a:pt x="3018" y="5912"/>
                      <a:pt x="3728" y="7243"/>
                      <a:pt x="3728" y="7243"/>
                    </a:cubicBezTo>
                    <a:cubicBezTo>
                      <a:pt x="3728" y="7243"/>
                      <a:pt x="4706" y="6461"/>
                      <a:pt x="5209" y="6461"/>
                    </a:cubicBezTo>
                    <a:cubicBezTo>
                      <a:pt x="5293" y="6461"/>
                      <a:pt x="5364" y="6483"/>
                      <a:pt x="5414" y="6533"/>
                    </a:cubicBezTo>
                    <a:cubicBezTo>
                      <a:pt x="6124" y="7155"/>
                      <a:pt x="4882" y="8575"/>
                      <a:pt x="4882" y="8575"/>
                    </a:cubicBezTo>
                    <a:cubicBezTo>
                      <a:pt x="4882" y="8575"/>
                      <a:pt x="5947" y="7953"/>
                      <a:pt x="6302" y="7421"/>
                    </a:cubicBezTo>
                    <a:cubicBezTo>
                      <a:pt x="6657" y="6888"/>
                      <a:pt x="9142" y="4226"/>
                      <a:pt x="6568" y="1474"/>
                    </a:cubicBezTo>
                    <a:cubicBezTo>
                      <a:pt x="5670" y="468"/>
                      <a:pt x="4640" y="0"/>
                      <a:pt x="3644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881;p39">
                <a:extLst>
                  <a:ext uri="{FF2B5EF4-FFF2-40B4-BE49-F238E27FC236}">
                    <a16:creationId xmlns:a16="http://schemas.microsoft.com/office/drawing/2014/main" id="{48A66046-3E9D-5FF4-B2BB-ECBE3A76AC5B}"/>
                  </a:ext>
                </a:extLst>
              </p:cNvPr>
              <p:cNvSpPr/>
              <p:nvPr/>
            </p:nvSpPr>
            <p:spPr>
              <a:xfrm>
                <a:off x="2600975" y="2634275"/>
                <a:ext cx="21645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658" h="12694" extrusionOk="0">
                    <a:moveTo>
                      <a:pt x="5354" y="1"/>
                    </a:moveTo>
                    <a:cubicBezTo>
                      <a:pt x="4151" y="1"/>
                      <a:pt x="2711" y="2221"/>
                      <a:pt x="2711" y="2221"/>
                    </a:cubicBezTo>
                    <a:cubicBezTo>
                      <a:pt x="2711" y="2221"/>
                      <a:pt x="758" y="5150"/>
                      <a:pt x="1024" y="6392"/>
                    </a:cubicBezTo>
                    <a:cubicBezTo>
                      <a:pt x="1379" y="7724"/>
                      <a:pt x="2444" y="9055"/>
                      <a:pt x="2001" y="9676"/>
                    </a:cubicBezTo>
                    <a:cubicBezTo>
                      <a:pt x="1798" y="10082"/>
                      <a:pt x="1305" y="10169"/>
                      <a:pt x="920" y="10169"/>
                    </a:cubicBezTo>
                    <a:cubicBezTo>
                      <a:pt x="631" y="10169"/>
                      <a:pt x="403" y="10120"/>
                      <a:pt x="403" y="10120"/>
                    </a:cubicBezTo>
                    <a:lnTo>
                      <a:pt x="403" y="10120"/>
                    </a:lnTo>
                    <a:cubicBezTo>
                      <a:pt x="403" y="10120"/>
                      <a:pt x="1" y="11730"/>
                      <a:pt x="1189" y="11730"/>
                    </a:cubicBezTo>
                    <a:cubicBezTo>
                      <a:pt x="1248" y="11730"/>
                      <a:pt x="1312" y="11726"/>
                      <a:pt x="1379" y="11718"/>
                    </a:cubicBezTo>
                    <a:cubicBezTo>
                      <a:pt x="2711" y="11451"/>
                      <a:pt x="3421" y="11185"/>
                      <a:pt x="3421" y="11185"/>
                    </a:cubicBezTo>
                    <a:lnTo>
                      <a:pt x="5196" y="12694"/>
                    </a:lnTo>
                    <a:cubicBezTo>
                      <a:pt x="5196" y="12694"/>
                      <a:pt x="6527" y="11007"/>
                      <a:pt x="6527" y="9499"/>
                    </a:cubicBezTo>
                    <a:cubicBezTo>
                      <a:pt x="6527" y="8079"/>
                      <a:pt x="5196" y="7014"/>
                      <a:pt x="5640" y="5860"/>
                    </a:cubicBezTo>
                    <a:cubicBezTo>
                      <a:pt x="6083" y="4706"/>
                      <a:pt x="8657" y="3020"/>
                      <a:pt x="6083" y="357"/>
                    </a:cubicBezTo>
                    <a:cubicBezTo>
                      <a:pt x="5863" y="104"/>
                      <a:pt x="5614" y="1"/>
                      <a:pt x="5354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82;p39">
                <a:extLst>
                  <a:ext uri="{FF2B5EF4-FFF2-40B4-BE49-F238E27FC236}">
                    <a16:creationId xmlns:a16="http://schemas.microsoft.com/office/drawing/2014/main" id="{90FC298F-AF72-73D2-6E3A-11543CC4C2DC}"/>
                  </a:ext>
                </a:extLst>
              </p:cNvPr>
              <p:cNvSpPr/>
              <p:nvPr/>
            </p:nvSpPr>
            <p:spPr>
              <a:xfrm>
                <a:off x="2646550" y="2692100"/>
                <a:ext cx="599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27" extrusionOk="0">
                    <a:moveTo>
                      <a:pt x="1453" y="0"/>
                    </a:moveTo>
                    <a:cubicBezTo>
                      <a:pt x="783" y="0"/>
                      <a:pt x="0" y="174"/>
                      <a:pt x="0" y="174"/>
                    </a:cubicBezTo>
                    <a:lnTo>
                      <a:pt x="0" y="1417"/>
                    </a:lnTo>
                    <a:cubicBezTo>
                      <a:pt x="0" y="1417"/>
                      <a:pt x="133" y="1426"/>
                      <a:pt x="336" y="1426"/>
                    </a:cubicBezTo>
                    <a:cubicBezTo>
                      <a:pt x="995" y="1426"/>
                      <a:pt x="2397" y="1323"/>
                      <a:pt x="2397" y="440"/>
                    </a:cubicBezTo>
                    <a:cubicBezTo>
                      <a:pt x="2397" y="98"/>
                      <a:pt x="1956" y="0"/>
                      <a:pt x="1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83;p39">
                <a:extLst>
                  <a:ext uri="{FF2B5EF4-FFF2-40B4-BE49-F238E27FC236}">
                    <a16:creationId xmlns:a16="http://schemas.microsoft.com/office/drawing/2014/main" id="{318A231F-2CD6-F036-8011-8A89F8C80408}"/>
                  </a:ext>
                </a:extLst>
              </p:cNvPr>
              <p:cNvSpPr/>
              <p:nvPr/>
            </p:nvSpPr>
            <p:spPr>
              <a:xfrm>
                <a:off x="2293750" y="2916875"/>
                <a:ext cx="15535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4319" extrusionOk="0">
                    <a:moveTo>
                      <a:pt x="2083" y="0"/>
                    </a:moveTo>
                    <a:cubicBezTo>
                      <a:pt x="1390" y="0"/>
                      <a:pt x="926" y="287"/>
                      <a:pt x="533" y="680"/>
                    </a:cubicBezTo>
                    <a:cubicBezTo>
                      <a:pt x="0" y="1301"/>
                      <a:pt x="1243" y="1922"/>
                      <a:pt x="1687" y="2277"/>
                    </a:cubicBezTo>
                    <a:cubicBezTo>
                      <a:pt x="2130" y="2632"/>
                      <a:pt x="4172" y="4319"/>
                      <a:pt x="4172" y="4319"/>
                    </a:cubicBezTo>
                    <a:lnTo>
                      <a:pt x="6213" y="2632"/>
                    </a:lnTo>
                    <a:cubicBezTo>
                      <a:pt x="6213" y="2455"/>
                      <a:pt x="5148" y="1035"/>
                      <a:pt x="3550" y="325"/>
                    </a:cubicBezTo>
                    <a:cubicBezTo>
                      <a:pt x="2964" y="97"/>
                      <a:pt x="2485" y="0"/>
                      <a:pt x="2083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84;p39">
                <a:extLst>
                  <a:ext uri="{FF2B5EF4-FFF2-40B4-BE49-F238E27FC236}">
                    <a16:creationId xmlns:a16="http://schemas.microsoft.com/office/drawing/2014/main" id="{E42703BF-559B-0CB0-E704-9A3D4A37ABC6}"/>
                  </a:ext>
                </a:extLst>
              </p:cNvPr>
              <p:cNvSpPr/>
              <p:nvPr/>
            </p:nvSpPr>
            <p:spPr>
              <a:xfrm>
                <a:off x="2369175" y="2936000"/>
                <a:ext cx="376625" cy="260100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10404" extrusionOk="0">
                    <a:moveTo>
                      <a:pt x="13450" y="1"/>
                    </a:moveTo>
                    <a:cubicBezTo>
                      <a:pt x="13252" y="1"/>
                      <a:pt x="13029" y="30"/>
                      <a:pt x="12782" y="92"/>
                    </a:cubicBezTo>
                    <a:cubicBezTo>
                      <a:pt x="10030" y="714"/>
                      <a:pt x="7279" y="4974"/>
                      <a:pt x="7279" y="4974"/>
                    </a:cubicBezTo>
                    <a:lnTo>
                      <a:pt x="3374" y="1424"/>
                    </a:lnTo>
                    <a:cubicBezTo>
                      <a:pt x="3374" y="1424"/>
                      <a:pt x="3090" y="1367"/>
                      <a:pt x="2706" y="1367"/>
                    </a:cubicBezTo>
                    <a:cubicBezTo>
                      <a:pt x="2258" y="1367"/>
                      <a:pt x="1674" y="1444"/>
                      <a:pt x="1243" y="1779"/>
                    </a:cubicBezTo>
                    <a:cubicBezTo>
                      <a:pt x="445" y="2311"/>
                      <a:pt x="1" y="3287"/>
                      <a:pt x="1" y="3287"/>
                    </a:cubicBezTo>
                    <a:cubicBezTo>
                      <a:pt x="1" y="3287"/>
                      <a:pt x="2042" y="5773"/>
                      <a:pt x="3729" y="7725"/>
                    </a:cubicBezTo>
                    <a:cubicBezTo>
                      <a:pt x="4435" y="8510"/>
                      <a:pt x="5904" y="10404"/>
                      <a:pt x="7216" y="10404"/>
                    </a:cubicBezTo>
                    <a:cubicBezTo>
                      <a:pt x="7388" y="10404"/>
                      <a:pt x="7558" y="10371"/>
                      <a:pt x="7723" y="10299"/>
                    </a:cubicBezTo>
                    <a:cubicBezTo>
                      <a:pt x="8788" y="9855"/>
                      <a:pt x="10829" y="8613"/>
                      <a:pt x="11983" y="7459"/>
                    </a:cubicBezTo>
                    <a:cubicBezTo>
                      <a:pt x="13137" y="6305"/>
                      <a:pt x="13758" y="4885"/>
                      <a:pt x="14202" y="3820"/>
                    </a:cubicBezTo>
                    <a:cubicBezTo>
                      <a:pt x="15064" y="1702"/>
                      <a:pt x="14957" y="1"/>
                      <a:pt x="134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" name="Google Shape;767;p39">
            <a:extLst>
              <a:ext uri="{FF2B5EF4-FFF2-40B4-BE49-F238E27FC236}">
                <a16:creationId xmlns:a16="http://schemas.microsoft.com/office/drawing/2014/main" id="{30965342-5D2E-B445-FB9B-4F6D32CF213F}"/>
              </a:ext>
            </a:extLst>
          </p:cNvPr>
          <p:cNvGrpSpPr/>
          <p:nvPr/>
        </p:nvGrpSpPr>
        <p:grpSpPr>
          <a:xfrm>
            <a:off x="6892424" y="3156789"/>
            <a:ext cx="1725793" cy="2112138"/>
            <a:chOff x="484404" y="1408707"/>
            <a:chExt cx="2683994" cy="3467753"/>
          </a:xfrm>
        </p:grpSpPr>
        <p:grpSp>
          <p:nvGrpSpPr>
            <p:cNvPr id="178" name="Google Shape;768;p39">
              <a:extLst>
                <a:ext uri="{FF2B5EF4-FFF2-40B4-BE49-F238E27FC236}">
                  <a16:creationId xmlns:a16="http://schemas.microsoft.com/office/drawing/2014/main" id="{1312C3E4-6750-15E5-2CEE-E29E66235C0B}"/>
                </a:ext>
              </a:extLst>
            </p:cNvPr>
            <p:cNvGrpSpPr/>
            <p:nvPr/>
          </p:nvGrpSpPr>
          <p:grpSpPr>
            <a:xfrm>
              <a:off x="877644" y="1408707"/>
              <a:ext cx="1132791" cy="2358948"/>
              <a:chOff x="304025" y="1583700"/>
              <a:chExt cx="943050" cy="1963825"/>
            </a:xfrm>
          </p:grpSpPr>
          <p:sp>
            <p:nvSpPr>
              <p:cNvPr id="248" name="Google Shape;769;p39">
                <a:extLst>
                  <a:ext uri="{FF2B5EF4-FFF2-40B4-BE49-F238E27FC236}">
                    <a16:creationId xmlns:a16="http://schemas.microsoft.com/office/drawing/2014/main" id="{424C679F-A169-B133-7704-417CBCFA9FEC}"/>
                  </a:ext>
                </a:extLst>
              </p:cNvPr>
              <p:cNvSpPr/>
              <p:nvPr/>
            </p:nvSpPr>
            <p:spPr>
              <a:xfrm>
                <a:off x="836550" y="1999425"/>
                <a:ext cx="190850" cy="1158275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46331" extrusionOk="0">
                    <a:moveTo>
                      <a:pt x="89" y="1"/>
                    </a:moveTo>
                    <a:cubicBezTo>
                      <a:pt x="89" y="1"/>
                      <a:pt x="1" y="6214"/>
                      <a:pt x="89" y="11539"/>
                    </a:cubicBezTo>
                    <a:cubicBezTo>
                      <a:pt x="178" y="13580"/>
                      <a:pt x="267" y="16598"/>
                      <a:pt x="356" y="20237"/>
                    </a:cubicBezTo>
                    <a:cubicBezTo>
                      <a:pt x="533" y="24586"/>
                      <a:pt x="622" y="29645"/>
                      <a:pt x="711" y="33639"/>
                    </a:cubicBezTo>
                    <a:cubicBezTo>
                      <a:pt x="799" y="37455"/>
                      <a:pt x="1066" y="40917"/>
                      <a:pt x="4172" y="43580"/>
                    </a:cubicBezTo>
                    <a:cubicBezTo>
                      <a:pt x="7012" y="46065"/>
                      <a:pt x="7456" y="46331"/>
                      <a:pt x="7456" y="46331"/>
                    </a:cubicBezTo>
                    <a:lnTo>
                      <a:pt x="7633" y="46153"/>
                    </a:lnTo>
                    <a:cubicBezTo>
                      <a:pt x="7633" y="46153"/>
                      <a:pt x="7190" y="45798"/>
                      <a:pt x="4350" y="43402"/>
                    </a:cubicBezTo>
                    <a:cubicBezTo>
                      <a:pt x="1332" y="40828"/>
                      <a:pt x="1066" y="37455"/>
                      <a:pt x="977" y="33639"/>
                    </a:cubicBezTo>
                    <a:cubicBezTo>
                      <a:pt x="888" y="29645"/>
                      <a:pt x="799" y="24586"/>
                      <a:pt x="622" y="20237"/>
                    </a:cubicBezTo>
                    <a:cubicBezTo>
                      <a:pt x="533" y="16598"/>
                      <a:pt x="444" y="13580"/>
                      <a:pt x="356" y="11539"/>
                    </a:cubicBezTo>
                    <a:cubicBezTo>
                      <a:pt x="267" y="6214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770;p39">
                <a:extLst>
                  <a:ext uri="{FF2B5EF4-FFF2-40B4-BE49-F238E27FC236}">
                    <a16:creationId xmlns:a16="http://schemas.microsoft.com/office/drawing/2014/main" id="{3C7E2D6A-8B6F-7368-7014-8E9865511F92}"/>
                  </a:ext>
                </a:extLst>
              </p:cNvPr>
              <p:cNvSpPr/>
              <p:nvPr/>
            </p:nvSpPr>
            <p:spPr>
              <a:xfrm>
                <a:off x="612450" y="2137000"/>
                <a:ext cx="213025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8521" h="7786" extrusionOk="0">
                    <a:moveTo>
                      <a:pt x="888" y="1"/>
                    </a:moveTo>
                    <a:lnTo>
                      <a:pt x="0" y="3640"/>
                    </a:lnTo>
                    <a:cubicBezTo>
                      <a:pt x="0" y="3640"/>
                      <a:pt x="1509" y="5947"/>
                      <a:pt x="2574" y="6835"/>
                    </a:cubicBezTo>
                    <a:cubicBezTo>
                      <a:pt x="3335" y="7469"/>
                      <a:pt x="3779" y="7786"/>
                      <a:pt x="4164" y="7786"/>
                    </a:cubicBezTo>
                    <a:cubicBezTo>
                      <a:pt x="4318" y="7786"/>
                      <a:pt x="4463" y="7735"/>
                      <a:pt x="4616" y="7634"/>
                    </a:cubicBezTo>
                    <a:cubicBezTo>
                      <a:pt x="5148" y="7367"/>
                      <a:pt x="6479" y="5947"/>
                      <a:pt x="7101" y="4971"/>
                    </a:cubicBezTo>
                    <a:cubicBezTo>
                      <a:pt x="7988" y="3551"/>
                      <a:pt x="8521" y="2220"/>
                      <a:pt x="8521" y="2220"/>
                    </a:cubicBezTo>
                    <a:lnTo>
                      <a:pt x="7899" y="533"/>
                    </a:lnTo>
                    <a:cubicBezTo>
                      <a:pt x="7899" y="533"/>
                      <a:pt x="7189" y="1066"/>
                      <a:pt x="6746" y="1598"/>
                    </a:cubicBezTo>
                    <a:cubicBezTo>
                      <a:pt x="6213" y="2131"/>
                      <a:pt x="4616" y="4261"/>
                      <a:pt x="4616" y="4261"/>
                    </a:cubicBezTo>
                    <a:cubicBezTo>
                      <a:pt x="4616" y="4261"/>
                      <a:pt x="3550" y="2930"/>
                      <a:pt x="3195" y="2397"/>
                    </a:cubicBezTo>
                    <a:cubicBezTo>
                      <a:pt x="2840" y="1865"/>
                      <a:pt x="888" y="1"/>
                      <a:pt x="88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771;p39">
                <a:extLst>
                  <a:ext uri="{FF2B5EF4-FFF2-40B4-BE49-F238E27FC236}">
                    <a16:creationId xmlns:a16="http://schemas.microsoft.com/office/drawing/2014/main" id="{B0109709-4765-BAEC-2348-B036C7E9F8E2}"/>
                  </a:ext>
                </a:extLst>
              </p:cNvPr>
              <p:cNvSpPr/>
              <p:nvPr/>
            </p:nvSpPr>
            <p:spPr>
              <a:xfrm>
                <a:off x="532575" y="1881825"/>
                <a:ext cx="124275" cy="3240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2960" extrusionOk="0">
                    <a:moveTo>
                      <a:pt x="3905" y="1"/>
                    </a:moveTo>
                    <a:lnTo>
                      <a:pt x="0" y="6480"/>
                    </a:lnTo>
                    <a:cubicBezTo>
                      <a:pt x="0" y="6480"/>
                      <a:pt x="888" y="8344"/>
                      <a:pt x="1864" y="9942"/>
                    </a:cubicBezTo>
                    <a:cubicBezTo>
                      <a:pt x="2752" y="11539"/>
                      <a:pt x="3018" y="12959"/>
                      <a:pt x="3018" y="12959"/>
                    </a:cubicBezTo>
                    <a:cubicBezTo>
                      <a:pt x="3018" y="12959"/>
                      <a:pt x="3373" y="12160"/>
                      <a:pt x="3994" y="10740"/>
                    </a:cubicBezTo>
                    <a:cubicBezTo>
                      <a:pt x="4615" y="9231"/>
                      <a:pt x="4970" y="8699"/>
                      <a:pt x="4970" y="5593"/>
                    </a:cubicBezTo>
                    <a:cubicBezTo>
                      <a:pt x="4970" y="1776"/>
                      <a:pt x="3905" y="1"/>
                      <a:pt x="3905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772;p39">
                <a:extLst>
                  <a:ext uri="{FF2B5EF4-FFF2-40B4-BE49-F238E27FC236}">
                    <a16:creationId xmlns:a16="http://schemas.microsoft.com/office/drawing/2014/main" id="{4F2EF869-1F40-A93E-8765-FD597ADA337F}"/>
                  </a:ext>
                </a:extLst>
              </p:cNvPr>
              <p:cNvSpPr/>
              <p:nvPr/>
            </p:nvSpPr>
            <p:spPr>
              <a:xfrm>
                <a:off x="539225" y="3204275"/>
                <a:ext cx="141025" cy="18390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7356" extrusionOk="0">
                    <a:moveTo>
                      <a:pt x="3639" y="1"/>
                    </a:moveTo>
                    <a:cubicBezTo>
                      <a:pt x="2752" y="1"/>
                      <a:pt x="1776" y="90"/>
                      <a:pt x="888" y="178"/>
                    </a:cubicBezTo>
                    <a:cubicBezTo>
                      <a:pt x="888" y="800"/>
                      <a:pt x="799" y="1421"/>
                      <a:pt x="622" y="1865"/>
                    </a:cubicBezTo>
                    <a:cubicBezTo>
                      <a:pt x="0" y="4172"/>
                      <a:pt x="0" y="4616"/>
                      <a:pt x="622" y="4971"/>
                    </a:cubicBezTo>
                    <a:cubicBezTo>
                      <a:pt x="1243" y="5326"/>
                      <a:pt x="2042" y="5859"/>
                      <a:pt x="3196" y="6924"/>
                    </a:cubicBezTo>
                    <a:cubicBezTo>
                      <a:pt x="3505" y="7233"/>
                      <a:pt x="3852" y="7355"/>
                      <a:pt x="4178" y="7355"/>
                    </a:cubicBezTo>
                    <a:cubicBezTo>
                      <a:pt x="4973" y="7355"/>
                      <a:pt x="5640" y="6629"/>
                      <a:pt x="5326" y="6125"/>
                    </a:cubicBezTo>
                    <a:cubicBezTo>
                      <a:pt x="4882" y="5326"/>
                      <a:pt x="3551" y="3462"/>
                      <a:pt x="3551" y="1332"/>
                    </a:cubicBezTo>
                    <a:cubicBezTo>
                      <a:pt x="3551" y="977"/>
                      <a:pt x="3639" y="533"/>
                      <a:pt x="3639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773;p39">
                <a:extLst>
                  <a:ext uri="{FF2B5EF4-FFF2-40B4-BE49-F238E27FC236}">
                    <a16:creationId xmlns:a16="http://schemas.microsoft.com/office/drawing/2014/main" id="{C23B82F6-CF02-B20E-A996-4B8D141547B6}"/>
                  </a:ext>
                </a:extLst>
              </p:cNvPr>
              <p:cNvSpPr/>
              <p:nvPr/>
            </p:nvSpPr>
            <p:spPr>
              <a:xfrm>
                <a:off x="330650" y="3326325"/>
                <a:ext cx="147700" cy="159425"/>
              </a:xfrm>
              <a:custGeom>
                <a:avLst/>
                <a:gdLst/>
                <a:ahLst/>
                <a:cxnLst/>
                <a:rect l="l" t="t" r="r" b="b"/>
                <a:pathLst>
                  <a:path w="5908" h="6377" extrusionOk="0">
                    <a:moveTo>
                      <a:pt x="3817" y="0"/>
                    </a:moveTo>
                    <a:cubicBezTo>
                      <a:pt x="3268" y="110"/>
                      <a:pt x="2686" y="186"/>
                      <a:pt x="2112" y="186"/>
                    </a:cubicBezTo>
                    <a:cubicBezTo>
                      <a:pt x="1757" y="186"/>
                      <a:pt x="1405" y="157"/>
                      <a:pt x="1066" y="89"/>
                    </a:cubicBezTo>
                    <a:cubicBezTo>
                      <a:pt x="977" y="355"/>
                      <a:pt x="622" y="1598"/>
                      <a:pt x="533" y="1864"/>
                    </a:cubicBezTo>
                    <a:cubicBezTo>
                      <a:pt x="0" y="3462"/>
                      <a:pt x="888" y="3906"/>
                      <a:pt x="1509" y="4261"/>
                    </a:cubicBezTo>
                    <a:cubicBezTo>
                      <a:pt x="2131" y="4616"/>
                      <a:pt x="2219" y="4793"/>
                      <a:pt x="3373" y="5947"/>
                    </a:cubicBezTo>
                    <a:cubicBezTo>
                      <a:pt x="3706" y="6254"/>
                      <a:pt x="4068" y="6376"/>
                      <a:pt x="4404" y="6376"/>
                    </a:cubicBezTo>
                    <a:cubicBezTo>
                      <a:pt x="5234" y="6376"/>
                      <a:pt x="5908" y="5628"/>
                      <a:pt x="5592" y="5059"/>
                    </a:cubicBezTo>
                    <a:cubicBezTo>
                      <a:pt x="5059" y="4349"/>
                      <a:pt x="3817" y="2397"/>
                      <a:pt x="3817" y="355"/>
                    </a:cubicBezTo>
                    <a:cubicBezTo>
                      <a:pt x="3817" y="267"/>
                      <a:pt x="3817" y="89"/>
                      <a:pt x="3817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774;p39">
                <a:extLst>
                  <a:ext uri="{FF2B5EF4-FFF2-40B4-BE49-F238E27FC236}">
                    <a16:creationId xmlns:a16="http://schemas.microsoft.com/office/drawing/2014/main" id="{7EFB852D-9F32-A614-6505-4D45B278A0ED}"/>
                  </a:ext>
                </a:extLst>
              </p:cNvPr>
              <p:cNvSpPr/>
              <p:nvPr/>
            </p:nvSpPr>
            <p:spPr>
              <a:xfrm>
                <a:off x="528125" y="3277500"/>
                <a:ext cx="209075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8363" h="6814" extrusionOk="0">
                    <a:moveTo>
                      <a:pt x="799" y="1"/>
                    </a:moveTo>
                    <a:cubicBezTo>
                      <a:pt x="799" y="1"/>
                      <a:pt x="1" y="622"/>
                      <a:pt x="89" y="1687"/>
                    </a:cubicBezTo>
                    <a:cubicBezTo>
                      <a:pt x="267" y="2841"/>
                      <a:pt x="1243" y="3373"/>
                      <a:pt x="2131" y="4261"/>
                    </a:cubicBezTo>
                    <a:cubicBezTo>
                      <a:pt x="2841" y="4882"/>
                      <a:pt x="3196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7" y="6813"/>
                      <a:pt x="8362" y="5873"/>
                      <a:pt x="8166" y="5415"/>
                    </a:cubicBezTo>
                    <a:cubicBezTo>
                      <a:pt x="7989" y="4705"/>
                      <a:pt x="7456" y="4438"/>
                      <a:pt x="6480" y="3285"/>
                    </a:cubicBezTo>
                    <a:cubicBezTo>
                      <a:pt x="5592" y="2308"/>
                      <a:pt x="4527" y="711"/>
                      <a:pt x="4527" y="711"/>
                    </a:cubicBezTo>
                    <a:cubicBezTo>
                      <a:pt x="4527" y="711"/>
                      <a:pt x="3564" y="1553"/>
                      <a:pt x="2728" y="1553"/>
                    </a:cubicBezTo>
                    <a:cubicBezTo>
                      <a:pt x="2549" y="1553"/>
                      <a:pt x="2376" y="1515"/>
                      <a:pt x="2220" y="1421"/>
                    </a:cubicBezTo>
                    <a:cubicBezTo>
                      <a:pt x="977" y="711"/>
                      <a:pt x="799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775;p39">
                <a:extLst>
                  <a:ext uri="{FF2B5EF4-FFF2-40B4-BE49-F238E27FC236}">
                    <a16:creationId xmlns:a16="http://schemas.microsoft.com/office/drawing/2014/main" id="{9BA737E8-0130-1E28-6432-B7D63364BF22}"/>
                  </a:ext>
                </a:extLst>
              </p:cNvPr>
              <p:cNvSpPr/>
              <p:nvPr/>
            </p:nvSpPr>
            <p:spPr>
              <a:xfrm>
                <a:off x="514825" y="3308575"/>
                <a:ext cx="2219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8876" h="5727" extrusionOk="0">
                    <a:moveTo>
                      <a:pt x="621" y="0"/>
                    </a:moveTo>
                    <a:cubicBezTo>
                      <a:pt x="621" y="0"/>
                      <a:pt x="0" y="1598"/>
                      <a:pt x="888" y="2130"/>
                    </a:cubicBezTo>
                    <a:cubicBezTo>
                      <a:pt x="2130" y="2840"/>
                      <a:pt x="3994" y="4261"/>
                      <a:pt x="4527" y="4527"/>
                    </a:cubicBezTo>
                    <a:cubicBezTo>
                      <a:pt x="4852" y="4722"/>
                      <a:pt x="6177" y="5727"/>
                      <a:pt x="7351" y="5727"/>
                    </a:cubicBezTo>
                    <a:cubicBezTo>
                      <a:pt x="7780" y="5727"/>
                      <a:pt x="8188" y="5593"/>
                      <a:pt x="8521" y="5237"/>
                    </a:cubicBezTo>
                    <a:cubicBezTo>
                      <a:pt x="8876" y="4971"/>
                      <a:pt x="8876" y="4704"/>
                      <a:pt x="8698" y="4172"/>
                    </a:cubicBezTo>
                    <a:lnTo>
                      <a:pt x="8698" y="4172"/>
                    </a:lnTo>
                    <a:cubicBezTo>
                      <a:pt x="8698" y="4172"/>
                      <a:pt x="7367" y="4971"/>
                      <a:pt x="7189" y="5059"/>
                    </a:cubicBezTo>
                    <a:cubicBezTo>
                      <a:pt x="6996" y="5149"/>
                      <a:pt x="6803" y="5188"/>
                      <a:pt x="6609" y="5188"/>
                    </a:cubicBezTo>
                    <a:cubicBezTo>
                      <a:pt x="5649" y="5188"/>
                      <a:pt x="4688" y="4215"/>
                      <a:pt x="3728" y="3550"/>
                    </a:cubicBezTo>
                    <a:cubicBezTo>
                      <a:pt x="2663" y="2752"/>
                      <a:pt x="1953" y="2042"/>
                      <a:pt x="1509" y="1243"/>
                    </a:cubicBezTo>
                    <a:cubicBezTo>
                      <a:pt x="1065" y="355"/>
                      <a:pt x="621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776;p39">
                <a:extLst>
                  <a:ext uri="{FF2B5EF4-FFF2-40B4-BE49-F238E27FC236}">
                    <a16:creationId xmlns:a16="http://schemas.microsoft.com/office/drawing/2014/main" id="{F4E1E5C5-3B47-F892-37C6-52AB6169B5FC}"/>
                  </a:ext>
                </a:extLst>
              </p:cNvPr>
              <p:cNvSpPr/>
              <p:nvPr/>
            </p:nvSpPr>
            <p:spPr>
              <a:xfrm>
                <a:off x="324000" y="3372925"/>
                <a:ext cx="209050" cy="17032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6813" extrusionOk="0">
                    <a:moveTo>
                      <a:pt x="799" y="0"/>
                    </a:moveTo>
                    <a:cubicBezTo>
                      <a:pt x="799" y="0"/>
                      <a:pt x="0" y="621"/>
                      <a:pt x="89" y="1687"/>
                    </a:cubicBezTo>
                    <a:cubicBezTo>
                      <a:pt x="266" y="2840"/>
                      <a:pt x="1243" y="3373"/>
                      <a:pt x="2130" y="4260"/>
                    </a:cubicBezTo>
                    <a:cubicBezTo>
                      <a:pt x="2840" y="4882"/>
                      <a:pt x="3195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6" y="6813"/>
                      <a:pt x="8362" y="5872"/>
                      <a:pt x="8166" y="5414"/>
                    </a:cubicBezTo>
                    <a:cubicBezTo>
                      <a:pt x="7988" y="4704"/>
                      <a:pt x="7456" y="4438"/>
                      <a:pt x="6479" y="3284"/>
                    </a:cubicBezTo>
                    <a:cubicBezTo>
                      <a:pt x="5592" y="2308"/>
                      <a:pt x="4527" y="799"/>
                      <a:pt x="4527" y="799"/>
                    </a:cubicBezTo>
                    <a:cubicBezTo>
                      <a:pt x="4527" y="799"/>
                      <a:pt x="3589" y="1561"/>
                      <a:pt x="2762" y="1561"/>
                    </a:cubicBezTo>
                    <a:cubicBezTo>
                      <a:pt x="2571" y="1561"/>
                      <a:pt x="2385" y="1520"/>
                      <a:pt x="2219" y="1420"/>
                    </a:cubicBezTo>
                    <a:cubicBezTo>
                      <a:pt x="977" y="710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777;p39">
                <a:extLst>
                  <a:ext uri="{FF2B5EF4-FFF2-40B4-BE49-F238E27FC236}">
                    <a16:creationId xmlns:a16="http://schemas.microsoft.com/office/drawing/2014/main" id="{113D7BEF-C340-1424-F49C-D23B41B5CF68}"/>
                  </a:ext>
                </a:extLst>
              </p:cNvPr>
              <p:cNvSpPr/>
              <p:nvPr/>
            </p:nvSpPr>
            <p:spPr>
              <a:xfrm>
                <a:off x="310675" y="3403975"/>
                <a:ext cx="2219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5742" extrusionOk="0">
                    <a:moveTo>
                      <a:pt x="622" y="1"/>
                    </a:moveTo>
                    <a:cubicBezTo>
                      <a:pt x="622" y="1"/>
                      <a:pt x="1" y="1598"/>
                      <a:pt x="888" y="2131"/>
                    </a:cubicBezTo>
                    <a:cubicBezTo>
                      <a:pt x="2131" y="2841"/>
                      <a:pt x="3995" y="4261"/>
                      <a:pt x="4527" y="4527"/>
                    </a:cubicBezTo>
                    <a:cubicBezTo>
                      <a:pt x="4849" y="4785"/>
                      <a:pt x="6150" y="5741"/>
                      <a:pt x="7315" y="5741"/>
                    </a:cubicBezTo>
                    <a:cubicBezTo>
                      <a:pt x="7757" y="5741"/>
                      <a:pt x="8179" y="5604"/>
                      <a:pt x="8521" y="5237"/>
                    </a:cubicBezTo>
                    <a:cubicBezTo>
                      <a:pt x="8876" y="4971"/>
                      <a:pt x="8876" y="4705"/>
                      <a:pt x="8699" y="4172"/>
                    </a:cubicBezTo>
                    <a:lnTo>
                      <a:pt x="8699" y="4172"/>
                    </a:lnTo>
                    <a:cubicBezTo>
                      <a:pt x="8699" y="4172"/>
                      <a:pt x="7367" y="4971"/>
                      <a:pt x="7190" y="5060"/>
                    </a:cubicBezTo>
                    <a:cubicBezTo>
                      <a:pt x="6996" y="5149"/>
                      <a:pt x="6803" y="5188"/>
                      <a:pt x="6610" y="5188"/>
                    </a:cubicBezTo>
                    <a:cubicBezTo>
                      <a:pt x="5649" y="5188"/>
                      <a:pt x="4689" y="4216"/>
                      <a:pt x="3728" y="3551"/>
                    </a:cubicBezTo>
                    <a:cubicBezTo>
                      <a:pt x="2663" y="2841"/>
                      <a:pt x="1953" y="2042"/>
                      <a:pt x="1510" y="1243"/>
                    </a:cubicBezTo>
                    <a:cubicBezTo>
                      <a:pt x="1066" y="356"/>
                      <a:pt x="62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778;p39">
                <a:extLst>
                  <a:ext uri="{FF2B5EF4-FFF2-40B4-BE49-F238E27FC236}">
                    <a16:creationId xmlns:a16="http://schemas.microsoft.com/office/drawing/2014/main" id="{6F4E7E55-954B-3ED7-2BA3-E38A93675767}"/>
                  </a:ext>
                </a:extLst>
              </p:cNvPr>
              <p:cNvSpPr/>
              <p:nvPr/>
            </p:nvSpPr>
            <p:spPr>
              <a:xfrm>
                <a:off x="317325" y="2538625"/>
                <a:ext cx="343950" cy="85217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34087" extrusionOk="0">
                    <a:moveTo>
                      <a:pt x="1865" y="0"/>
                    </a:moveTo>
                    <a:cubicBezTo>
                      <a:pt x="1865" y="0"/>
                      <a:pt x="1332" y="5592"/>
                      <a:pt x="1332" y="8521"/>
                    </a:cubicBezTo>
                    <a:cubicBezTo>
                      <a:pt x="1421" y="11450"/>
                      <a:pt x="1" y="32751"/>
                      <a:pt x="1" y="32751"/>
                    </a:cubicBezTo>
                    <a:cubicBezTo>
                      <a:pt x="1" y="32751"/>
                      <a:pt x="1670" y="34086"/>
                      <a:pt x="2985" y="34086"/>
                    </a:cubicBezTo>
                    <a:cubicBezTo>
                      <a:pt x="3026" y="34086"/>
                      <a:pt x="3067" y="34085"/>
                      <a:pt x="3107" y="34082"/>
                    </a:cubicBezTo>
                    <a:cubicBezTo>
                      <a:pt x="4439" y="34082"/>
                      <a:pt x="5770" y="33283"/>
                      <a:pt x="5770" y="33283"/>
                    </a:cubicBezTo>
                    <a:cubicBezTo>
                      <a:pt x="5770" y="33283"/>
                      <a:pt x="6480" y="22012"/>
                      <a:pt x="6835" y="18994"/>
                    </a:cubicBezTo>
                    <a:cubicBezTo>
                      <a:pt x="7190" y="16331"/>
                      <a:pt x="7634" y="7278"/>
                      <a:pt x="7634" y="7278"/>
                    </a:cubicBezTo>
                    <a:cubicBezTo>
                      <a:pt x="7634" y="7278"/>
                      <a:pt x="8166" y="13669"/>
                      <a:pt x="8255" y="15621"/>
                    </a:cubicBezTo>
                    <a:cubicBezTo>
                      <a:pt x="8255" y="18550"/>
                      <a:pt x="8788" y="29289"/>
                      <a:pt x="8788" y="29289"/>
                    </a:cubicBezTo>
                    <a:cubicBezTo>
                      <a:pt x="8788" y="29289"/>
                      <a:pt x="9143" y="30532"/>
                      <a:pt x="10563" y="30532"/>
                    </a:cubicBezTo>
                    <a:cubicBezTo>
                      <a:pt x="11983" y="30532"/>
                      <a:pt x="13314" y="29733"/>
                      <a:pt x="13314" y="29733"/>
                    </a:cubicBezTo>
                    <a:cubicBezTo>
                      <a:pt x="13314" y="29733"/>
                      <a:pt x="13580" y="17130"/>
                      <a:pt x="13669" y="15710"/>
                    </a:cubicBezTo>
                    <a:cubicBezTo>
                      <a:pt x="13758" y="14290"/>
                      <a:pt x="13580" y="12160"/>
                      <a:pt x="13580" y="8521"/>
                    </a:cubicBezTo>
                    <a:cubicBezTo>
                      <a:pt x="13580" y="6036"/>
                      <a:pt x="12782" y="0"/>
                      <a:pt x="12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779;p39">
                <a:extLst>
                  <a:ext uri="{FF2B5EF4-FFF2-40B4-BE49-F238E27FC236}">
                    <a16:creationId xmlns:a16="http://schemas.microsoft.com/office/drawing/2014/main" id="{CA0048BC-6BBA-8776-A35B-9CB34E7CBFC6}"/>
                  </a:ext>
                </a:extLst>
              </p:cNvPr>
              <p:cNvSpPr/>
              <p:nvPr/>
            </p:nvSpPr>
            <p:spPr>
              <a:xfrm>
                <a:off x="537000" y="2057500"/>
                <a:ext cx="14425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731" extrusionOk="0">
                    <a:moveTo>
                      <a:pt x="1157" y="0"/>
                    </a:moveTo>
                    <a:cubicBezTo>
                      <a:pt x="432" y="0"/>
                      <a:pt x="1" y="252"/>
                      <a:pt x="1" y="252"/>
                    </a:cubicBezTo>
                    <a:lnTo>
                      <a:pt x="3285" y="6731"/>
                    </a:lnTo>
                    <a:cubicBezTo>
                      <a:pt x="3462" y="6553"/>
                      <a:pt x="3728" y="6465"/>
                      <a:pt x="3906" y="6287"/>
                    </a:cubicBezTo>
                    <a:cubicBezTo>
                      <a:pt x="4527" y="5843"/>
                      <a:pt x="5503" y="5222"/>
                      <a:pt x="5770" y="4335"/>
                    </a:cubicBezTo>
                    <a:cubicBezTo>
                      <a:pt x="4705" y="2648"/>
                      <a:pt x="3462" y="696"/>
                      <a:pt x="2663" y="341"/>
                    </a:cubicBezTo>
                    <a:cubicBezTo>
                      <a:pt x="2082" y="82"/>
                      <a:pt x="1572" y="0"/>
                      <a:pt x="1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780;p39">
                <a:extLst>
                  <a:ext uri="{FF2B5EF4-FFF2-40B4-BE49-F238E27FC236}">
                    <a16:creationId xmlns:a16="http://schemas.microsoft.com/office/drawing/2014/main" id="{139E579F-A305-A7F3-1C29-90E1CA28C21D}"/>
                  </a:ext>
                </a:extLst>
              </p:cNvPr>
              <p:cNvSpPr/>
              <p:nvPr/>
            </p:nvSpPr>
            <p:spPr>
              <a:xfrm>
                <a:off x="335075" y="2041600"/>
                <a:ext cx="324000" cy="63442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25377" extrusionOk="0">
                    <a:moveTo>
                      <a:pt x="8521" y="0"/>
                    </a:moveTo>
                    <a:cubicBezTo>
                      <a:pt x="8166" y="89"/>
                      <a:pt x="7989" y="89"/>
                      <a:pt x="7989" y="89"/>
                    </a:cubicBezTo>
                    <a:cubicBezTo>
                      <a:pt x="7989" y="89"/>
                      <a:pt x="7634" y="1687"/>
                      <a:pt x="7811" y="2219"/>
                    </a:cubicBezTo>
                    <a:cubicBezTo>
                      <a:pt x="8433" y="3994"/>
                      <a:pt x="8610" y="5592"/>
                      <a:pt x="8610" y="5769"/>
                    </a:cubicBezTo>
                    <a:cubicBezTo>
                      <a:pt x="8521" y="5681"/>
                      <a:pt x="7456" y="4438"/>
                      <a:pt x="6835" y="3994"/>
                    </a:cubicBezTo>
                    <a:cubicBezTo>
                      <a:pt x="6214" y="3462"/>
                      <a:pt x="4439" y="2042"/>
                      <a:pt x="4439" y="2042"/>
                    </a:cubicBezTo>
                    <a:cubicBezTo>
                      <a:pt x="4439" y="2042"/>
                      <a:pt x="1155" y="4261"/>
                      <a:pt x="889" y="5326"/>
                    </a:cubicBezTo>
                    <a:cubicBezTo>
                      <a:pt x="1" y="8876"/>
                      <a:pt x="1510" y="13136"/>
                      <a:pt x="1510" y="13136"/>
                    </a:cubicBezTo>
                    <a:cubicBezTo>
                      <a:pt x="1599" y="15000"/>
                      <a:pt x="622" y="22722"/>
                      <a:pt x="622" y="22722"/>
                    </a:cubicBezTo>
                    <a:cubicBezTo>
                      <a:pt x="622" y="22722"/>
                      <a:pt x="1788" y="25377"/>
                      <a:pt x="4783" y="25377"/>
                    </a:cubicBezTo>
                    <a:cubicBezTo>
                      <a:pt x="5294" y="25377"/>
                      <a:pt x="5859" y="25299"/>
                      <a:pt x="6480" y="25118"/>
                    </a:cubicBezTo>
                    <a:cubicBezTo>
                      <a:pt x="9675" y="24142"/>
                      <a:pt x="12959" y="21479"/>
                      <a:pt x="12959" y="21479"/>
                    </a:cubicBezTo>
                    <a:cubicBezTo>
                      <a:pt x="12959" y="21479"/>
                      <a:pt x="12870" y="12337"/>
                      <a:pt x="12959" y="7633"/>
                    </a:cubicBezTo>
                    <a:cubicBezTo>
                      <a:pt x="12959" y="5503"/>
                      <a:pt x="11362" y="3551"/>
                      <a:pt x="10829" y="2929"/>
                    </a:cubicBezTo>
                    <a:cubicBezTo>
                      <a:pt x="10208" y="2219"/>
                      <a:pt x="9143" y="622"/>
                      <a:pt x="85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781;p39">
                <a:extLst>
                  <a:ext uri="{FF2B5EF4-FFF2-40B4-BE49-F238E27FC236}">
                    <a16:creationId xmlns:a16="http://schemas.microsoft.com/office/drawing/2014/main" id="{1A64605D-10D0-D966-D8F1-578EEDFF05CD}"/>
                  </a:ext>
                </a:extLst>
              </p:cNvPr>
              <p:cNvSpPr/>
              <p:nvPr/>
            </p:nvSpPr>
            <p:spPr>
              <a:xfrm>
                <a:off x="439375" y="1950625"/>
                <a:ext cx="139800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10474" extrusionOk="0">
                    <a:moveTo>
                      <a:pt x="710" y="0"/>
                    </a:moveTo>
                    <a:lnTo>
                      <a:pt x="710" y="3817"/>
                    </a:lnTo>
                    <a:cubicBezTo>
                      <a:pt x="710" y="5237"/>
                      <a:pt x="0" y="5858"/>
                      <a:pt x="0" y="5858"/>
                    </a:cubicBezTo>
                    <a:cubicBezTo>
                      <a:pt x="0" y="5858"/>
                      <a:pt x="1864" y="7190"/>
                      <a:pt x="2486" y="7811"/>
                    </a:cubicBezTo>
                    <a:cubicBezTo>
                      <a:pt x="3018" y="8343"/>
                      <a:pt x="4793" y="10118"/>
                      <a:pt x="5414" y="10473"/>
                    </a:cubicBezTo>
                    <a:cubicBezTo>
                      <a:pt x="5592" y="9320"/>
                      <a:pt x="4793" y="6834"/>
                      <a:pt x="4527" y="6391"/>
                    </a:cubicBezTo>
                    <a:cubicBezTo>
                      <a:pt x="4172" y="5414"/>
                      <a:pt x="3994" y="3994"/>
                      <a:pt x="3994" y="3994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782;p39">
                <a:extLst>
                  <a:ext uri="{FF2B5EF4-FFF2-40B4-BE49-F238E27FC236}">
                    <a16:creationId xmlns:a16="http://schemas.microsoft.com/office/drawing/2014/main" id="{7AF70BE6-6C07-48D1-0E73-8054561D55B1}"/>
                  </a:ext>
                </a:extLst>
              </p:cNvPr>
              <p:cNvSpPr/>
              <p:nvPr/>
            </p:nvSpPr>
            <p:spPr>
              <a:xfrm>
                <a:off x="417175" y="2054900"/>
                <a:ext cx="177550" cy="1886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7546" extrusionOk="0">
                    <a:moveTo>
                      <a:pt x="4616" y="1"/>
                    </a:moveTo>
                    <a:cubicBezTo>
                      <a:pt x="4616" y="1"/>
                      <a:pt x="4971" y="1687"/>
                      <a:pt x="5237" y="2841"/>
                    </a:cubicBezTo>
                    <a:cubicBezTo>
                      <a:pt x="5681" y="4261"/>
                      <a:pt x="6036" y="5770"/>
                      <a:pt x="6036" y="5770"/>
                    </a:cubicBezTo>
                    <a:cubicBezTo>
                      <a:pt x="6036" y="5770"/>
                      <a:pt x="4172" y="3906"/>
                      <a:pt x="3551" y="3462"/>
                    </a:cubicBezTo>
                    <a:cubicBezTo>
                      <a:pt x="2397" y="2486"/>
                      <a:pt x="888" y="1687"/>
                      <a:pt x="888" y="1687"/>
                    </a:cubicBezTo>
                    <a:lnTo>
                      <a:pt x="1" y="2397"/>
                    </a:lnTo>
                    <a:cubicBezTo>
                      <a:pt x="1" y="2397"/>
                      <a:pt x="1598" y="3551"/>
                      <a:pt x="2930" y="4527"/>
                    </a:cubicBezTo>
                    <a:cubicBezTo>
                      <a:pt x="3906" y="5237"/>
                      <a:pt x="6835" y="7545"/>
                      <a:pt x="6835" y="7545"/>
                    </a:cubicBezTo>
                    <a:cubicBezTo>
                      <a:pt x="6835" y="7545"/>
                      <a:pt x="7101" y="5859"/>
                      <a:pt x="6835" y="4350"/>
                    </a:cubicBezTo>
                    <a:cubicBezTo>
                      <a:pt x="6391" y="2575"/>
                      <a:pt x="5592" y="445"/>
                      <a:pt x="5592" y="445"/>
                    </a:cubicBezTo>
                    <a:lnTo>
                      <a:pt x="4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783;p39">
                <a:extLst>
                  <a:ext uri="{FF2B5EF4-FFF2-40B4-BE49-F238E27FC236}">
                    <a16:creationId xmlns:a16="http://schemas.microsoft.com/office/drawing/2014/main" id="{B6BC4A1D-8402-84D8-7C92-34D2FEF58ED8}"/>
                  </a:ext>
                </a:extLst>
              </p:cNvPr>
              <p:cNvSpPr/>
              <p:nvPr/>
            </p:nvSpPr>
            <p:spPr>
              <a:xfrm>
                <a:off x="457125" y="2219100"/>
                <a:ext cx="799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043" extrusionOk="0">
                    <a:moveTo>
                      <a:pt x="2841" y="1"/>
                    </a:moveTo>
                    <a:lnTo>
                      <a:pt x="0" y="1332"/>
                    </a:lnTo>
                    <a:lnTo>
                      <a:pt x="267" y="2042"/>
                    </a:lnTo>
                    <a:lnTo>
                      <a:pt x="3196" y="711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784;p39">
                <a:extLst>
                  <a:ext uri="{FF2B5EF4-FFF2-40B4-BE49-F238E27FC236}">
                    <a16:creationId xmlns:a16="http://schemas.microsoft.com/office/drawing/2014/main" id="{C3154236-8709-0AD9-0142-5237C034543D}"/>
                  </a:ext>
                </a:extLst>
              </p:cNvPr>
              <p:cNvSpPr/>
              <p:nvPr/>
            </p:nvSpPr>
            <p:spPr>
              <a:xfrm>
                <a:off x="304025" y="2284175"/>
                <a:ext cx="204150" cy="255603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10342" extrusionOk="0">
                    <a:moveTo>
                      <a:pt x="533" y="1"/>
                    </a:moveTo>
                    <a:cubicBezTo>
                      <a:pt x="533" y="1"/>
                      <a:pt x="0" y="4527"/>
                      <a:pt x="0" y="6125"/>
                    </a:cubicBezTo>
                    <a:cubicBezTo>
                      <a:pt x="0" y="7723"/>
                      <a:pt x="444" y="8610"/>
                      <a:pt x="533" y="9143"/>
                    </a:cubicBezTo>
                    <a:cubicBezTo>
                      <a:pt x="611" y="9534"/>
                      <a:pt x="1036" y="10342"/>
                      <a:pt x="1990" y="10342"/>
                    </a:cubicBezTo>
                    <a:cubicBezTo>
                      <a:pt x="2116" y="10342"/>
                      <a:pt x="2252" y="10328"/>
                      <a:pt x="2397" y="10296"/>
                    </a:cubicBezTo>
                    <a:cubicBezTo>
                      <a:pt x="3196" y="10119"/>
                      <a:pt x="6124" y="8699"/>
                      <a:pt x="8166" y="7723"/>
                    </a:cubicBezTo>
                    <a:cubicBezTo>
                      <a:pt x="8166" y="6835"/>
                      <a:pt x="7900" y="5770"/>
                      <a:pt x="7278" y="5415"/>
                    </a:cubicBezTo>
                    <a:cubicBezTo>
                      <a:pt x="5681" y="5859"/>
                      <a:pt x="3462" y="6569"/>
                      <a:pt x="3462" y="6569"/>
                    </a:cubicBezTo>
                    <a:cubicBezTo>
                      <a:pt x="3462" y="6569"/>
                      <a:pt x="4083" y="3729"/>
                      <a:pt x="3906" y="1243"/>
                    </a:cubicBezTo>
                    <a:cubicBezTo>
                      <a:pt x="3906" y="356"/>
                      <a:pt x="533" y="1"/>
                      <a:pt x="533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785;p39">
                <a:extLst>
                  <a:ext uri="{FF2B5EF4-FFF2-40B4-BE49-F238E27FC236}">
                    <a16:creationId xmlns:a16="http://schemas.microsoft.com/office/drawing/2014/main" id="{D17CB283-A83B-F1C1-555D-9A7B59746047}"/>
                  </a:ext>
                </a:extLst>
              </p:cNvPr>
              <p:cNvSpPr/>
              <p:nvPr/>
            </p:nvSpPr>
            <p:spPr>
              <a:xfrm>
                <a:off x="474875" y="2347203"/>
                <a:ext cx="213034" cy="133753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5294" extrusionOk="0">
                    <a:moveTo>
                      <a:pt x="4919" y="0"/>
                    </a:moveTo>
                    <a:cubicBezTo>
                      <a:pt x="4608" y="0"/>
                      <a:pt x="4067" y="606"/>
                      <a:pt x="3462" y="1211"/>
                    </a:cubicBezTo>
                    <a:cubicBezTo>
                      <a:pt x="2840" y="2010"/>
                      <a:pt x="0" y="2897"/>
                      <a:pt x="0" y="2897"/>
                    </a:cubicBezTo>
                    <a:cubicBezTo>
                      <a:pt x="0" y="2897"/>
                      <a:pt x="267" y="3252"/>
                      <a:pt x="444" y="3519"/>
                    </a:cubicBezTo>
                    <a:cubicBezTo>
                      <a:pt x="1065" y="4584"/>
                      <a:pt x="799" y="5294"/>
                      <a:pt x="799" y="5294"/>
                    </a:cubicBezTo>
                    <a:cubicBezTo>
                      <a:pt x="799" y="5294"/>
                      <a:pt x="2663" y="4317"/>
                      <a:pt x="2929" y="4229"/>
                    </a:cubicBezTo>
                    <a:cubicBezTo>
                      <a:pt x="3728" y="3874"/>
                      <a:pt x="4438" y="3962"/>
                      <a:pt x="5592" y="3874"/>
                    </a:cubicBezTo>
                    <a:cubicBezTo>
                      <a:pt x="7012" y="3696"/>
                      <a:pt x="7722" y="3519"/>
                      <a:pt x="8077" y="2454"/>
                    </a:cubicBezTo>
                    <a:cubicBezTo>
                      <a:pt x="8432" y="1477"/>
                      <a:pt x="7811" y="1477"/>
                      <a:pt x="6923" y="1300"/>
                    </a:cubicBezTo>
                    <a:cubicBezTo>
                      <a:pt x="6785" y="1269"/>
                      <a:pt x="6642" y="1257"/>
                      <a:pt x="6497" y="1257"/>
                    </a:cubicBezTo>
                    <a:cubicBezTo>
                      <a:pt x="5948" y="1257"/>
                      <a:pt x="5375" y="1431"/>
                      <a:pt x="4978" y="1431"/>
                    </a:cubicBezTo>
                    <a:cubicBezTo>
                      <a:pt x="4873" y="1431"/>
                      <a:pt x="4781" y="1419"/>
                      <a:pt x="4704" y="1389"/>
                    </a:cubicBezTo>
                    <a:cubicBezTo>
                      <a:pt x="4438" y="1211"/>
                      <a:pt x="5237" y="412"/>
                      <a:pt x="5059" y="57"/>
                    </a:cubicBezTo>
                    <a:cubicBezTo>
                      <a:pt x="5020" y="18"/>
                      <a:pt x="497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786;p39">
                <a:extLst>
                  <a:ext uri="{FF2B5EF4-FFF2-40B4-BE49-F238E27FC236}">
                    <a16:creationId xmlns:a16="http://schemas.microsoft.com/office/drawing/2014/main" id="{019D5F11-C279-DA73-084A-33C5E1126421}"/>
                  </a:ext>
                </a:extLst>
              </p:cNvPr>
              <p:cNvSpPr/>
              <p:nvPr/>
            </p:nvSpPr>
            <p:spPr>
              <a:xfrm>
                <a:off x="304025" y="2136200"/>
                <a:ext cx="144250" cy="2008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8035" extrusionOk="0">
                    <a:moveTo>
                      <a:pt x="3450" y="0"/>
                    </a:moveTo>
                    <a:cubicBezTo>
                      <a:pt x="3391" y="0"/>
                      <a:pt x="3336" y="11"/>
                      <a:pt x="3284" y="33"/>
                    </a:cubicBezTo>
                    <a:cubicBezTo>
                      <a:pt x="2397" y="388"/>
                      <a:pt x="1420" y="920"/>
                      <a:pt x="710" y="3050"/>
                    </a:cubicBezTo>
                    <a:cubicBezTo>
                      <a:pt x="444" y="3849"/>
                      <a:pt x="178" y="5624"/>
                      <a:pt x="0" y="6423"/>
                    </a:cubicBezTo>
                    <a:cubicBezTo>
                      <a:pt x="267" y="7311"/>
                      <a:pt x="1065" y="7932"/>
                      <a:pt x="2308" y="7932"/>
                    </a:cubicBezTo>
                    <a:cubicBezTo>
                      <a:pt x="2769" y="7983"/>
                      <a:pt x="3142" y="8034"/>
                      <a:pt x="3528" y="8034"/>
                    </a:cubicBezTo>
                    <a:cubicBezTo>
                      <a:pt x="3810" y="8034"/>
                      <a:pt x="4101" y="8007"/>
                      <a:pt x="4438" y="7932"/>
                    </a:cubicBezTo>
                    <a:cubicBezTo>
                      <a:pt x="5059" y="5624"/>
                      <a:pt x="5769" y="3139"/>
                      <a:pt x="5414" y="2252"/>
                    </a:cubicBezTo>
                    <a:cubicBezTo>
                      <a:pt x="5089" y="1275"/>
                      <a:pt x="4092" y="0"/>
                      <a:pt x="3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787;p39">
                <a:extLst>
                  <a:ext uri="{FF2B5EF4-FFF2-40B4-BE49-F238E27FC236}">
                    <a16:creationId xmlns:a16="http://schemas.microsoft.com/office/drawing/2014/main" id="{BCDA30BB-0B4D-9580-8685-F815045EE8F0}"/>
                  </a:ext>
                </a:extLst>
              </p:cNvPr>
              <p:cNvSpPr/>
              <p:nvPr/>
            </p:nvSpPr>
            <p:spPr>
              <a:xfrm>
                <a:off x="441600" y="1856300"/>
                <a:ext cx="202050" cy="225125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9005" extrusionOk="0">
                    <a:moveTo>
                      <a:pt x="3931" y="1"/>
                    </a:moveTo>
                    <a:cubicBezTo>
                      <a:pt x="3124" y="1"/>
                      <a:pt x="2360" y="277"/>
                      <a:pt x="1864" y="667"/>
                    </a:cubicBezTo>
                    <a:cubicBezTo>
                      <a:pt x="888" y="1377"/>
                      <a:pt x="0" y="3685"/>
                      <a:pt x="621" y="5548"/>
                    </a:cubicBezTo>
                    <a:cubicBezTo>
                      <a:pt x="1154" y="7235"/>
                      <a:pt x="2929" y="8566"/>
                      <a:pt x="3817" y="8921"/>
                    </a:cubicBezTo>
                    <a:cubicBezTo>
                      <a:pt x="3936" y="8977"/>
                      <a:pt x="4064" y="9004"/>
                      <a:pt x="4197" y="9004"/>
                    </a:cubicBezTo>
                    <a:cubicBezTo>
                      <a:pt x="5751" y="9004"/>
                      <a:pt x="8081" y="5384"/>
                      <a:pt x="7101" y="2442"/>
                    </a:cubicBezTo>
                    <a:cubicBezTo>
                      <a:pt x="6460" y="628"/>
                      <a:pt x="5147" y="1"/>
                      <a:pt x="39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788;p39">
                <a:extLst>
                  <a:ext uri="{FF2B5EF4-FFF2-40B4-BE49-F238E27FC236}">
                    <a16:creationId xmlns:a16="http://schemas.microsoft.com/office/drawing/2014/main" id="{EBE838D3-4C4C-DBB5-9C99-5B7ECE5B595A}"/>
                  </a:ext>
                </a:extLst>
              </p:cNvPr>
              <p:cNvSpPr/>
              <p:nvPr/>
            </p:nvSpPr>
            <p:spPr>
              <a:xfrm>
                <a:off x="412750" y="1829100"/>
                <a:ext cx="226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7169" extrusionOk="0">
                    <a:moveTo>
                      <a:pt x="5268" y="1"/>
                    </a:moveTo>
                    <a:cubicBezTo>
                      <a:pt x="4634" y="1"/>
                      <a:pt x="3962" y="136"/>
                      <a:pt x="3284" y="424"/>
                    </a:cubicBezTo>
                    <a:cubicBezTo>
                      <a:pt x="0" y="1755"/>
                      <a:pt x="1154" y="5039"/>
                      <a:pt x="1243" y="5571"/>
                    </a:cubicBezTo>
                    <a:cubicBezTo>
                      <a:pt x="1332" y="6193"/>
                      <a:pt x="1953" y="7169"/>
                      <a:pt x="1953" y="7169"/>
                    </a:cubicBezTo>
                    <a:cubicBezTo>
                      <a:pt x="1953" y="7169"/>
                      <a:pt x="2486" y="6548"/>
                      <a:pt x="3373" y="5483"/>
                    </a:cubicBezTo>
                    <a:cubicBezTo>
                      <a:pt x="3479" y="5488"/>
                      <a:pt x="3590" y="5490"/>
                      <a:pt x="3707" y="5490"/>
                    </a:cubicBezTo>
                    <a:cubicBezTo>
                      <a:pt x="5657" y="5490"/>
                      <a:pt x="9053" y="4806"/>
                      <a:pt x="9053" y="3885"/>
                    </a:cubicBezTo>
                    <a:cubicBezTo>
                      <a:pt x="9053" y="1497"/>
                      <a:pt x="7375" y="1"/>
                      <a:pt x="526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789;p39">
                <a:extLst>
                  <a:ext uri="{FF2B5EF4-FFF2-40B4-BE49-F238E27FC236}">
                    <a16:creationId xmlns:a16="http://schemas.microsoft.com/office/drawing/2014/main" id="{766F2B44-EAAE-CF21-C171-4CB0CE06BABF}"/>
                  </a:ext>
                </a:extLst>
              </p:cNvPr>
              <p:cNvSpPr/>
              <p:nvPr/>
            </p:nvSpPr>
            <p:spPr>
              <a:xfrm>
                <a:off x="335075" y="1881450"/>
                <a:ext cx="221925" cy="430875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17235" extrusionOk="0">
                    <a:moveTo>
                      <a:pt x="4688" y="1"/>
                    </a:moveTo>
                    <a:cubicBezTo>
                      <a:pt x="4605" y="1"/>
                      <a:pt x="4522" y="6"/>
                      <a:pt x="4439" y="16"/>
                    </a:cubicBezTo>
                    <a:cubicBezTo>
                      <a:pt x="1" y="8004"/>
                      <a:pt x="3374" y="10312"/>
                      <a:pt x="4882" y="11909"/>
                    </a:cubicBezTo>
                    <a:cubicBezTo>
                      <a:pt x="7279" y="14483"/>
                      <a:pt x="7634" y="17234"/>
                      <a:pt x="7634" y="17234"/>
                    </a:cubicBezTo>
                    <a:cubicBezTo>
                      <a:pt x="7634" y="17234"/>
                      <a:pt x="8876" y="14483"/>
                      <a:pt x="8521" y="12885"/>
                    </a:cubicBezTo>
                    <a:cubicBezTo>
                      <a:pt x="7989" y="10223"/>
                      <a:pt x="6924" y="9690"/>
                      <a:pt x="6480" y="6850"/>
                    </a:cubicBezTo>
                    <a:cubicBezTo>
                      <a:pt x="5948" y="4010"/>
                      <a:pt x="7190" y="1259"/>
                      <a:pt x="7190" y="1259"/>
                    </a:cubicBezTo>
                    <a:cubicBezTo>
                      <a:pt x="7190" y="1259"/>
                      <a:pt x="6011" y="1"/>
                      <a:pt x="468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790;p39">
                <a:extLst>
                  <a:ext uri="{FF2B5EF4-FFF2-40B4-BE49-F238E27FC236}">
                    <a16:creationId xmlns:a16="http://schemas.microsoft.com/office/drawing/2014/main" id="{82F8E09D-BD69-4BB2-2DC0-5B238215BD8D}"/>
                  </a:ext>
                </a:extLst>
              </p:cNvPr>
              <p:cNvSpPr/>
              <p:nvPr/>
            </p:nvSpPr>
            <p:spPr>
              <a:xfrm>
                <a:off x="980775" y="1726525"/>
                <a:ext cx="22225" cy="131580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2632" extrusionOk="0">
                    <a:moveTo>
                      <a:pt x="1" y="0"/>
                    </a:moveTo>
                    <a:lnTo>
                      <a:pt x="1" y="52632"/>
                    </a:lnTo>
                    <a:lnTo>
                      <a:pt x="888" y="5263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791;p39">
                <a:extLst>
                  <a:ext uri="{FF2B5EF4-FFF2-40B4-BE49-F238E27FC236}">
                    <a16:creationId xmlns:a16="http://schemas.microsoft.com/office/drawing/2014/main" id="{5A191548-075A-0EB9-A912-5FDEA2341D75}"/>
                  </a:ext>
                </a:extLst>
              </p:cNvPr>
              <p:cNvSpPr/>
              <p:nvPr/>
            </p:nvSpPr>
            <p:spPr>
              <a:xfrm>
                <a:off x="854300" y="1646625"/>
                <a:ext cx="89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060" extrusionOk="0">
                    <a:moveTo>
                      <a:pt x="1" y="1"/>
                    </a:moveTo>
                    <a:lnTo>
                      <a:pt x="1" y="4882"/>
                    </a:lnTo>
                    <a:lnTo>
                      <a:pt x="356" y="5060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792;p39">
                <a:extLst>
                  <a:ext uri="{FF2B5EF4-FFF2-40B4-BE49-F238E27FC236}">
                    <a16:creationId xmlns:a16="http://schemas.microsoft.com/office/drawing/2014/main" id="{A49B8597-B703-E7F4-0604-ECB446F4DBC8}"/>
                  </a:ext>
                </a:extLst>
              </p:cNvPr>
              <p:cNvSpPr/>
              <p:nvPr/>
            </p:nvSpPr>
            <p:spPr>
              <a:xfrm>
                <a:off x="798825" y="1968375"/>
                <a:ext cx="732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486" extrusionOk="0">
                    <a:moveTo>
                      <a:pt x="1" y="0"/>
                    </a:moveTo>
                    <a:lnTo>
                      <a:pt x="1" y="799"/>
                    </a:lnTo>
                    <a:lnTo>
                      <a:pt x="2930" y="2486"/>
                    </a:lnTo>
                    <a:lnTo>
                      <a:pt x="2930" y="16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793;p39">
                <a:extLst>
                  <a:ext uri="{FF2B5EF4-FFF2-40B4-BE49-F238E27FC236}">
                    <a16:creationId xmlns:a16="http://schemas.microsoft.com/office/drawing/2014/main" id="{FB909CFF-17ED-1901-4513-B506E1D7952C}"/>
                  </a:ext>
                </a:extLst>
              </p:cNvPr>
              <p:cNvSpPr/>
              <p:nvPr/>
            </p:nvSpPr>
            <p:spPr>
              <a:xfrm>
                <a:off x="763325" y="1715400"/>
                <a:ext cx="148700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30" extrusionOk="0">
                    <a:moveTo>
                      <a:pt x="2837" y="1832"/>
                    </a:moveTo>
                    <a:cubicBezTo>
                      <a:pt x="2891" y="1832"/>
                      <a:pt x="2952" y="1843"/>
                      <a:pt x="3018" y="1865"/>
                    </a:cubicBezTo>
                    <a:cubicBezTo>
                      <a:pt x="3196" y="2043"/>
                      <a:pt x="3373" y="2309"/>
                      <a:pt x="3373" y="2664"/>
                    </a:cubicBezTo>
                    <a:cubicBezTo>
                      <a:pt x="3373" y="2864"/>
                      <a:pt x="3273" y="2964"/>
                      <a:pt x="3149" y="2964"/>
                    </a:cubicBezTo>
                    <a:cubicBezTo>
                      <a:pt x="3107" y="2964"/>
                      <a:pt x="3063" y="2952"/>
                      <a:pt x="3018" y="2930"/>
                    </a:cubicBezTo>
                    <a:cubicBezTo>
                      <a:pt x="2752" y="2753"/>
                      <a:pt x="2575" y="2487"/>
                      <a:pt x="2575" y="2131"/>
                    </a:cubicBezTo>
                    <a:cubicBezTo>
                      <a:pt x="2575" y="1932"/>
                      <a:pt x="2674" y="1832"/>
                      <a:pt x="2837" y="1832"/>
                    </a:cubicBezTo>
                    <a:close/>
                    <a:moveTo>
                      <a:pt x="866" y="1"/>
                    </a:moveTo>
                    <a:cubicBezTo>
                      <a:pt x="567" y="1"/>
                      <a:pt x="356" y="321"/>
                      <a:pt x="356" y="800"/>
                    </a:cubicBezTo>
                    <a:cubicBezTo>
                      <a:pt x="178" y="1776"/>
                      <a:pt x="1" y="2664"/>
                      <a:pt x="1" y="4883"/>
                    </a:cubicBezTo>
                    <a:cubicBezTo>
                      <a:pt x="1" y="6658"/>
                      <a:pt x="89" y="7723"/>
                      <a:pt x="356" y="8611"/>
                    </a:cubicBezTo>
                    <a:cubicBezTo>
                      <a:pt x="444" y="9054"/>
                      <a:pt x="711" y="9942"/>
                      <a:pt x="1154" y="10208"/>
                    </a:cubicBezTo>
                    <a:lnTo>
                      <a:pt x="4527" y="12161"/>
                    </a:lnTo>
                    <a:cubicBezTo>
                      <a:pt x="4719" y="12271"/>
                      <a:pt x="4929" y="12329"/>
                      <a:pt x="5126" y="12329"/>
                    </a:cubicBezTo>
                    <a:cubicBezTo>
                      <a:pt x="5566" y="12329"/>
                      <a:pt x="5947" y="12036"/>
                      <a:pt x="5947" y="11362"/>
                    </a:cubicBezTo>
                    <a:lnTo>
                      <a:pt x="5947" y="3995"/>
                    </a:lnTo>
                    <a:cubicBezTo>
                      <a:pt x="5947" y="3374"/>
                      <a:pt x="5592" y="2664"/>
                      <a:pt x="5148" y="2398"/>
                    </a:cubicBezTo>
                    <a:lnTo>
                      <a:pt x="1154" y="90"/>
                    </a:lnTo>
                    <a:cubicBezTo>
                      <a:pt x="1053" y="29"/>
                      <a:pt x="956" y="1"/>
                      <a:pt x="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794;p39">
                <a:extLst>
                  <a:ext uri="{FF2B5EF4-FFF2-40B4-BE49-F238E27FC236}">
                    <a16:creationId xmlns:a16="http://schemas.microsoft.com/office/drawing/2014/main" id="{1ABFDAA2-A67B-8761-14E7-12B48A803C76}"/>
                  </a:ext>
                </a:extLst>
              </p:cNvPr>
              <p:cNvSpPr/>
              <p:nvPr/>
            </p:nvSpPr>
            <p:spPr>
              <a:xfrm>
                <a:off x="776650" y="1773950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38" y="0"/>
                    </a:moveTo>
                    <a:cubicBezTo>
                      <a:pt x="372" y="0"/>
                      <a:pt x="247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438" y="2186"/>
                      <a:pt x="4083" y="1920"/>
                    </a:cubicBezTo>
                    <a:lnTo>
                      <a:pt x="888" y="56"/>
                    </a:lnTo>
                    <a:cubicBezTo>
                      <a:pt x="793" y="18"/>
                      <a:pt x="710" y="0"/>
                      <a:pt x="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795;p39">
                <a:extLst>
                  <a:ext uri="{FF2B5EF4-FFF2-40B4-BE49-F238E27FC236}">
                    <a16:creationId xmlns:a16="http://schemas.microsoft.com/office/drawing/2014/main" id="{66ECEC84-24A8-85BB-145B-B0FE050A286D}"/>
                  </a:ext>
                </a:extLst>
              </p:cNvPr>
              <p:cNvSpPr/>
              <p:nvPr/>
            </p:nvSpPr>
            <p:spPr>
              <a:xfrm>
                <a:off x="774425" y="1828575"/>
                <a:ext cx="12205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832" extrusionOk="0">
                    <a:moveTo>
                      <a:pt x="89" y="1"/>
                    </a:moveTo>
                    <a:cubicBezTo>
                      <a:pt x="89" y="267"/>
                      <a:pt x="0" y="533"/>
                      <a:pt x="0" y="800"/>
                    </a:cubicBezTo>
                    <a:cubicBezTo>
                      <a:pt x="0" y="888"/>
                      <a:pt x="0" y="977"/>
                      <a:pt x="89" y="1066"/>
                    </a:cubicBezTo>
                    <a:cubicBezTo>
                      <a:pt x="89" y="2397"/>
                      <a:pt x="267" y="3817"/>
                      <a:pt x="267" y="3817"/>
                    </a:cubicBezTo>
                    <a:cubicBezTo>
                      <a:pt x="267" y="4350"/>
                      <a:pt x="533" y="4882"/>
                      <a:pt x="977" y="5060"/>
                    </a:cubicBezTo>
                    <a:lnTo>
                      <a:pt x="3728" y="6657"/>
                    </a:lnTo>
                    <a:cubicBezTo>
                      <a:pt x="3872" y="6773"/>
                      <a:pt x="4044" y="6832"/>
                      <a:pt x="4211" y="6832"/>
                    </a:cubicBezTo>
                    <a:cubicBezTo>
                      <a:pt x="4558" y="6832"/>
                      <a:pt x="4882" y="6576"/>
                      <a:pt x="4882" y="6036"/>
                    </a:cubicBezTo>
                    <a:lnTo>
                      <a:pt x="4882" y="3817"/>
                    </a:lnTo>
                    <a:lnTo>
                      <a:pt x="4882" y="2752"/>
                    </a:lnTo>
                    <a:cubicBezTo>
                      <a:pt x="4882" y="2752"/>
                      <a:pt x="3373" y="2397"/>
                      <a:pt x="1864" y="1510"/>
                    </a:cubicBezTo>
                    <a:cubicBezTo>
                      <a:pt x="533" y="800"/>
                      <a:pt x="89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796;p39">
                <a:extLst>
                  <a:ext uri="{FF2B5EF4-FFF2-40B4-BE49-F238E27FC236}">
                    <a16:creationId xmlns:a16="http://schemas.microsoft.com/office/drawing/2014/main" id="{7EB7F0E8-12FF-05B5-A26E-2F9784194593}"/>
                  </a:ext>
                </a:extLst>
              </p:cNvPr>
              <p:cNvSpPr/>
              <p:nvPr/>
            </p:nvSpPr>
            <p:spPr>
              <a:xfrm>
                <a:off x="825450" y="1746750"/>
                <a:ext cx="24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11" extrusionOk="0">
                    <a:moveTo>
                      <a:pt x="168" y="0"/>
                    </a:moveTo>
                    <a:cubicBezTo>
                      <a:pt x="83" y="0"/>
                      <a:pt x="1" y="135"/>
                      <a:pt x="1" y="434"/>
                    </a:cubicBezTo>
                    <a:cubicBezTo>
                      <a:pt x="1" y="1055"/>
                      <a:pt x="90" y="1410"/>
                      <a:pt x="888" y="1410"/>
                    </a:cubicBezTo>
                    <a:cubicBezTo>
                      <a:pt x="977" y="1144"/>
                      <a:pt x="800" y="966"/>
                      <a:pt x="800" y="966"/>
                    </a:cubicBezTo>
                    <a:cubicBezTo>
                      <a:pt x="800" y="966"/>
                      <a:pt x="750" y="986"/>
                      <a:pt x="684" y="986"/>
                    </a:cubicBezTo>
                    <a:cubicBezTo>
                      <a:pt x="553" y="986"/>
                      <a:pt x="356" y="907"/>
                      <a:pt x="356" y="434"/>
                    </a:cubicBezTo>
                    <a:cubicBezTo>
                      <a:pt x="356" y="157"/>
                      <a:pt x="260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797;p39">
                <a:extLst>
                  <a:ext uri="{FF2B5EF4-FFF2-40B4-BE49-F238E27FC236}">
                    <a16:creationId xmlns:a16="http://schemas.microsoft.com/office/drawing/2014/main" id="{C1B4F49C-CFDE-8C62-79E9-235699169027}"/>
                  </a:ext>
                </a:extLst>
              </p:cNvPr>
              <p:cNvSpPr/>
              <p:nvPr/>
            </p:nvSpPr>
            <p:spPr>
              <a:xfrm>
                <a:off x="1133875" y="1806400"/>
                <a:ext cx="8900" cy="1287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149" extrusionOk="0">
                    <a:moveTo>
                      <a:pt x="1" y="0"/>
                    </a:moveTo>
                    <a:lnTo>
                      <a:pt x="1" y="4882"/>
                    </a:lnTo>
                    <a:lnTo>
                      <a:pt x="356" y="5148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798;p39">
                <a:extLst>
                  <a:ext uri="{FF2B5EF4-FFF2-40B4-BE49-F238E27FC236}">
                    <a16:creationId xmlns:a16="http://schemas.microsoft.com/office/drawing/2014/main" id="{5F9D413F-2A8A-E762-FA68-74D3C97E1957}"/>
                  </a:ext>
                </a:extLst>
              </p:cNvPr>
              <p:cNvSpPr/>
              <p:nvPr/>
            </p:nvSpPr>
            <p:spPr>
              <a:xfrm>
                <a:off x="1078400" y="2130350"/>
                <a:ext cx="754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2486" extrusionOk="0">
                    <a:moveTo>
                      <a:pt x="1" y="1"/>
                    </a:moveTo>
                    <a:lnTo>
                      <a:pt x="1" y="799"/>
                    </a:lnTo>
                    <a:lnTo>
                      <a:pt x="3018" y="2486"/>
                    </a:lnTo>
                    <a:lnTo>
                      <a:pt x="3018" y="16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799;p39">
                <a:extLst>
                  <a:ext uri="{FF2B5EF4-FFF2-40B4-BE49-F238E27FC236}">
                    <a16:creationId xmlns:a16="http://schemas.microsoft.com/office/drawing/2014/main" id="{3FC2D974-50D6-3EB4-D4BD-A09C628B039E}"/>
                  </a:ext>
                </a:extLst>
              </p:cNvPr>
              <p:cNvSpPr/>
              <p:nvPr/>
            </p:nvSpPr>
            <p:spPr>
              <a:xfrm>
                <a:off x="1045125" y="1877050"/>
                <a:ext cx="148700" cy="30857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43" extrusionOk="0">
                    <a:moveTo>
                      <a:pt x="2785" y="1807"/>
                    </a:moveTo>
                    <a:cubicBezTo>
                      <a:pt x="2830" y="1807"/>
                      <a:pt x="2880" y="1829"/>
                      <a:pt x="2929" y="1878"/>
                    </a:cubicBezTo>
                    <a:cubicBezTo>
                      <a:pt x="3196" y="1967"/>
                      <a:pt x="3373" y="2322"/>
                      <a:pt x="3373" y="2588"/>
                    </a:cubicBezTo>
                    <a:cubicBezTo>
                      <a:pt x="3373" y="2860"/>
                      <a:pt x="3270" y="2975"/>
                      <a:pt x="3102" y="2975"/>
                    </a:cubicBezTo>
                    <a:cubicBezTo>
                      <a:pt x="3050" y="2975"/>
                      <a:pt x="2992" y="2964"/>
                      <a:pt x="2929" y="2943"/>
                    </a:cubicBezTo>
                    <a:cubicBezTo>
                      <a:pt x="2752" y="2766"/>
                      <a:pt x="2574" y="2411"/>
                      <a:pt x="2574" y="2145"/>
                    </a:cubicBezTo>
                    <a:cubicBezTo>
                      <a:pt x="2574" y="1953"/>
                      <a:pt x="2667" y="1807"/>
                      <a:pt x="2785" y="1807"/>
                    </a:cubicBezTo>
                    <a:close/>
                    <a:moveTo>
                      <a:pt x="740" y="0"/>
                    </a:moveTo>
                    <a:cubicBezTo>
                      <a:pt x="460" y="0"/>
                      <a:pt x="267" y="266"/>
                      <a:pt x="267" y="725"/>
                    </a:cubicBezTo>
                    <a:cubicBezTo>
                      <a:pt x="178" y="1790"/>
                      <a:pt x="0" y="2588"/>
                      <a:pt x="0" y="4807"/>
                    </a:cubicBezTo>
                    <a:cubicBezTo>
                      <a:pt x="0" y="6671"/>
                      <a:pt x="89" y="7647"/>
                      <a:pt x="267" y="8624"/>
                    </a:cubicBezTo>
                    <a:cubicBezTo>
                      <a:pt x="355" y="9067"/>
                      <a:pt x="622" y="9955"/>
                      <a:pt x="1066" y="10221"/>
                    </a:cubicBezTo>
                    <a:lnTo>
                      <a:pt x="4527" y="12174"/>
                    </a:lnTo>
                    <a:cubicBezTo>
                      <a:pt x="4692" y="12284"/>
                      <a:pt x="4890" y="12343"/>
                      <a:pt x="5086" y="12343"/>
                    </a:cubicBezTo>
                    <a:cubicBezTo>
                      <a:pt x="5524" y="12343"/>
                      <a:pt x="5947" y="12049"/>
                      <a:pt x="5947" y="11375"/>
                    </a:cubicBezTo>
                    <a:lnTo>
                      <a:pt x="5947" y="4008"/>
                    </a:lnTo>
                    <a:cubicBezTo>
                      <a:pt x="5947" y="3387"/>
                      <a:pt x="5503" y="2677"/>
                      <a:pt x="5059" y="2411"/>
                    </a:cubicBezTo>
                    <a:lnTo>
                      <a:pt x="1066" y="103"/>
                    </a:lnTo>
                    <a:cubicBezTo>
                      <a:pt x="950" y="34"/>
                      <a:pt x="840" y="0"/>
                      <a:pt x="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800;p39">
                <a:extLst>
                  <a:ext uri="{FF2B5EF4-FFF2-40B4-BE49-F238E27FC236}">
                    <a16:creationId xmlns:a16="http://schemas.microsoft.com/office/drawing/2014/main" id="{DC39C8CF-3EE6-72CB-43B7-4E08265D8C66}"/>
                  </a:ext>
                </a:extLst>
              </p:cNvPr>
              <p:cNvSpPr/>
              <p:nvPr/>
            </p:nvSpPr>
            <p:spPr>
              <a:xfrm>
                <a:off x="1056225" y="1935925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73" y="0"/>
                    </a:moveTo>
                    <a:cubicBezTo>
                      <a:pt x="427" y="0"/>
                      <a:pt x="248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527" y="2186"/>
                      <a:pt x="4083" y="1920"/>
                    </a:cubicBezTo>
                    <a:lnTo>
                      <a:pt x="888" y="56"/>
                    </a:lnTo>
                    <a:cubicBezTo>
                      <a:pt x="812" y="18"/>
                      <a:pt x="740" y="0"/>
                      <a:pt x="6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01;p39">
                <a:extLst>
                  <a:ext uri="{FF2B5EF4-FFF2-40B4-BE49-F238E27FC236}">
                    <a16:creationId xmlns:a16="http://schemas.microsoft.com/office/drawing/2014/main" id="{78CA1E99-4ADF-A825-E3C0-B9E7C2E0E09F}"/>
                  </a:ext>
                </a:extLst>
              </p:cNvPr>
              <p:cNvSpPr/>
              <p:nvPr/>
            </p:nvSpPr>
            <p:spPr>
              <a:xfrm>
                <a:off x="1056225" y="1990550"/>
                <a:ext cx="119825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6832" extrusionOk="0">
                    <a:moveTo>
                      <a:pt x="0" y="1"/>
                    </a:moveTo>
                    <a:cubicBezTo>
                      <a:pt x="0" y="178"/>
                      <a:pt x="0" y="445"/>
                      <a:pt x="0" y="800"/>
                    </a:cubicBezTo>
                    <a:cubicBezTo>
                      <a:pt x="0" y="889"/>
                      <a:pt x="0" y="977"/>
                      <a:pt x="0" y="1066"/>
                    </a:cubicBezTo>
                    <a:cubicBezTo>
                      <a:pt x="0" y="2397"/>
                      <a:pt x="178" y="3817"/>
                      <a:pt x="178" y="3817"/>
                    </a:cubicBezTo>
                    <a:cubicBezTo>
                      <a:pt x="178" y="4261"/>
                      <a:pt x="533" y="4882"/>
                      <a:pt x="888" y="5060"/>
                    </a:cubicBezTo>
                    <a:lnTo>
                      <a:pt x="3639" y="6658"/>
                    </a:lnTo>
                    <a:cubicBezTo>
                      <a:pt x="3783" y="6773"/>
                      <a:pt x="3955" y="6832"/>
                      <a:pt x="4122" y="6832"/>
                    </a:cubicBezTo>
                    <a:cubicBezTo>
                      <a:pt x="4469" y="6832"/>
                      <a:pt x="4793" y="6576"/>
                      <a:pt x="4793" y="6036"/>
                    </a:cubicBezTo>
                    <a:lnTo>
                      <a:pt x="4793" y="3817"/>
                    </a:lnTo>
                    <a:lnTo>
                      <a:pt x="4793" y="2752"/>
                    </a:lnTo>
                    <a:cubicBezTo>
                      <a:pt x="4793" y="2752"/>
                      <a:pt x="3373" y="2397"/>
                      <a:pt x="1775" y="1510"/>
                    </a:cubicBezTo>
                    <a:cubicBezTo>
                      <a:pt x="444" y="80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02;p39">
                <a:extLst>
                  <a:ext uri="{FF2B5EF4-FFF2-40B4-BE49-F238E27FC236}">
                    <a16:creationId xmlns:a16="http://schemas.microsoft.com/office/drawing/2014/main" id="{3D0C2ECB-1EC3-B99D-3247-07AE4E3E2D90}"/>
                  </a:ext>
                </a:extLst>
              </p:cNvPr>
              <p:cNvSpPr/>
              <p:nvPr/>
            </p:nvSpPr>
            <p:spPr>
              <a:xfrm>
                <a:off x="1105025" y="1907900"/>
                <a:ext cx="2445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44" extrusionOk="0">
                    <a:moveTo>
                      <a:pt x="178" y="1"/>
                    </a:moveTo>
                    <a:cubicBezTo>
                      <a:pt x="90" y="1"/>
                      <a:pt x="1" y="156"/>
                      <a:pt x="1" y="467"/>
                    </a:cubicBezTo>
                    <a:cubicBezTo>
                      <a:pt x="1" y="999"/>
                      <a:pt x="90" y="1443"/>
                      <a:pt x="977" y="1443"/>
                    </a:cubicBezTo>
                    <a:cubicBezTo>
                      <a:pt x="977" y="1088"/>
                      <a:pt x="800" y="999"/>
                      <a:pt x="800" y="999"/>
                    </a:cubicBezTo>
                    <a:cubicBezTo>
                      <a:pt x="800" y="999"/>
                      <a:pt x="750" y="1019"/>
                      <a:pt x="685" y="1019"/>
                    </a:cubicBezTo>
                    <a:cubicBezTo>
                      <a:pt x="553" y="1019"/>
                      <a:pt x="356" y="940"/>
                      <a:pt x="356" y="467"/>
                    </a:cubicBezTo>
                    <a:cubicBezTo>
                      <a:pt x="356" y="156"/>
                      <a:pt x="267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03;p39">
                <a:extLst>
                  <a:ext uri="{FF2B5EF4-FFF2-40B4-BE49-F238E27FC236}">
                    <a16:creationId xmlns:a16="http://schemas.microsoft.com/office/drawing/2014/main" id="{C593C273-8180-85D5-CA31-4A2B260DD196}"/>
                  </a:ext>
                </a:extLst>
              </p:cNvPr>
              <p:cNvSpPr/>
              <p:nvPr/>
            </p:nvSpPr>
            <p:spPr>
              <a:xfrm>
                <a:off x="756675" y="1583700"/>
                <a:ext cx="490400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19616" h="11998" extrusionOk="0">
                    <a:moveTo>
                      <a:pt x="232" y="1"/>
                    </a:moveTo>
                    <a:cubicBezTo>
                      <a:pt x="104" y="1"/>
                      <a:pt x="0" y="117"/>
                      <a:pt x="0" y="388"/>
                    </a:cubicBezTo>
                    <a:cubicBezTo>
                      <a:pt x="0" y="654"/>
                      <a:pt x="178" y="920"/>
                      <a:pt x="355" y="1098"/>
                    </a:cubicBezTo>
                    <a:lnTo>
                      <a:pt x="19260" y="11926"/>
                    </a:lnTo>
                    <a:cubicBezTo>
                      <a:pt x="19310" y="11976"/>
                      <a:pt x="19359" y="11997"/>
                      <a:pt x="19405" y="11997"/>
                    </a:cubicBezTo>
                    <a:cubicBezTo>
                      <a:pt x="19523" y="11997"/>
                      <a:pt x="19615" y="11852"/>
                      <a:pt x="19615" y="11660"/>
                    </a:cubicBezTo>
                    <a:cubicBezTo>
                      <a:pt x="19615" y="11393"/>
                      <a:pt x="19438" y="11038"/>
                      <a:pt x="19260" y="10950"/>
                    </a:cubicBezTo>
                    <a:lnTo>
                      <a:pt x="355" y="33"/>
                    </a:lnTo>
                    <a:cubicBezTo>
                      <a:pt x="313" y="12"/>
                      <a:pt x="272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804;p39">
                <a:extLst>
                  <a:ext uri="{FF2B5EF4-FFF2-40B4-BE49-F238E27FC236}">
                    <a16:creationId xmlns:a16="http://schemas.microsoft.com/office/drawing/2014/main" id="{613AF17B-C2D6-6AE6-2421-E21FAF063AC2}"/>
                  </a:ext>
                </a:extLst>
              </p:cNvPr>
              <p:cNvSpPr/>
              <p:nvPr/>
            </p:nvSpPr>
            <p:spPr>
              <a:xfrm>
                <a:off x="894250" y="1664400"/>
                <a:ext cx="2086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6746" extrusionOk="0">
                    <a:moveTo>
                      <a:pt x="1509" y="1509"/>
                    </a:moveTo>
                    <a:lnTo>
                      <a:pt x="7012" y="4615"/>
                    </a:lnTo>
                    <a:lnTo>
                      <a:pt x="3994" y="6035"/>
                    </a:lnTo>
                    <a:lnTo>
                      <a:pt x="1509" y="1509"/>
                    </a:lnTo>
                    <a:close/>
                    <a:moveTo>
                      <a:pt x="0" y="0"/>
                    </a:moveTo>
                    <a:lnTo>
                      <a:pt x="3728" y="6745"/>
                    </a:lnTo>
                    <a:lnTo>
                      <a:pt x="8343" y="47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805;p39">
                <a:extLst>
                  <a:ext uri="{FF2B5EF4-FFF2-40B4-BE49-F238E27FC236}">
                    <a16:creationId xmlns:a16="http://schemas.microsoft.com/office/drawing/2014/main" id="{B88D33F2-F4A6-069B-ED68-1952AE5CA9DE}"/>
                  </a:ext>
                </a:extLst>
              </p:cNvPr>
              <p:cNvSpPr/>
              <p:nvPr/>
            </p:nvSpPr>
            <p:spPr>
              <a:xfrm>
                <a:off x="1089500" y="3128850"/>
                <a:ext cx="776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711" extrusionOk="0">
                    <a:moveTo>
                      <a:pt x="1" y="0"/>
                    </a:moveTo>
                    <a:lnTo>
                      <a:pt x="1" y="710"/>
                    </a:lnTo>
                    <a:lnTo>
                      <a:pt x="3107" y="710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06;p39">
                <a:extLst>
                  <a:ext uri="{FF2B5EF4-FFF2-40B4-BE49-F238E27FC236}">
                    <a16:creationId xmlns:a16="http://schemas.microsoft.com/office/drawing/2014/main" id="{613564EF-9CA9-528D-6861-460D726D8823}"/>
                  </a:ext>
                </a:extLst>
              </p:cNvPr>
              <p:cNvSpPr/>
              <p:nvPr/>
            </p:nvSpPr>
            <p:spPr>
              <a:xfrm>
                <a:off x="1089500" y="3124400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1"/>
                    </a:moveTo>
                    <a:cubicBezTo>
                      <a:pt x="711" y="1"/>
                      <a:pt x="1" y="444"/>
                      <a:pt x="1" y="888"/>
                    </a:cubicBezTo>
                    <a:cubicBezTo>
                      <a:pt x="1" y="1332"/>
                      <a:pt x="711" y="1687"/>
                      <a:pt x="1598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444"/>
                      <a:pt x="2397" y="1"/>
                      <a:pt x="1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07;p39">
                <a:extLst>
                  <a:ext uri="{FF2B5EF4-FFF2-40B4-BE49-F238E27FC236}">
                    <a16:creationId xmlns:a16="http://schemas.microsoft.com/office/drawing/2014/main" id="{78807F5B-12E7-66E7-E604-8B298DF44999}"/>
                  </a:ext>
                </a:extLst>
              </p:cNvPr>
              <p:cNvSpPr/>
              <p:nvPr/>
            </p:nvSpPr>
            <p:spPr>
              <a:xfrm>
                <a:off x="1089500" y="3108875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0"/>
                    </a:moveTo>
                    <a:cubicBezTo>
                      <a:pt x="711" y="0"/>
                      <a:pt x="1" y="355"/>
                      <a:pt x="1" y="799"/>
                    </a:cubicBezTo>
                    <a:cubicBezTo>
                      <a:pt x="1" y="1243"/>
                      <a:pt x="711" y="1687"/>
                      <a:pt x="1598" y="1687"/>
                    </a:cubicBezTo>
                    <a:cubicBezTo>
                      <a:pt x="2397" y="1687"/>
                      <a:pt x="3107" y="1243"/>
                      <a:pt x="3107" y="799"/>
                    </a:cubicBezTo>
                    <a:cubicBezTo>
                      <a:pt x="3107" y="355"/>
                      <a:pt x="2397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08;p39">
                <a:extLst>
                  <a:ext uri="{FF2B5EF4-FFF2-40B4-BE49-F238E27FC236}">
                    <a16:creationId xmlns:a16="http://schemas.microsoft.com/office/drawing/2014/main" id="{C47D0F53-B950-EC5D-8D55-B88287FD3099}"/>
                  </a:ext>
                </a:extLst>
              </p:cNvPr>
              <p:cNvSpPr/>
              <p:nvPr/>
            </p:nvSpPr>
            <p:spPr>
              <a:xfrm>
                <a:off x="812150" y="2982400"/>
                <a:ext cx="776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622" extrusionOk="0">
                    <a:moveTo>
                      <a:pt x="0" y="0"/>
                    </a:moveTo>
                    <a:lnTo>
                      <a:pt x="0" y="622"/>
                    </a:lnTo>
                    <a:lnTo>
                      <a:pt x="3107" y="622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09;p39">
                <a:extLst>
                  <a:ext uri="{FF2B5EF4-FFF2-40B4-BE49-F238E27FC236}">
                    <a16:creationId xmlns:a16="http://schemas.microsoft.com/office/drawing/2014/main" id="{629243AC-930E-B9D9-3425-65080026BDAE}"/>
                  </a:ext>
                </a:extLst>
              </p:cNvPr>
              <p:cNvSpPr/>
              <p:nvPr/>
            </p:nvSpPr>
            <p:spPr>
              <a:xfrm>
                <a:off x="812150" y="2977950"/>
                <a:ext cx="776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599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00"/>
                    </a:cubicBezTo>
                    <a:cubicBezTo>
                      <a:pt x="0" y="1243"/>
                      <a:pt x="710" y="1598"/>
                      <a:pt x="1509" y="1598"/>
                    </a:cubicBezTo>
                    <a:cubicBezTo>
                      <a:pt x="2397" y="1598"/>
                      <a:pt x="3107" y="1243"/>
                      <a:pt x="3107" y="800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10;p39">
                <a:extLst>
                  <a:ext uri="{FF2B5EF4-FFF2-40B4-BE49-F238E27FC236}">
                    <a16:creationId xmlns:a16="http://schemas.microsoft.com/office/drawing/2014/main" id="{EF0CE8AB-4394-5C1A-10A0-24A3687FB708}"/>
                  </a:ext>
                </a:extLst>
              </p:cNvPr>
              <p:cNvSpPr/>
              <p:nvPr/>
            </p:nvSpPr>
            <p:spPr>
              <a:xfrm>
                <a:off x="812150" y="2960200"/>
                <a:ext cx="776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8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88"/>
                    </a:cubicBezTo>
                    <a:cubicBezTo>
                      <a:pt x="0" y="1332"/>
                      <a:pt x="710" y="1687"/>
                      <a:pt x="1509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11;p39">
                <a:extLst>
                  <a:ext uri="{FF2B5EF4-FFF2-40B4-BE49-F238E27FC236}">
                    <a16:creationId xmlns:a16="http://schemas.microsoft.com/office/drawing/2014/main" id="{7AB5DBC1-1B5C-A4AF-E942-7AE8C4A48327}"/>
                  </a:ext>
                </a:extLst>
              </p:cNvPr>
              <p:cNvSpPr/>
              <p:nvPr/>
            </p:nvSpPr>
            <p:spPr>
              <a:xfrm>
                <a:off x="865425" y="2961925"/>
                <a:ext cx="259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589" extrusionOk="0">
                    <a:moveTo>
                      <a:pt x="139" y="1"/>
                    </a:moveTo>
                    <a:cubicBezTo>
                      <a:pt x="0" y="1"/>
                      <a:pt x="13" y="915"/>
                      <a:pt x="177" y="997"/>
                    </a:cubicBezTo>
                    <a:lnTo>
                      <a:pt x="9940" y="6588"/>
                    </a:lnTo>
                    <a:cubicBezTo>
                      <a:pt x="10117" y="6322"/>
                      <a:pt x="10206" y="6056"/>
                      <a:pt x="10384" y="5878"/>
                    </a:cubicBezTo>
                    <a:lnTo>
                      <a:pt x="177" y="21"/>
                    </a:lnTo>
                    <a:cubicBezTo>
                      <a:pt x="163" y="7"/>
                      <a:pt x="151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12;p39">
                <a:extLst>
                  <a:ext uri="{FF2B5EF4-FFF2-40B4-BE49-F238E27FC236}">
                    <a16:creationId xmlns:a16="http://schemas.microsoft.com/office/drawing/2014/main" id="{7A7840B3-53B8-F8D6-4FD9-CCAF5B2AF704}"/>
                  </a:ext>
                </a:extLst>
              </p:cNvPr>
              <p:cNvSpPr/>
              <p:nvPr/>
            </p:nvSpPr>
            <p:spPr>
              <a:xfrm>
                <a:off x="818800" y="2943975"/>
                <a:ext cx="599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852" extrusionOk="0">
                    <a:moveTo>
                      <a:pt x="1315" y="0"/>
                    </a:moveTo>
                    <a:cubicBezTo>
                      <a:pt x="1235" y="0"/>
                      <a:pt x="1152" y="9"/>
                      <a:pt x="1066" y="29"/>
                    </a:cubicBezTo>
                    <a:cubicBezTo>
                      <a:pt x="0" y="206"/>
                      <a:pt x="178" y="1449"/>
                      <a:pt x="178" y="1449"/>
                    </a:cubicBezTo>
                    <a:cubicBezTo>
                      <a:pt x="494" y="1764"/>
                      <a:pt x="897" y="1852"/>
                      <a:pt x="1247" y="1852"/>
                    </a:cubicBezTo>
                    <a:cubicBezTo>
                      <a:pt x="1686" y="1852"/>
                      <a:pt x="2042" y="1715"/>
                      <a:pt x="2042" y="1715"/>
                    </a:cubicBezTo>
                    <a:cubicBezTo>
                      <a:pt x="2042" y="1715"/>
                      <a:pt x="1953" y="1094"/>
                      <a:pt x="2397" y="916"/>
                    </a:cubicBezTo>
                    <a:cubicBezTo>
                      <a:pt x="2397" y="599"/>
                      <a:pt x="1973" y="0"/>
                      <a:pt x="13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13;p39">
                <a:extLst>
                  <a:ext uri="{FF2B5EF4-FFF2-40B4-BE49-F238E27FC236}">
                    <a16:creationId xmlns:a16="http://schemas.microsoft.com/office/drawing/2014/main" id="{3E77D3B4-6B8C-55AA-A2B3-E7F52C053311}"/>
                  </a:ext>
                </a:extLst>
              </p:cNvPr>
              <p:cNvSpPr/>
              <p:nvPr/>
            </p:nvSpPr>
            <p:spPr>
              <a:xfrm>
                <a:off x="1100600" y="3094600"/>
                <a:ext cx="555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7" extrusionOk="0">
                    <a:moveTo>
                      <a:pt x="1119" y="0"/>
                    </a:moveTo>
                    <a:cubicBezTo>
                      <a:pt x="949" y="0"/>
                      <a:pt x="777" y="39"/>
                      <a:pt x="622" y="128"/>
                    </a:cubicBezTo>
                    <a:cubicBezTo>
                      <a:pt x="0" y="394"/>
                      <a:pt x="89" y="1548"/>
                      <a:pt x="89" y="1548"/>
                    </a:cubicBezTo>
                    <a:cubicBezTo>
                      <a:pt x="439" y="1798"/>
                      <a:pt x="817" y="1907"/>
                      <a:pt x="1160" y="1907"/>
                    </a:cubicBezTo>
                    <a:cubicBezTo>
                      <a:pt x="1426" y="1907"/>
                      <a:pt x="1670" y="1841"/>
                      <a:pt x="1864" y="1725"/>
                    </a:cubicBezTo>
                    <a:cubicBezTo>
                      <a:pt x="2219" y="1548"/>
                      <a:pt x="2130" y="1193"/>
                      <a:pt x="2130" y="749"/>
                    </a:cubicBezTo>
                    <a:cubicBezTo>
                      <a:pt x="2130" y="349"/>
                      <a:pt x="1631" y="0"/>
                      <a:pt x="1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14;p39">
                <a:extLst>
                  <a:ext uri="{FF2B5EF4-FFF2-40B4-BE49-F238E27FC236}">
                    <a16:creationId xmlns:a16="http://schemas.microsoft.com/office/drawing/2014/main" id="{34AFCFAA-FF53-EC5D-1809-2A21EAF97E9C}"/>
                  </a:ext>
                </a:extLst>
              </p:cNvPr>
              <p:cNvSpPr/>
              <p:nvPr/>
            </p:nvSpPr>
            <p:spPr>
              <a:xfrm>
                <a:off x="781075" y="2056050"/>
                <a:ext cx="7102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257" extrusionOk="0">
                    <a:moveTo>
                      <a:pt x="2383" y="0"/>
                    </a:moveTo>
                    <a:cubicBezTo>
                      <a:pt x="2172" y="0"/>
                      <a:pt x="1848" y="235"/>
                      <a:pt x="1687" y="665"/>
                    </a:cubicBezTo>
                    <a:cubicBezTo>
                      <a:pt x="1421" y="1286"/>
                      <a:pt x="1" y="4836"/>
                      <a:pt x="1" y="4836"/>
                    </a:cubicBezTo>
                    <a:cubicBezTo>
                      <a:pt x="711" y="6256"/>
                      <a:pt x="1421" y="6256"/>
                      <a:pt x="1421" y="6256"/>
                    </a:cubicBezTo>
                    <a:cubicBezTo>
                      <a:pt x="1421" y="6256"/>
                      <a:pt x="2397" y="5103"/>
                      <a:pt x="2663" y="4570"/>
                    </a:cubicBezTo>
                    <a:cubicBezTo>
                      <a:pt x="2841" y="4038"/>
                      <a:pt x="2308" y="1819"/>
                      <a:pt x="2220" y="1730"/>
                    </a:cubicBezTo>
                    <a:cubicBezTo>
                      <a:pt x="2131" y="1641"/>
                      <a:pt x="2575" y="931"/>
                      <a:pt x="2575" y="310"/>
                    </a:cubicBezTo>
                    <a:cubicBezTo>
                      <a:pt x="2610" y="100"/>
                      <a:pt x="2520" y="0"/>
                      <a:pt x="2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15;p39">
                <a:extLst>
                  <a:ext uri="{FF2B5EF4-FFF2-40B4-BE49-F238E27FC236}">
                    <a16:creationId xmlns:a16="http://schemas.microsoft.com/office/drawing/2014/main" id="{89468148-DBFE-D4A7-97F7-505A0C7407CA}"/>
                  </a:ext>
                </a:extLst>
              </p:cNvPr>
              <p:cNvSpPr/>
              <p:nvPr/>
            </p:nvSpPr>
            <p:spPr>
              <a:xfrm>
                <a:off x="825450" y="2077150"/>
                <a:ext cx="466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865" extrusionOk="0">
                    <a:moveTo>
                      <a:pt x="902" y="1"/>
                    </a:moveTo>
                    <a:cubicBezTo>
                      <a:pt x="722" y="1"/>
                      <a:pt x="494" y="151"/>
                      <a:pt x="267" y="265"/>
                    </a:cubicBezTo>
                    <a:cubicBezTo>
                      <a:pt x="267" y="265"/>
                      <a:pt x="90" y="353"/>
                      <a:pt x="1" y="1063"/>
                    </a:cubicBezTo>
                    <a:cubicBezTo>
                      <a:pt x="1" y="1862"/>
                      <a:pt x="445" y="3194"/>
                      <a:pt x="445" y="3194"/>
                    </a:cubicBezTo>
                    <a:cubicBezTo>
                      <a:pt x="445" y="3194"/>
                      <a:pt x="512" y="3865"/>
                      <a:pt x="704" y="3865"/>
                    </a:cubicBezTo>
                    <a:cubicBezTo>
                      <a:pt x="733" y="3865"/>
                      <a:pt x="765" y="3850"/>
                      <a:pt x="800" y="3815"/>
                    </a:cubicBezTo>
                    <a:cubicBezTo>
                      <a:pt x="1243" y="3460"/>
                      <a:pt x="1421" y="3105"/>
                      <a:pt x="1598" y="2927"/>
                    </a:cubicBezTo>
                    <a:cubicBezTo>
                      <a:pt x="1865" y="2572"/>
                      <a:pt x="1421" y="2395"/>
                      <a:pt x="1421" y="2395"/>
                    </a:cubicBezTo>
                    <a:cubicBezTo>
                      <a:pt x="1421" y="2395"/>
                      <a:pt x="1776" y="2217"/>
                      <a:pt x="1687" y="1862"/>
                    </a:cubicBezTo>
                    <a:cubicBezTo>
                      <a:pt x="1687" y="1685"/>
                      <a:pt x="1332" y="1507"/>
                      <a:pt x="1332" y="1507"/>
                    </a:cubicBezTo>
                    <a:cubicBezTo>
                      <a:pt x="1332" y="1507"/>
                      <a:pt x="1598" y="1330"/>
                      <a:pt x="1510" y="1063"/>
                    </a:cubicBezTo>
                    <a:cubicBezTo>
                      <a:pt x="1421" y="797"/>
                      <a:pt x="1155" y="797"/>
                      <a:pt x="1155" y="797"/>
                    </a:cubicBezTo>
                    <a:cubicBezTo>
                      <a:pt x="1155" y="797"/>
                      <a:pt x="1332" y="531"/>
                      <a:pt x="1155" y="176"/>
                    </a:cubicBezTo>
                    <a:cubicBezTo>
                      <a:pt x="1091" y="48"/>
                      <a:pt x="1004" y="1"/>
                      <a:pt x="9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816;p39">
              <a:extLst>
                <a:ext uri="{FF2B5EF4-FFF2-40B4-BE49-F238E27FC236}">
                  <a16:creationId xmlns:a16="http://schemas.microsoft.com/office/drawing/2014/main" id="{E0C3A272-208D-553C-24B9-6FC8A3071A30}"/>
                </a:ext>
              </a:extLst>
            </p:cNvPr>
            <p:cNvGrpSpPr/>
            <p:nvPr/>
          </p:nvGrpSpPr>
          <p:grpSpPr>
            <a:xfrm>
              <a:off x="484404" y="2427124"/>
              <a:ext cx="2683994" cy="2449336"/>
              <a:chOff x="986825" y="2433700"/>
              <a:chExt cx="2234425" cy="2039075"/>
            </a:xfrm>
          </p:grpSpPr>
          <p:sp>
            <p:nvSpPr>
              <p:cNvPr id="180" name="Google Shape;817;p39">
                <a:extLst>
                  <a:ext uri="{FF2B5EF4-FFF2-40B4-BE49-F238E27FC236}">
                    <a16:creationId xmlns:a16="http://schemas.microsoft.com/office/drawing/2014/main" id="{95F725A4-721C-BF9B-8DE0-48B7004B9962}"/>
                  </a:ext>
                </a:extLst>
              </p:cNvPr>
              <p:cNvSpPr/>
              <p:nvPr/>
            </p:nvSpPr>
            <p:spPr>
              <a:xfrm>
                <a:off x="2595500" y="2433700"/>
                <a:ext cx="625750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545" extrusionOk="0">
                    <a:moveTo>
                      <a:pt x="3373" y="4120"/>
                    </a:moveTo>
                    <a:lnTo>
                      <a:pt x="16775" y="11841"/>
                    </a:lnTo>
                    <a:cubicBezTo>
                      <a:pt x="17574" y="12285"/>
                      <a:pt x="18196" y="13616"/>
                      <a:pt x="18196" y="14681"/>
                    </a:cubicBezTo>
                    <a:cubicBezTo>
                      <a:pt x="18196" y="14770"/>
                      <a:pt x="18196" y="14770"/>
                      <a:pt x="18196" y="14859"/>
                    </a:cubicBezTo>
                    <a:lnTo>
                      <a:pt x="4882" y="7137"/>
                    </a:lnTo>
                    <a:cubicBezTo>
                      <a:pt x="4084" y="6694"/>
                      <a:pt x="3373" y="5451"/>
                      <a:pt x="3373" y="4297"/>
                    </a:cubicBezTo>
                    <a:cubicBezTo>
                      <a:pt x="3373" y="4208"/>
                      <a:pt x="3373" y="4208"/>
                      <a:pt x="3373" y="4120"/>
                    </a:cubicBezTo>
                    <a:close/>
                    <a:moveTo>
                      <a:pt x="2880" y="1"/>
                    </a:moveTo>
                    <a:cubicBezTo>
                      <a:pt x="1180" y="1"/>
                      <a:pt x="1" y="1544"/>
                      <a:pt x="1" y="4120"/>
                    </a:cubicBezTo>
                    <a:lnTo>
                      <a:pt x="1" y="17167"/>
                    </a:lnTo>
                    <a:lnTo>
                      <a:pt x="25030" y="31545"/>
                    </a:lnTo>
                    <a:lnTo>
                      <a:pt x="25030" y="18587"/>
                    </a:lnTo>
                    <a:cubicBezTo>
                      <a:pt x="25030" y="15125"/>
                      <a:pt x="22900" y="11043"/>
                      <a:pt x="20326" y="9534"/>
                    </a:cubicBezTo>
                    <a:lnTo>
                      <a:pt x="4794" y="569"/>
                    </a:lnTo>
                    <a:cubicBezTo>
                      <a:pt x="4112" y="183"/>
                      <a:pt x="3465" y="1"/>
                      <a:pt x="2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818;p39">
                <a:extLst>
                  <a:ext uri="{FF2B5EF4-FFF2-40B4-BE49-F238E27FC236}">
                    <a16:creationId xmlns:a16="http://schemas.microsoft.com/office/drawing/2014/main" id="{77A8EA72-8377-1305-0166-16EFFA6E0CCE}"/>
                  </a:ext>
                </a:extLst>
              </p:cNvPr>
              <p:cNvSpPr/>
              <p:nvPr/>
            </p:nvSpPr>
            <p:spPr>
              <a:xfrm>
                <a:off x="2595500" y="2441275"/>
                <a:ext cx="910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2752" extrusionOk="0">
                    <a:moveTo>
                      <a:pt x="1598" y="0"/>
                    </a:moveTo>
                    <a:lnTo>
                      <a:pt x="1" y="977"/>
                    </a:lnTo>
                    <a:lnTo>
                      <a:pt x="1421" y="2752"/>
                    </a:lnTo>
                    <a:lnTo>
                      <a:pt x="3640" y="710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819;p39">
                <a:extLst>
                  <a:ext uri="{FF2B5EF4-FFF2-40B4-BE49-F238E27FC236}">
                    <a16:creationId xmlns:a16="http://schemas.microsoft.com/office/drawing/2014/main" id="{5A374793-7F37-96BF-1F2E-575486BA817A}"/>
                  </a:ext>
                </a:extLst>
              </p:cNvPr>
              <p:cNvSpPr/>
              <p:nvPr/>
            </p:nvSpPr>
            <p:spPr>
              <a:xfrm>
                <a:off x="3132475" y="3166850"/>
                <a:ext cx="8877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84" extrusionOk="0">
                    <a:moveTo>
                      <a:pt x="2397" y="0"/>
                    </a:moveTo>
                    <a:lnTo>
                      <a:pt x="0" y="621"/>
                    </a:lnTo>
                    <a:lnTo>
                      <a:pt x="1864" y="3284"/>
                    </a:lnTo>
                    <a:lnTo>
                      <a:pt x="3551" y="2219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820;p39">
                <a:extLst>
                  <a:ext uri="{FF2B5EF4-FFF2-40B4-BE49-F238E27FC236}">
                    <a16:creationId xmlns:a16="http://schemas.microsoft.com/office/drawing/2014/main" id="{5FE77EEE-CB38-5B87-D999-A6CCD64648CB}"/>
                  </a:ext>
                </a:extLst>
              </p:cNvPr>
              <p:cNvSpPr/>
              <p:nvPr/>
            </p:nvSpPr>
            <p:spPr>
              <a:xfrm>
                <a:off x="2553350" y="2458475"/>
                <a:ext cx="625750" cy="79047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19" extrusionOk="0">
                    <a:moveTo>
                      <a:pt x="5059" y="3129"/>
                    </a:moveTo>
                    <a:lnTo>
                      <a:pt x="18461" y="10850"/>
                    </a:lnTo>
                    <a:cubicBezTo>
                      <a:pt x="19260" y="11294"/>
                      <a:pt x="19882" y="12625"/>
                      <a:pt x="19882" y="13690"/>
                    </a:cubicBezTo>
                    <a:cubicBezTo>
                      <a:pt x="19882" y="13779"/>
                      <a:pt x="19882" y="13779"/>
                      <a:pt x="19882" y="13868"/>
                    </a:cubicBezTo>
                    <a:lnTo>
                      <a:pt x="6568" y="6146"/>
                    </a:lnTo>
                    <a:cubicBezTo>
                      <a:pt x="5770" y="5703"/>
                      <a:pt x="5059" y="4460"/>
                      <a:pt x="5059" y="3306"/>
                    </a:cubicBezTo>
                    <a:cubicBezTo>
                      <a:pt x="5059" y="3217"/>
                      <a:pt x="5059" y="3217"/>
                      <a:pt x="5059" y="3129"/>
                    </a:cubicBezTo>
                    <a:close/>
                    <a:moveTo>
                      <a:pt x="2921" y="0"/>
                    </a:moveTo>
                    <a:cubicBezTo>
                      <a:pt x="1199" y="0"/>
                      <a:pt x="0" y="1598"/>
                      <a:pt x="0" y="4194"/>
                    </a:cubicBezTo>
                    <a:lnTo>
                      <a:pt x="0" y="17152"/>
                    </a:lnTo>
                    <a:lnTo>
                      <a:pt x="25029" y="31619"/>
                    </a:lnTo>
                    <a:lnTo>
                      <a:pt x="25029" y="18661"/>
                    </a:lnTo>
                    <a:cubicBezTo>
                      <a:pt x="25029" y="15111"/>
                      <a:pt x="22899" y="11028"/>
                      <a:pt x="20325" y="9519"/>
                    </a:cubicBezTo>
                    <a:lnTo>
                      <a:pt x="4793" y="555"/>
                    </a:lnTo>
                    <a:cubicBezTo>
                      <a:pt x="4128" y="178"/>
                      <a:pt x="3495" y="0"/>
                      <a:pt x="29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821;p39">
                <a:extLst>
                  <a:ext uri="{FF2B5EF4-FFF2-40B4-BE49-F238E27FC236}">
                    <a16:creationId xmlns:a16="http://schemas.microsoft.com/office/drawing/2014/main" id="{F0C1A30E-9148-6288-855E-CE88FB94FD34}"/>
                  </a:ext>
                </a:extLst>
              </p:cNvPr>
              <p:cNvSpPr/>
              <p:nvPr/>
            </p:nvSpPr>
            <p:spPr>
              <a:xfrm>
                <a:off x="2642100" y="2531450"/>
                <a:ext cx="408300" cy="302450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2098" extrusionOk="0">
                    <a:moveTo>
                      <a:pt x="825" y="1"/>
                    </a:moveTo>
                    <a:cubicBezTo>
                      <a:pt x="334" y="1"/>
                      <a:pt x="1" y="495"/>
                      <a:pt x="1" y="1275"/>
                    </a:cubicBezTo>
                    <a:cubicBezTo>
                      <a:pt x="1" y="2429"/>
                      <a:pt x="622" y="3671"/>
                      <a:pt x="1421" y="4115"/>
                    </a:cubicBezTo>
                    <a:lnTo>
                      <a:pt x="14911" y="11925"/>
                    </a:lnTo>
                    <a:cubicBezTo>
                      <a:pt x="15099" y="12042"/>
                      <a:pt x="15280" y="12098"/>
                      <a:pt x="15447" y="12098"/>
                    </a:cubicBezTo>
                    <a:cubicBezTo>
                      <a:pt x="15912" y="12098"/>
                      <a:pt x="16266" y="11668"/>
                      <a:pt x="16332" y="10949"/>
                    </a:cubicBezTo>
                    <a:lnTo>
                      <a:pt x="3018" y="3227"/>
                    </a:lnTo>
                    <a:cubicBezTo>
                      <a:pt x="2220" y="2784"/>
                      <a:pt x="1509" y="1541"/>
                      <a:pt x="1509" y="387"/>
                    </a:cubicBezTo>
                    <a:cubicBezTo>
                      <a:pt x="1509" y="298"/>
                      <a:pt x="1509" y="298"/>
                      <a:pt x="1509" y="210"/>
                    </a:cubicBezTo>
                    <a:lnTo>
                      <a:pt x="1421" y="210"/>
                    </a:lnTo>
                    <a:cubicBezTo>
                      <a:pt x="1207" y="67"/>
                      <a:pt x="1005" y="1"/>
                      <a:pt x="8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822;p39">
                <a:extLst>
                  <a:ext uri="{FF2B5EF4-FFF2-40B4-BE49-F238E27FC236}">
                    <a16:creationId xmlns:a16="http://schemas.microsoft.com/office/drawing/2014/main" id="{74D9A17B-8139-A074-2F6E-08D3ACF0FFA2}"/>
                  </a:ext>
                </a:extLst>
              </p:cNvPr>
              <p:cNvSpPr/>
              <p:nvPr/>
            </p:nvSpPr>
            <p:spPr>
              <a:xfrm>
                <a:off x="1774525" y="4301725"/>
                <a:ext cx="102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6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1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7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7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823;p39">
                <a:extLst>
                  <a:ext uri="{FF2B5EF4-FFF2-40B4-BE49-F238E27FC236}">
                    <a16:creationId xmlns:a16="http://schemas.microsoft.com/office/drawing/2014/main" id="{1C7A1FEC-C344-8AE3-97FF-67FC3BE4258C}"/>
                  </a:ext>
                </a:extLst>
              </p:cNvPr>
              <p:cNvSpPr/>
              <p:nvPr/>
            </p:nvSpPr>
            <p:spPr>
              <a:xfrm>
                <a:off x="1792275" y="4302900"/>
                <a:ext cx="1021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658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657"/>
                    </a:lnTo>
                    <a:lnTo>
                      <a:pt x="4083" y="977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824;p39">
                <a:extLst>
                  <a:ext uri="{FF2B5EF4-FFF2-40B4-BE49-F238E27FC236}">
                    <a16:creationId xmlns:a16="http://schemas.microsoft.com/office/drawing/2014/main" id="{E7B0AB66-45CC-6537-D632-D5BCC7470E66}"/>
                  </a:ext>
                </a:extLst>
              </p:cNvPr>
              <p:cNvSpPr/>
              <p:nvPr/>
            </p:nvSpPr>
            <p:spPr>
              <a:xfrm>
                <a:off x="1814475" y="4325775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6" y="0"/>
                    </a:moveTo>
                    <a:cubicBezTo>
                      <a:pt x="2623" y="0"/>
                      <a:pt x="2341" y="78"/>
                      <a:pt x="2042" y="239"/>
                    </a:cubicBezTo>
                    <a:cubicBezTo>
                      <a:pt x="976" y="861"/>
                      <a:pt x="0" y="2636"/>
                      <a:pt x="0" y="4144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2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825;p39">
                <a:extLst>
                  <a:ext uri="{FF2B5EF4-FFF2-40B4-BE49-F238E27FC236}">
                    <a16:creationId xmlns:a16="http://schemas.microsoft.com/office/drawing/2014/main" id="{F40BA1C5-3CD3-18A5-CBF8-06FED234F62A}"/>
                  </a:ext>
                </a:extLst>
              </p:cNvPr>
              <p:cNvSpPr/>
              <p:nvPr/>
            </p:nvSpPr>
            <p:spPr>
              <a:xfrm>
                <a:off x="1843325" y="4361575"/>
                <a:ext cx="5105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90" extrusionOk="0">
                    <a:moveTo>
                      <a:pt x="1460" y="1"/>
                    </a:moveTo>
                    <a:cubicBezTo>
                      <a:pt x="1339" y="1"/>
                      <a:pt x="1205" y="45"/>
                      <a:pt x="1065" y="139"/>
                    </a:cubicBezTo>
                    <a:cubicBezTo>
                      <a:pt x="444" y="494"/>
                      <a:pt x="0" y="1381"/>
                      <a:pt x="0" y="2091"/>
                    </a:cubicBezTo>
                    <a:cubicBezTo>
                      <a:pt x="0" y="2690"/>
                      <a:pt x="250" y="2990"/>
                      <a:pt x="637" y="2990"/>
                    </a:cubicBezTo>
                    <a:cubicBezTo>
                      <a:pt x="766" y="2990"/>
                      <a:pt x="910" y="2957"/>
                      <a:pt x="1065" y="2890"/>
                    </a:cubicBezTo>
                    <a:cubicBezTo>
                      <a:pt x="1598" y="2535"/>
                      <a:pt x="2041" y="1647"/>
                      <a:pt x="2041" y="937"/>
                    </a:cubicBezTo>
                    <a:cubicBezTo>
                      <a:pt x="2041" y="349"/>
                      <a:pt x="1800" y="1"/>
                      <a:pt x="14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826;p39">
                <a:extLst>
                  <a:ext uri="{FF2B5EF4-FFF2-40B4-BE49-F238E27FC236}">
                    <a16:creationId xmlns:a16="http://schemas.microsoft.com/office/drawing/2014/main" id="{A641AA0E-1415-5AD8-7CB9-8B5649CC41FB}"/>
                  </a:ext>
                </a:extLst>
              </p:cNvPr>
              <p:cNvSpPr/>
              <p:nvPr/>
            </p:nvSpPr>
            <p:spPr>
              <a:xfrm>
                <a:off x="1810025" y="4289575"/>
                <a:ext cx="74600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5023" extrusionOk="0">
                    <a:moveTo>
                      <a:pt x="1598" y="1"/>
                    </a:moveTo>
                    <a:lnTo>
                      <a:pt x="1" y="888"/>
                    </a:lnTo>
                    <a:lnTo>
                      <a:pt x="1" y="4261"/>
                    </a:lnTo>
                    <a:cubicBezTo>
                      <a:pt x="1" y="4261"/>
                      <a:pt x="799" y="4616"/>
                      <a:pt x="1687" y="4971"/>
                    </a:cubicBezTo>
                    <a:cubicBezTo>
                      <a:pt x="1815" y="5006"/>
                      <a:pt x="1932" y="5023"/>
                      <a:pt x="2038" y="5023"/>
                    </a:cubicBezTo>
                    <a:cubicBezTo>
                      <a:pt x="2746" y="5023"/>
                      <a:pt x="2984" y="4288"/>
                      <a:pt x="2752" y="3285"/>
                    </a:cubicBezTo>
                    <a:cubicBezTo>
                      <a:pt x="2308" y="1865"/>
                      <a:pt x="1598" y="1"/>
                      <a:pt x="1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827;p39">
                <a:extLst>
                  <a:ext uri="{FF2B5EF4-FFF2-40B4-BE49-F238E27FC236}">
                    <a16:creationId xmlns:a16="http://schemas.microsoft.com/office/drawing/2014/main" id="{1B19923A-1D01-A91D-A083-D77B980CDECB}"/>
                  </a:ext>
                </a:extLst>
              </p:cNvPr>
              <p:cNvSpPr/>
              <p:nvPr/>
            </p:nvSpPr>
            <p:spPr>
              <a:xfrm>
                <a:off x="1767875" y="4291800"/>
                <a:ext cx="421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173" extrusionOk="0">
                    <a:moveTo>
                      <a:pt x="0" y="1"/>
                    </a:moveTo>
                    <a:lnTo>
                      <a:pt x="0" y="3196"/>
                    </a:lnTo>
                    <a:lnTo>
                      <a:pt x="1687" y="4172"/>
                    </a:lnTo>
                    <a:lnTo>
                      <a:pt x="1687" y="7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828;p39">
                <a:extLst>
                  <a:ext uri="{FF2B5EF4-FFF2-40B4-BE49-F238E27FC236}">
                    <a16:creationId xmlns:a16="http://schemas.microsoft.com/office/drawing/2014/main" id="{91063825-8AEC-C288-8C9C-5B47FECE855A}"/>
                  </a:ext>
                </a:extLst>
              </p:cNvPr>
              <p:cNvSpPr/>
              <p:nvPr/>
            </p:nvSpPr>
            <p:spPr>
              <a:xfrm>
                <a:off x="1131050" y="392895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2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8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8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829;p39">
                <a:extLst>
                  <a:ext uri="{FF2B5EF4-FFF2-40B4-BE49-F238E27FC236}">
                    <a16:creationId xmlns:a16="http://schemas.microsoft.com/office/drawing/2014/main" id="{70CE8546-90E3-3B18-F836-B9D7733CDCA1}"/>
                  </a:ext>
                </a:extLst>
              </p:cNvPr>
              <p:cNvSpPr/>
              <p:nvPr/>
            </p:nvSpPr>
            <p:spPr>
              <a:xfrm>
                <a:off x="1148800" y="3932350"/>
                <a:ext cx="102100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569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568"/>
                    </a:lnTo>
                    <a:lnTo>
                      <a:pt x="4084" y="888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830;p39">
                <a:extLst>
                  <a:ext uri="{FF2B5EF4-FFF2-40B4-BE49-F238E27FC236}">
                    <a16:creationId xmlns:a16="http://schemas.microsoft.com/office/drawing/2014/main" id="{56E752D3-6961-E52C-3BA2-0385980018DF}"/>
                  </a:ext>
                </a:extLst>
              </p:cNvPr>
              <p:cNvSpPr/>
              <p:nvPr/>
            </p:nvSpPr>
            <p:spPr>
              <a:xfrm>
                <a:off x="1171000" y="3953000"/>
                <a:ext cx="1021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39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1" y="5892"/>
                      <a:pt x="1742" y="5815"/>
                      <a:pt x="2042" y="5654"/>
                    </a:cubicBezTo>
                    <a:cubicBezTo>
                      <a:pt x="3196" y="5032"/>
                      <a:pt x="4083" y="3257"/>
                      <a:pt x="4083" y="1748"/>
                    </a:cubicBezTo>
                    <a:cubicBezTo>
                      <a:pt x="4083" y="631"/>
                      <a:pt x="3597" y="1"/>
                      <a:pt x="2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831;p39">
                <a:extLst>
                  <a:ext uri="{FF2B5EF4-FFF2-40B4-BE49-F238E27FC236}">
                    <a16:creationId xmlns:a16="http://schemas.microsoft.com/office/drawing/2014/main" id="{9DA9EF22-89FC-A1DC-C701-601BBB58C741}"/>
                  </a:ext>
                </a:extLst>
              </p:cNvPr>
              <p:cNvSpPr/>
              <p:nvPr/>
            </p:nvSpPr>
            <p:spPr>
              <a:xfrm>
                <a:off x="1199850" y="3988825"/>
                <a:ext cx="510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3027" extrusionOk="0">
                    <a:moveTo>
                      <a:pt x="1460" y="0"/>
                    </a:moveTo>
                    <a:cubicBezTo>
                      <a:pt x="1339" y="0"/>
                      <a:pt x="1205" y="44"/>
                      <a:pt x="1065" y="138"/>
                    </a:cubicBezTo>
                    <a:cubicBezTo>
                      <a:pt x="444" y="493"/>
                      <a:pt x="0" y="1380"/>
                      <a:pt x="0" y="2090"/>
                    </a:cubicBezTo>
                    <a:cubicBezTo>
                      <a:pt x="0" y="2679"/>
                      <a:pt x="241" y="3027"/>
                      <a:pt x="617" y="3027"/>
                    </a:cubicBezTo>
                    <a:cubicBezTo>
                      <a:pt x="751" y="3027"/>
                      <a:pt x="902" y="2983"/>
                      <a:pt x="1065" y="2889"/>
                    </a:cubicBezTo>
                    <a:cubicBezTo>
                      <a:pt x="1598" y="2534"/>
                      <a:pt x="2042" y="1647"/>
                      <a:pt x="2042" y="937"/>
                    </a:cubicBezTo>
                    <a:cubicBezTo>
                      <a:pt x="2042" y="348"/>
                      <a:pt x="1800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832;p39">
                <a:extLst>
                  <a:ext uri="{FF2B5EF4-FFF2-40B4-BE49-F238E27FC236}">
                    <a16:creationId xmlns:a16="http://schemas.microsoft.com/office/drawing/2014/main" id="{33F690B7-F48E-4B86-7571-766B98EEC4A1}"/>
                  </a:ext>
                </a:extLst>
              </p:cNvPr>
              <p:cNvSpPr/>
              <p:nvPr/>
            </p:nvSpPr>
            <p:spPr>
              <a:xfrm>
                <a:off x="1166550" y="3932350"/>
                <a:ext cx="74325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4401" extrusionOk="0">
                    <a:moveTo>
                      <a:pt x="1865" y="0"/>
                    </a:moveTo>
                    <a:lnTo>
                      <a:pt x="1" y="267"/>
                    </a:lnTo>
                    <a:lnTo>
                      <a:pt x="1" y="3639"/>
                    </a:lnTo>
                    <a:cubicBezTo>
                      <a:pt x="1" y="3639"/>
                      <a:pt x="800" y="3994"/>
                      <a:pt x="1687" y="4349"/>
                    </a:cubicBezTo>
                    <a:cubicBezTo>
                      <a:pt x="1815" y="4384"/>
                      <a:pt x="1932" y="4401"/>
                      <a:pt x="2038" y="4401"/>
                    </a:cubicBezTo>
                    <a:cubicBezTo>
                      <a:pt x="2744" y="4401"/>
                      <a:pt x="2972" y="3666"/>
                      <a:pt x="2663" y="2663"/>
                    </a:cubicBezTo>
                    <a:cubicBezTo>
                      <a:pt x="2308" y="1243"/>
                      <a:pt x="1865" y="0"/>
                      <a:pt x="1865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833;p39">
                <a:extLst>
                  <a:ext uri="{FF2B5EF4-FFF2-40B4-BE49-F238E27FC236}">
                    <a16:creationId xmlns:a16="http://schemas.microsoft.com/office/drawing/2014/main" id="{83C1C8F5-1911-6C30-FF12-D8599547A34A}"/>
                  </a:ext>
                </a:extLst>
              </p:cNvPr>
              <p:cNvSpPr/>
              <p:nvPr/>
            </p:nvSpPr>
            <p:spPr>
              <a:xfrm>
                <a:off x="1124400" y="3921250"/>
                <a:ext cx="42175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4" extrusionOk="0">
                    <a:moveTo>
                      <a:pt x="1" y="1"/>
                    </a:moveTo>
                    <a:lnTo>
                      <a:pt x="1" y="3107"/>
                    </a:lnTo>
                    <a:lnTo>
                      <a:pt x="1687" y="4083"/>
                    </a:lnTo>
                    <a:lnTo>
                      <a:pt x="1687" y="7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834;p39">
                <a:extLst>
                  <a:ext uri="{FF2B5EF4-FFF2-40B4-BE49-F238E27FC236}">
                    <a16:creationId xmlns:a16="http://schemas.microsoft.com/office/drawing/2014/main" id="{6868E356-95F4-65BB-D9E2-A45EA0110BD9}"/>
                  </a:ext>
                </a:extLst>
              </p:cNvPr>
              <p:cNvSpPr/>
              <p:nvPr/>
            </p:nvSpPr>
            <p:spPr>
              <a:xfrm>
                <a:off x="1124400" y="3921250"/>
                <a:ext cx="685650" cy="474875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5" extrusionOk="0">
                    <a:moveTo>
                      <a:pt x="1" y="1"/>
                    </a:moveTo>
                    <a:lnTo>
                      <a:pt x="1" y="3196"/>
                    </a:lnTo>
                    <a:lnTo>
                      <a:pt x="27426" y="18994"/>
                    </a:lnTo>
                    <a:lnTo>
                      <a:pt x="27426" y="157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835;p39">
                <a:extLst>
                  <a:ext uri="{FF2B5EF4-FFF2-40B4-BE49-F238E27FC236}">
                    <a16:creationId xmlns:a16="http://schemas.microsoft.com/office/drawing/2014/main" id="{DF408918-54A4-FFF6-17AC-74C87B1EE6D6}"/>
                  </a:ext>
                </a:extLst>
              </p:cNvPr>
              <p:cNvSpPr/>
              <p:nvPr/>
            </p:nvSpPr>
            <p:spPr>
              <a:xfrm>
                <a:off x="1124400" y="3894625"/>
                <a:ext cx="725600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9024" h="16776" extrusionOk="0">
                    <a:moveTo>
                      <a:pt x="1687" y="1"/>
                    </a:moveTo>
                    <a:lnTo>
                      <a:pt x="1" y="1066"/>
                    </a:lnTo>
                    <a:lnTo>
                      <a:pt x="27426" y="16775"/>
                    </a:lnTo>
                    <a:lnTo>
                      <a:pt x="29023" y="15799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836;p39">
                <a:extLst>
                  <a:ext uri="{FF2B5EF4-FFF2-40B4-BE49-F238E27FC236}">
                    <a16:creationId xmlns:a16="http://schemas.microsoft.com/office/drawing/2014/main" id="{725E77BE-EEAD-C8EC-24A5-4CD7F47E9B97}"/>
                  </a:ext>
                </a:extLst>
              </p:cNvPr>
              <p:cNvSpPr/>
              <p:nvPr/>
            </p:nvSpPr>
            <p:spPr>
              <a:xfrm>
                <a:off x="1710175" y="4236325"/>
                <a:ext cx="64375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155" extrusionOk="0">
                    <a:moveTo>
                      <a:pt x="1243" y="1"/>
                    </a:moveTo>
                    <a:cubicBezTo>
                      <a:pt x="533" y="1"/>
                      <a:pt x="1" y="267"/>
                      <a:pt x="1" y="622"/>
                    </a:cubicBezTo>
                    <a:cubicBezTo>
                      <a:pt x="1" y="888"/>
                      <a:pt x="533" y="1155"/>
                      <a:pt x="1243" y="1155"/>
                    </a:cubicBezTo>
                    <a:cubicBezTo>
                      <a:pt x="1953" y="1155"/>
                      <a:pt x="2575" y="888"/>
                      <a:pt x="2575" y="622"/>
                    </a:cubicBezTo>
                    <a:cubicBezTo>
                      <a:pt x="2575" y="267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837;p39">
                <a:extLst>
                  <a:ext uri="{FF2B5EF4-FFF2-40B4-BE49-F238E27FC236}">
                    <a16:creationId xmlns:a16="http://schemas.microsoft.com/office/drawing/2014/main" id="{C8C00B9B-2963-94B8-FF19-A6548C5D2F80}"/>
                  </a:ext>
                </a:extLst>
              </p:cNvPr>
              <p:cNvSpPr/>
              <p:nvPr/>
            </p:nvSpPr>
            <p:spPr>
              <a:xfrm>
                <a:off x="1710175" y="4016675"/>
                <a:ext cx="64375" cy="233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320" extrusionOk="0">
                    <a:moveTo>
                      <a:pt x="1" y="0"/>
                    </a:moveTo>
                    <a:lnTo>
                      <a:pt x="1" y="9319"/>
                    </a:lnTo>
                    <a:lnTo>
                      <a:pt x="2575" y="9319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838;p39">
                <a:extLst>
                  <a:ext uri="{FF2B5EF4-FFF2-40B4-BE49-F238E27FC236}">
                    <a16:creationId xmlns:a16="http://schemas.microsoft.com/office/drawing/2014/main" id="{086FF6A4-278A-99EE-F123-87513BD65124}"/>
                  </a:ext>
                </a:extLst>
              </p:cNvPr>
              <p:cNvSpPr/>
              <p:nvPr/>
            </p:nvSpPr>
            <p:spPr>
              <a:xfrm>
                <a:off x="1213150" y="39501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243" y="0"/>
                    </a:moveTo>
                    <a:cubicBezTo>
                      <a:pt x="533" y="0"/>
                      <a:pt x="1" y="267"/>
                      <a:pt x="1" y="622"/>
                    </a:cubicBezTo>
                    <a:cubicBezTo>
                      <a:pt x="1" y="888"/>
                      <a:pt x="533" y="1243"/>
                      <a:pt x="1243" y="1243"/>
                    </a:cubicBezTo>
                    <a:cubicBezTo>
                      <a:pt x="1953" y="1243"/>
                      <a:pt x="2575" y="888"/>
                      <a:pt x="2575" y="622"/>
                    </a:cubicBezTo>
                    <a:cubicBezTo>
                      <a:pt x="2575" y="267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839;p39">
                <a:extLst>
                  <a:ext uri="{FF2B5EF4-FFF2-40B4-BE49-F238E27FC236}">
                    <a16:creationId xmlns:a16="http://schemas.microsoft.com/office/drawing/2014/main" id="{3B2C0575-F992-FBA3-9798-82211181D824}"/>
                  </a:ext>
                </a:extLst>
              </p:cNvPr>
              <p:cNvSpPr/>
              <p:nvPr/>
            </p:nvSpPr>
            <p:spPr>
              <a:xfrm>
                <a:off x="1213150" y="3803650"/>
                <a:ext cx="6437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480" extrusionOk="0">
                    <a:moveTo>
                      <a:pt x="1" y="1"/>
                    </a:moveTo>
                    <a:lnTo>
                      <a:pt x="1" y="6480"/>
                    </a:lnTo>
                    <a:lnTo>
                      <a:pt x="2575" y="6480"/>
                    </a:lnTo>
                    <a:lnTo>
                      <a:pt x="2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840;p39">
                <a:extLst>
                  <a:ext uri="{FF2B5EF4-FFF2-40B4-BE49-F238E27FC236}">
                    <a16:creationId xmlns:a16="http://schemas.microsoft.com/office/drawing/2014/main" id="{BBD00911-72F9-E74E-D255-F08168577EDE}"/>
                  </a:ext>
                </a:extLst>
              </p:cNvPr>
              <p:cNvSpPr/>
              <p:nvPr/>
            </p:nvSpPr>
            <p:spPr>
              <a:xfrm>
                <a:off x="3063700" y="3546950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5" y="1"/>
                    </a:moveTo>
                    <a:cubicBezTo>
                      <a:pt x="2623" y="1"/>
                      <a:pt x="2341" y="78"/>
                      <a:pt x="2041" y="239"/>
                    </a:cubicBezTo>
                    <a:cubicBezTo>
                      <a:pt x="976" y="861"/>
                      <a:pt x="0" y="2636"/>
                      <a:pt x="0" y="4145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1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841;p39">
                <a:extLst>
                  <a:ext uri="{FF2B5EF4-FFF2-40B4-BE49-F238E27FC236}">
                    <a16:creationId xmlns:a16="http://schemas.microsoft.com/office/drawing/2014/main" id="{58AA9613-3A2E-FAD9-FF7E-ADEA987B1AB0}"/>
                  </a:ext>
                </a:extLst>
              </p:cNvPr>
              <p:cNvSpPr/>
              <p:nvPr/>
            </p:nvSpPr>
            <p:spPr>
              <a:xfrm>
                <a:off x="3081450" y="3548475"/>
                <a:ext cx="1043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8" extrusionOk="0">
                    <a:moveTo>
                      <a:pt x="2574" y="1"/>
                    </a:moveTo>
                    <a:lnTo>
                      <a:pt x="0" y="5681"/>
                    </a:lnTo>
                    <a:lnTo>
                      <a:pt x="1686" y="6657"/>
                    </a:lnTo>
                    <a:lnTo>
                      <a:pt x="4172" y="888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842;p39">
                <a:extLst>
                  <a:ext uri="{FF2B5EF4-FFF2-40B4-BE49-F238E27FC236}">
                    <a16:creationId xmlns:a16="http://schemas.microsoft.com/office/drawing/2014/main" id="{900F1737-0636-ABA9-9DBB-96A3A13C7C89}"/>
                  </a:ext>
                </a:extLst>
              </p:cNvPr>
              <p:cNvSpPr/>
              <p:nvPr/>
            </p:nvSpPr>
            <p:spPr>
              <a:xfrm>
                <a:off x="3105850" y="357040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854" y="1"/>
                    </a:moveTo>
                    <a:cubicBezTo>
                      <a:pt x="2601" y="1"/>
                      <a:pt x="2324" y="89"/>
                      <a:pt x="2042" y="278"/>
                    </a:cubicBezTo>
                    <a:cubicBezTo>
                      <a:pt x="888" y="899"/>
                      <a:pt x="0" y="2585"/>
                      <a:pt x="0" y="4094"/>
                    </a:cubicBezTo>
                    <a:cubicBezTo>
                      <a:pt x="0" y="5233"/>
                      <a:pt x="506" y="5916"/>
                      <a:pt x="1250" y="5916"/>
                    </a:cubicBezTo>
                    <a:cubicBezTo>
                      <a:pt x="1492" y="5916"/>
                      <a:pt x="1759" y="5844"/>
                      <a:pt x="2042" y="5692"/>
                    </a:cubicBezTo>
                    <a:cubicBezTo>
                      <a:pt x="3107" y="4982"/>
                      <a:pt x="4083" y="3295"/>
                      <a:pt x="4083" y="1786"/>
                    </a:cubicBezTo>
                    <a:cubicBezTo>
                      <a:pt x="4083" y="678"/>
                      <a:pt x="3556" y="1"/>
                      <a:pt x="2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843;p39">
                <a:extLst>
                  <a:ext uri="{FF2B5EF4-FFF2-40B4-BE49-F238E27FC236}">
                    <a16:creationId xmlns:a16="http://schemas.microsoft.com/office/drawing/2014/main" id="{DE858B42-DAA7-506A-660A-6275A1060A13}"/>
                  </a:ext>
                </a:extLst>
              </p:cNvPr>
              <p:cNvSpPr/>
              <p:nvPr/>
            </p:nvSpPr>
            <p:spPr>
              <a:xfrm>
                <a:off x="3134700" y="3607125"/>
                <a:ext cx="510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42" extrusionOk="0">
                    <a:moveTo>
                      <a:pt x="1433" y="1"/>
                    </a:moveTo>
                    <a:cubicBezTo>
                      <a:pt x="1297" y="1"/>
                      <a:pt x="1143" y="45"/>
                      <a:pt x="976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12"/>
                      <a:pt x="238" y="2942"/>
                      <a:pt x="574" y="2942"/>
                    </a:cubicBezTo>
                    <a:cubicBezTo>
                      <a:pt x="697" y="2942"/>
                      <a:pt x="834" y="2898"/>
                      <a:pt x="976" y="2803"/>
                    </a:cubicBezTo>
                    <a:cubicBezTo>
                      <a:pt x="1598" y="2536"/>
                      <a:pt x="2042" y="1649"/>
                      <a:pt x="2042" y="850"/>
                    </a:cubicBezTo>
                    <a:cubicBezTo>
                      <a:pt x="2042" y="330"/>
                      <a:pt x="1804" y="1"/>
                      <a:pt x="1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844;p39">
                <a:extLst>
                  <a:ext uri="{FF2B5EF4-FFF2-40B4-BE49-F238E27FC236}">
                    <a16:creationId xmlns:a16="http://schemas.microsoft.com/office/drawing/2014/main" id="{4FE5101C-F3E9-BD7A-0DED-2757DE90726A}"/>
                  </a:ext>
                </a:extLst>
              </p:cNvPr>
              <p:cNvSpPr/>
              <p:nvPr/>
            </p:nvSpPr>
            <p:spPr>
              <a:xfrm>
                <a:off x="3101400" y="3532950"/>
                <a:ext cx="72250" cy="1262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5051" extrusionOk="0">
                    <a:moveTo>
                      <a:pt x="1510" y="1"/>
                    </a:moveTo>
                    <a:lnTo>
                      <a:pt x="1" y="977"/>
                    </a:lnTo>
                    <a:lnTo>
                      <a:pt x="1" y="4261"/>
                    </a:lnTo>
                    <a:cubicBezTo>
                      <a:pt x="1" y="4261"/>
                      <a:pt x="711" y="4705"/>
                      <a:pt x="1687" y="4971"/>
                    </a:cubicBezTo>
                    <a:cubicBezTo>
                      <a:pt x="1822" y="5025"/>
                      <a:pt x="1945" y="5050"/>
                      <a:pt x="2055" y="5050"/>
                    </a:cubicBezTo>
                    <a:cubicBezTo>
                      <a:pt x="2668" y="5050"/>
                      <a:pt x="2889" y="4263"/>
                      <a:pt x="2664" y="3284"/>
                    </a:cubicBezTo>
                    <a:cubicBezTo>
                      <a:pt x="2308" y="1864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845;p39">
                <a:extLst>
                  <a:ext uri="{FF2B5EF4-FFF2-40B4-BE49-F238E27FC236}">
                    <a16:creationId xmlns:a16="http://schemas.microsoft.com/office/drawing/2014/main" id="{6B26B762-655A-D980-7C44-EEA14377E091}"/>
                  </a:ext>
                </a:extLst>
              </p:cNvPr>
              <p:cNvSpPr/>
              <p:nvPr/>
            </p:nvSpPr>
            <p:spPr>
              <a:xfrm>
                <a:off x="3059250" y="3537400"/>
                <a:ext cx="421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687" y="4083"/>
                    </a:lnTo>
                    <a:lnTo>
                      <a:pt x="1687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846;p39">
                <a:extLst>
                  <a:ext uri="{FF2B5EF4-FFF2-40B4-BE49-F238E27FC236}">
                    <a16:creationId xmlns:a16="http://schemas.microsoft.com/office/drawing/2014/main" id="{81080DE9-EFBF-AB6B-7209-0314EFC27D08}"/>
                  </a:ext>
                </a:extLst>
              </p:cNvPr>
              <p:cNvSpPr/>
              <p:nvPr/>
            </p:nvSpPr>
            <p:spPr>
              <a:xfrm>
                <a:off x="2420225" y="3174175"/>
                <a:ext cx="102075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40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0" y="5892"/>
                      <a:pt x="1742" y="5815"/>
                      <a:pt x="2042" y="5654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6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847;p39">
                <a:extLst>
                  <a:ext uri="{FF2B5EF4-FFF2-40B4-BE49-F238E27FC236}">
                    <a16:creationId xmlns:a16="http://schemas.microsoft.com/office/drawing/2014/main" id="{271109FC-2E7C-17A3-EF0F-00CB26A08B5B}"/>
                  </a:ext>
                </a:extLst>
              </p:cNvPr>
              <p:cNvSpPr/>
              <p:nvPr/>
            </p:nvSpPr>
            <p:spPr>
              <a:xfrm>
                <a:off x="2437975" y="3175725"/>
                <a:ext cx="10430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7" extrusionOk="0">
                    <a:moveTo>
                      <a:pt x="2574" y="0"/>
                    </a:moveTo>
                    <a:lnTo>
                      <a:pt x="0" y="5680"/>
                    </a:lnTo>
                    <a:lnTo>
                      <a:pt x="1687" y="6657"/>
                    </a:lnTo>
                    <a:lnTo>
                      <a:pt x="4172" y="976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848;p39">
                <a:extLst>
                  <a:ext uri="{FF2B5EF4-FFF2-40B4-BE49-F238E27FC236}">
                    <a16:creationId xmlns:a16="http://schemas.microsoft.com/office/drawing/2014/main" id="{E091CCB1-B11C-6D37-AF5E-962EB5711C6D}"/>
                  </a:ext>
                </a:extLst>
              </p:cNvPr>
              <p:cNvSpPr/>
              <p:nvPr/>
            </p:nvSpPr>
            <p:spPr>
              <a:xfrm>
                <a:off x="2462375" y="3197625"/>
                <a:ext cx="998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5917" extrusionOk="0">
                    <a:moveTo>
                      <a:pt x="2839" y="1"/>
                    </a:moveTo>
                    <a:cubicBezTo>
                      <a:pt x="2595" y="1"/>
                      <a:pt x="2325" y="89"/>
                      <a:pt x="2042" y="278"/>
                    </a:cubicBezTo>
                    <a:cubicBezTo>
                      <a:pt x="888" y="899"/>
                      <a:pt x="1" y="2674"/>
                      <a:pt x="1" y="4094"/>
                    </a:cubicBezTo>
                    <a:cubicBezTo>
                      <a:pt x="1" y="5233"/>
                      <a:pt x="506" y="5917"/>
                      <a:pt x="1250" y="5917"/>
                    </a:cubicBezTo>
                    <a:cubicBezTo>
                      <a:pt x="1492" y="5917"/>
                      <a:pt x="1759" y="5844"/>
                      <a:pt x="2042" y="5692"/>
                    </a:cubicBezTo>
                    <a:cubicBezTo>
                      <a:pt x="3107" y="4982"/>
                      <a:pt x="3995" y="3296"/>
                      <a:pt x="3995" y="1787"/>
                    </a:cubicBezTo>
                    <a:cubicBezTo>
                      <a:pt x="3995" y="678"/>
                      <a:pt x="3516" y="1"/>
                      <a:pt x="2839" y="1"/>
                    </a:cubicBezTo>
                    <a:close/>
                  </a:path>
                </a:pathLst>
              </a:custGeom>
              <a:solidFill>
                <a:srgbClr val="4637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849;p39">
                <a:extLst>
                  <a:ext uri="{FF2B5EF4-FFF2-40B4-BE49-F238E27FC236}">
                    <a16:creationId xmlns:a16="http://schemas.microsoft.com/office/drawing/2014/main" id="{CBAD4EDB-DF01-0930-99E6-9303361638DF}"/>
                  </a:ext>
                </a:extLst>
              </p:cNvPr>
              <p:cNvSpPr/>
              <p:nvPr/>
            </p:nvSpPr>
            <p:spPr>
              <a:xfrm>
                <a:off x="2491225" y="3234350"/>
                <a:ext cx="510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80" extrusionOk="0">
                    <a:moveTo>
                      <a:pt x="1394" y="1"/>
                    </a:moveTo>
                    <a:cubicBezTo>
                      <a:pt x="1262" y="1"/>
                      <a:pt x="1119" y="45"/>
                      <a:pt x="977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43"/>
                      <a:pt x="267" y="2980"/>
                      <a:pt x="635" y="2980"/>
                    </a:cubicBezTo>
                    <a:cubicBezTo>
                      <a:pt x="741" y="2980"/>
                      <a:pt x="857" y="2952"/>
                      <a:pt x="977" y="2892"/>
                    </a:cubicBezTo>
                    <a:cubicBezTo>
                      <a:pt x="1509" y="2537"/>
                      <a:pt x="2042" y="1649"/>
                      <a:pt x="2042" y="850"/>
                    </a:cubicBezTo>
                    <a:cubicBezTo>
                      <a:pt x="2042" y="330"/>
                      <a:pt x="1756" y="1"/>
                      <a:pt x="1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850;p39">
                <a:extLst>
                  <a:ext uri="{FF2B5EF4-FFF2-40B4-BE49-F238E27FC236}">
                    <a16:creationId xmlns:a16="http://schemas.microsoft.com/office/drawing/2014/main" id="{75828489-9BD9-6410-E8AA-A2CCB498551C}"/>
                  </a:ext>
                </a:extLst>
              </p:cNvPr>
              <p:cNvSpPr/>
              <p:nvPr/>
            </p:nvSpPr>
            <p:spPr>
              <a:xfrm>
                <a:off x="2455725" y="3175725"/>
                <a:ext cx="7445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4429" extrusionOk="0">
                    <a:moveTo>
                      <a:pt x="1864" y="0"/>
                    </a:moveTo>
                    <a:lnTo>
                      <a:pt x="0" y="355"/>
                    </a:lnTo>
                    <a:lnTo>
                      <a:pt x="0" y="3639"/>
                    </a:lnTo>
                    <a:cubicBezTo>
                      <a:pt x="0" y="3639"/>
                      <a:pt x="799" y="4083"/>
                      <a:pt x="1775" y="4349"/>
                    </a:cubicBezTo>
                    <a:cubicBezTo>
                      <a:pt x="1911" y="4403"/>
                      <a:pt x="2034" y="4429"/>
                      <a:pt x="2145" y="4429"/>
                    </a:cubicBezTo>
                    <a:cubicBezTo>
                      <a:pt x="2757" y="4429"/>
                      <a:pt x="2977" y="3654"/>
                      <a:pt x="2752" y="2751"/>
                    </a:cubicBezTo>
                    <a:cubicBezTo>
                      <a:pt x="2397" y="1243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851;p39">
                <a:extLst>
                  <a:ext uri="{FF2B5EF4-FFF2-40B4-BE49-F238E27FC236}">
                    <a16:creationId xmlns:a16="http://schemas.microsoft.com/office/drawing/2014/main" id="{B1E6165A-65A9-0D67-68A9-44E3FC472FE4}"/>
                  </a:ext>
                </a:extLst>
              </p:cNvPr>
              <p:cNvSpPr/>
              <p:nvPr/>
            </p:nvSpPr>
            <p:spPr>
              <a:xfrm>
                <a:off x="2415775" y="3164625"/>
                <a:ext cx="399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598" y="4083"/>
                    </a:lnTo>
                    <a:lnTo>
                      <a:pt x="1598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852;p39">
                <a:extLst>
                  <a:ext uri="{FF2B5EF4-FFF2-40B4-BE49-F238E27FC236}">
                    <a16:creationId xmlns:a16="http://schemas.microsoft.com/office/drawing/2014/main" id="{E6924BEB-6D53-19D9-95A3-FF80B910F6EA}"/>
                  </a:ext>
                </a:extLst>
              </p:cNvPr>
              <p:cNvSpPr/>
              <p:nvPr/>
            </p:nvSpPr>
            <p:spPr>
              <a:xfrm>
                <a:off x="2415775" y="3164625"/>
                <a:ext cx="685650" cy="474850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4" extrusionOk="0">
                    <a:moveTo>
                      <a:pt x="1" y="0"/>
                    </a:moveTo>
                    <a:lnTo>
                      <a:pt x="1" y="3284"/>
                    </a:lnTo>
                    <a:lnTo>
                      <a:pt x="27426" y="18994"/>
                    </a:lnTo>
                    <a:lnTo>
                      <a:pt x="27426" y="15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853;p39">
                <a:extLst>
                  <a:ext uri="{FF2B5EF4-FFF2-40B4-BE49-F238E27FC236}">
                    <a16:creationId xmlns:a16="http://schemas.microsoft.com/office/drawing/2014/main" id="{CDE1E30E-39B6-715F-657B-36ED0EC55F87}"/>
                  </a:ext>
                </a:extLst>
              </p:cNvPr>
              <p:cNvSpPr/>
              <p:nvPr/>
            </p:nvSpPr>
            <p:spPr>
              <a:xfrm>
                <a:off x="2415775" y="3140200"/>
                <a:ext cx="723375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8935" h="16776" extrusionOk="0">
                    <a:moveTo>
                      <a:pt x="1598" y="1"/>
                    </a:moveTo>
                    <a:lnTo>
                      <a:pt x="1" y="977"/>
                    </a:lnTo>
                    <a:lnTo>
                      <a:pt x="27337" y="16776"/>
                    </a:lnTo>
                    <a:lnTo>
                      <a:pt x="28935" y="15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854;p39">
                <a:extLst>
                  <a:ext uri="{FF2B5EF4-FFF2-40B4-BE49-F238E27FC236}">
                    <a16:creationId xmlns:a16="http://schemas.microsoft.com/office/drawing/2014/main" id="{6E7370BC-EBD2-CBD3-30AF-523A3CBED0D0}"/>
                  </a:ext>
                </a:extLst>
              </p:cNvPr>
              <p:cNvSpPr/>
              <p:nvPr/>
            </p:nvSpPr>
            <p:spPr>
              <a:xfrm>
                <a:off x="2999350" y="34797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331" y="0"/>
                    </a:moveTo>
                    <a:cubicBezTo>
                      <a:pt x="621" y="0"/>
                      <a:pt x="0" y="267"/>
                      <a:pt x="0" y="622"/>
                    </a:cubicBezTo>
                    <a:cubicBezTo>
                      <a:pt x="0" y="977"/>
                      <a:pt x="621" y="1243"/>
                      <a:pt x="1331" y="1243"/>
                    </a:cubicBezTo>
                    <a:cubicBezTo>
                      <a:pt x="2042" y="1243"/>
                      <a:pt x="2574" y="977"/>
                      <a:pt x="2574" y="622"/>
                    </a:cubicBezTo>
                    <a:cubicBezTo>
                      <a:pt x="2574" y="267"/>
                      <a:pt x="2042" y="0"/>
                      <a:pt x="1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855;p39">
                <a:extLst>
                  <a:ext uri="{FF2B5EF4-FFF2-40B4-BE49-F238E27FC236}">
                    <a16:creationId xmlns:a16="http://schemas.microsoft.com/office/drawing/2014/main" id="{5169C728-AFDD-F750-A14A-6E1BFE876732}"/>
                  </a:ext>
                </a:extLst>
              </p:cNvPr>
              <p:cNvSpPr/>
              <p:nvPr/>
            </p:nvSpPr>
            <p:spPr>
              <a:xfrm>
                <a:off x="2999350" y="3260025"/>
                <a:ext cx="6437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409" extrusionOk="0">
                    <a:moveTo>
                      <a:pt x="0" y="1"/>
                    </a:moveTo>
                    <a:lnTo>
                      <a:pt x="0" y="9409"/>
                    </a:lnTo>
                    <a:lnTo>
                      <a:pt x="2574" y="9409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856;p39">
                <a:extLst>
                  <a:ext uri="{FF2B5EF4-FFF2-40B4-BE49-F238E27FC236}">
                    <a16:creationId xmlns:a16="http://schemas.microsoft.com/office/drawing/2014/main" id="{14D4D806-0237-6A22-5208-0C1EA52ADCC8}"/>
                  </a:ext>
                </a:extLst>
              </p:cNvPr>
              <p:cNvSpPr/>
              <p:nvPr/>
            </p:nvSpPr>
            <p:spPr>
              <a:xfrm>
                <a:off x="2502325" y="3193475"/>
                <a:ext cx="643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243" extrusionOk="0">
                    <a:moveTo>
                      <a:pt x="1331" y="0"/>
                    </a:moveTo>
                    <a:cubicBezTo>
                      <a:pt x="621" y="0"/>
                      <a:pt x="0" y="355"/>
                      <a:pt x="0" y="621"/>
                    </a:cubicBezTo>
                    <a:cubicBezTo>
                      <a:pt x="0" y="976"/>
                      <a:pt x="621" y="1243"/>
                      <a:pt x="1331" y="1243"/>
                    </a:cubicBezTo>
                    <a:cubicBezTo>
                      <a:pt x="2041" y="1243"/>
                      <a:pt x="2574" y="976"/>
                      <a:pt x="2574" y="621"/>
                    </a:cubicBezTo>
                    <a:cubicBezTo>
                      <a:pt x="2574" y="355"/>
                      <a:pt x="2041" y="0"/>
                      <a:pt x="1331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857;p39">
                <a:extLst>
                  <a:ext uri="{FF2B5EF4-FFF2-40B4-BE49-F238E27FC236}">
                    <a16:creationId xmlns:a16="http://schemas.microsoft.com/office/drawing/2014/main" id="{91A01D01-D5EF-DA64-9976-B3FB117824A3}"/>
                  </a:ext>
                </a:extLst>
              </p:cNvPr>
              <p:cNvSpPr/>
              <p:nvPr/>
            </p:nvSpPr>
            <p:spPr>
              <a:xfrm>
                <a:off x="2502325" y="3049250"/>
                <a:ext cx="64350" cy="1597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6391" extrusionOk="0">
                    <a:moveTo>
                      <a:pt x="0" y="0"/>
                    </a:moveTo>
                    <a:lnTo>
                      <a:pt x="0" y="6390"/>
                    </a:lnTo>
                    <a:lnTo>
                      <a:pt x="2574" y="639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858;p39">
                <a:extLst>
                  <a:ext uri="{FF2B5EF4-FFF2-40B4-BE49-F238E27FC236}">
                    <a16:creationId xmlns:a16="http://schemas.microsoft.com/office/drawing/2014/main" id="{131062F0-7D59-BF49-3D3A-0E832430E539}"/>
                  </a:ext>
                </a:extLst>
              </p:cNvPr>
              <p:cNvSpPr/>
              <p:nvPr/>
            </p:nvSpPr>
            <p:spPr>
              <a:xfrm>
                <a:off x="1029000" y="2818475"/>
                <a:ext cx="2150100" cy="1240375"/>
              </a:xfrm>
              <a:custGeom>
                <a:avLst/>
                <a:gdLst/>
                <a:ahLst/>
                <a:cxnLst/>
                <a:rect l="l" t="t" r="r" b="b"/>
                <a:pathLst>
                  <a:path w="86004" h="49615" extrusionOk="0">
                    <a:moveTo>
                      <a:pt x="60797" y="1"/>
                    </a:moveTo>
                    <a:lnTo>
                      <a:pt x="0" y="35147"/>
                    </a:lnTo>
                    <a:lnTo>
                      <a:pt x="25029" y="49614"/>
                    </a:lnTo>
                    <a:lnTo>
                      <a:pt x="86003" y="14379"/>
                    </a:lnTo>
                    <a:lnTo>
                      <a:pt x="60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859;p39">
                <a:extLst>
                  <a:ext uri="{FF2B5EF4-FFF2-40B4-BE49-F238E27FC236}">
                    <a16:creationId xmlns:a16="http://schemas.microsoft.com/office/drawing/2014/main" id="{4EF40A2A-CB29-CF3D-3C97-6BE41263C14F}"/>
                  </a:ext>
                </a:extLst>
              </p:cNvPr>
              <p:cNvSpPr/>
              <p:nvPr/>
            </p:nvSpPr>
            <p:spPr>
              <a:xfrm>
                <a:off x="1029000" y="3697150"/>
                <a:ext cx="625725" cy="432700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17308" extrusionOk="0">
                    <a:moveTo>
                      <a:pt x="0" y="0"/>
                    </a:moveTo>
                    <a:lnTo>
                      <a:pt x="0" y="2841"/>
                    </a:lnTo>
                    <a:lnTo>
                      <a:pt x="25029" y="17308"/>
                    </a:lnTo>
                    <a:lnTo>
                      <a:pt x="25029" y="14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860;p39">
                <a:extLst>
                  <a:ext uri="{FF2B5EF4-FFF2-40B4-BE49-F238E27FC236}">
                    <a16:creationId xmlns:a16="http://schemas.microsoft.com/office/drawing/2014/main" id="{D0782D8F-FCE3-6334-C13A-54BACAD5B0B1}"/>
                  </a:ext>
                </a:extLst>
              </p:cNvPr>
              <p:cNvSpPr/>
              <p:nvPr/>
            </p:nvSpPr>
            <p:spPr>
              <a:xfrm>
                <a:off x="1654700" y="3177925"/>
                <a:ext cx="1524400" cy="951925"/>
              </a:xfrm>
              <a:custGeom>
                <a:avLst/>
                <a:gdLst/>
                <a:ahLst/>
                <a:cxnLst/>
                <a:rect l="l" t="t" r="r" b="b"/>
                <a:pathLst>
                  <a:path w="60976" h="38077" extrusionOk="0">
                    <a:moveTo>
                      <a:pt x="60975" y="1"/>
                    </a:moveTo>
                    <a:lnTo>
                      <a:pt x="1" y="35236"/>
                    </a:lnTo>
                    <a:lnTo>
                      <a:pt x="1" y="38077"/>
                    </a:lnTo>
                    <a:lnTo>
                      <a:pt x="60975" y="2841"/>
                    </a:lnTo>
                    <a:lnTo>
                      <a:pt x="609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861;p39">
                <a:extLst>
                  <a:ext uri="{FF2B5EF4-FFF2-40B4-BE49-F238E27FC236}">
                    <a16:creationId xmlns:a16="http://schemas.microsoft.com/office/drawing/2014/main" id="{9F6CCD91-FA13-98B3-84B3-6C98378ABAC4}"/>
                  </a:ext>
                </a:extLst>
              </p:cNvPr>
              <p:cNvSpPr/>
              <p:nvPr/>
            </p:nvSpPr>
            <p:spPr>
              <a:xfrm>
                <a:off x="1077800" y="3561800"/>
                <a:ext cx="583600" cy="470425"/>
              </a:xfrm>
              <a:custGeom>
                <a:avLst/>
                <a:gdLst/>
                <a:ahLst/>
                <a:cxnLst/>
                <a:rect l="l" t="t" r="r" b="b"/>
                <a:pathLst>
                  <a:path w="23344" h="18817" extrusionOk="0">
                    <a:moveTo>
                      <a:pt x="1" y="0"/>
                    </a:moveTo>
                    <a:lnTo>
                      <a:pt x="1" y="5326"/>
                    </a:lnTo>
                    <a:lnTo>
                      <a:pt x="23343" y="18816"/>
                    </a:lnTo>
                    <a:lnTo>
                      <a:pt x="23343" y="134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CC6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862;p39">
                <a:extLst>
                  <a:ext uri="{FF2B5EF4-FFF2-40B4-BE49-F238E27FC236}">
                    <a16:creationId xmlns:a16="http://schemas.microsoft.com/office/drawing/2014/main" id="{EDB88F02-E397-0979-A9CB-9F690CF38126}"/>
                  </a:ext>
                </a:extLst>
              </p:cNvPr>
              <p:cNvSpPr/>
              <p:nvPr/>
            </p:nvSpPr>
            <p:spPr>
              <a:xfrm>
                <a:off x="1661375" y="3224525"/>
                <a:ext cx="1169350" cy="807700"/>
              </a:xfrm>
              <a:custGeom>
                <a:avLst/>
                <a:gdLst/>
                <a:ahLst/>
                <a:cxnLst/>
                <a:rect l="l" t="t" r="r" b="b"/>
                <a:pathLst>
                  <a:path w="46774" h="32308" extrusionOk="0">
                    <a:moveTo>
                      <a:pt x="46774" y="1"/>
                    </a:moveTo>
                    <a:lnTo>
                      <a:pt x="0" y="26982"/>
                    </a:lnTo>
                    <a:lnTo>
                      <a:pt x="0" y="32307"/>
                    </a:lnTo>
                    <a:lnTo>
                      <a:pt x="46774" y="5326"/>
                    </a:lnTo>
                    <a:lnTo>
                      <a:pt x="467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863;p39">
                <a:extLst>
                  <a:ext uri="{FF2B5EF4-FFF2-40B4-BE49-F238E27FC236}">
                    <a16:creationId xmlns:a16="http://schemas.microsoft.com/office/drawing/2014/main" id="{6CEC3F48-8D42-7214-5E9B-FBFB2EFED520}"/>
                  </a:ext>
                </a:extLst>
              </p:cNvPr>
              <p:cNvSpPr/>
              <p:nvPr/>
            </p:nvSpPr>
            <p:spPr>
              <a:xfrm>
                <a:off x="2242700" y="2474550"/>
                <a:ext cx="852075" cy="750000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30000" extrusionOk="0">
                    <a:moveTo>
                      <a:pt x="10829" y="1"/>
                    </a:moveTo>
                    <a:lnTo>
                      <a:pt x="1" y="16509"/>
                    </a:lnTo>
                    <a:lnTo>
                      <a:pt x="23521" y="30000"/>
                    </a:lnTo>
                    <a:lnTo>
                      <a:pt x="34083" y="13403"/>
                    </a:lnTo>
                    <a:lnTo>
                      <a:pt x="108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864;p39">
                <a:extLst>
                  <a:ext uri="{FF2B5EF4-FFF2-40B4-BE49-F238E27FC236}">
                    <a16:creationId xmlns:a16="http://schemas.microsoft.com/office/drawing/2014/main" id="{ADF23FED-1293-2050-5E0C-0289D99AD391}"/>
                  </a:ext>
                </a:extLst>
              </p:cNvPr>
              <p:cNvSpPr/>
              <p:nvPr/>
            </p:nvSpPr>
            <p:spPr>
              <a:xfrm>
                <a:off x="2830700" y="2809600"/>
                <a:ext cx="337300" cy="548075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21923" extrusionOk="0">
                    <a:moveTo>
                      <a:pt x="10563" y="1"/>
                    </a:moveTo>
                    <a:lnTo>
                      <a:pt x="1" y="16598"/>
                    </a:lnTo>
                    <a:lnTo>
                      <a:pt x="1" y="21923"/>
                    </a:lnTo>
                    <a:cubicBezTo>
                      <a:pt x="1" y="21923"/>
                      <a:pt x="1953" y="20503"/>
                      <a:pt x="2752" y="19527"/>
                    </a:cubicBezTo>
                    <a:lnTo>
                      <a:pt x="13492" y="3107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865;p39">
                <a:extLst>
                  <a:ext uri="{FF2B5EF4-FFF2-40B4-BE49-F238E27FC236}">
                    <a16:creationId xmlns:a16="http://schemas.microsoft.com/office/drawing/2014/main" id="{BAF4C7E7-47FB-C4C5-6054-41BB318FF1B3}"/>
                  </a:ext>
                </a:extLst>
              </p:cNvPr>
              <p:cNvSpPr/>
              <p:nvPr/>
            </p:nvSpPr>
            <p:spPr>
              <a:xfrm>
                <a:off x="2280425" y="2567500"/>
                <a:ext cx="710075" cy="609925"/>
              </a:xfrm>
              <a:custGeom>
                <a:avLst/>
                <a:gdLst/>
                <a:ahLst/>
                <a:cxnLst/>
                <a:rect l="l" t="t" r="r" b="b"/>
                <a:pathLst>
                  <a:path w="28403" h="24397" extrusionOk="0">
                    <a:moveTo>
                      <a:pt x="9717" y="0"/>
                    </a:moveTo>
                    <a:cubicBezTo>
                      <a:pt x="9249" y="0"/>
                      <a:pt x="8828" y="306"/>
                      <a:pt x="8432" y="1164"/>
                    </a:cubicBezTo>
                    <a:cubicBezTo>
                      <a:pt x="8077" y="1785"/>
                      <a:pt x="6569" y="2762"/>
                      <a:pt x="5947" y="3560"/>
                    </a:cubicBezTo>
                    <a:cubicBezTo>
                      <a:pt x="4350" y="5691"/>
                      <a:pt x="2308" y="8087"/>
                      <a:pt x="1687" y="9951"/>
                    </a:cubicBezTo>
                    <a:cubicBezTo>
                      <a:pt x="888" y="12170"/>
                      <a:pt x="1" y="12613"/>
                      <a:pt x="267" y="13501"/>
                    </a:cubicBezTo>
                    <a:cubicBezTo>
                      <a:pt x="533" y="14655"/>
                      <a:pt x="1687" y="14122"/>
                      <a:pt x="3107" y="15542"/>
                    </a:cubicBezTo>
                    <a:cubicBezTo>
                      <a:pt x="5858" y="18382"/>
                      <a:pt x="11983" y="20868"/>
                      <a:pt x="16332" y="23353"/>
                    </a:cubicBezTo>
                    <a:cubicBezTo>
                      <a:pt x="17653" y="24108"/>
                      <a:pt x="18582" y="24396"/>
                      <a:pt x="19249" y="24396"/>
                    </a:cubicBezTo>
                    <a:cubicBezTo>
                      <a:pt x="20775" y="24396"/>
                      <a:pt x="20931" y="22886"/>
                      <a:pt x="21302" y="22021"/>
                    </a:cubicBezTo>
                    <a:cubicBezTo>
                      <a:pt x="21834" y="20601"/>
                      <a:pt x="23254" y="19270"/>
                      <a:pt x="24142" y="17317"/>
                    </a:cubicBezTo>
                    <a:cubicBezTo>
                      <a:pt x="25118" y="15099"/>
                      <a:pt x="25296" y="12968"/>
                      <a:pt x="26361" y="11815"/>
                    </a:cubicBezTo>
                    <a:cubicBezTo>
                      <a:pt x="28402" y="9685"/>
                      <a:pt x="27603" y="9241"/>
                      <a:pt x="25740" y="8264"/>
                    </a:cubicBezTo>
                    <a:cubicBezTo>
                      <a:pt x="22899" y="6844"/>
                      <a:pt x="16775" y="3294"/>
                      <a:pt x="12604" y="1430"/>
                    </a:cubicBezTo>
                    <a:cubicBezTo>
                      <a:pt x="11433" y="873"/>
                      <a:pt x="10507" y="0"/>
                      <a:pt x="97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866;p39">
                <a:extLst>
                  <a:ext uri="{FF2B5EF4-FFF2-40B4-BE49-F238E27FC236}">
                    <a16:creationId xmlns:a16="http://schemas.microsoft.com/office/drawing/2014/main" id="{0C5A8104-7B7E-3CA4-C35F-DC7CE319DB6F}"/>
                  </a:ext>
                </a:extLst>
              </p:cNvPr>
              <p:cNvSpPr/>
              <p:nvPr/>
            </p:nvSpPr>
            <p:spPr>
              <a:xfrm>
                <a:off x="2455725" y="2683125"/>
                <a:ext cx="1553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7037" extrusionOk="0">
                    <a:moveTo>
                      <a:pt x="4438" y="0"/>
                    </a:moveTo>
                    <a:cubicBezTo>
                      <a:pt x="4438" y="1"/>
                      <a:pt x="3817" y="1509"/>
                      <a:pt x="2397" y="2308"/>
                    </a:cubicBezTo>
                    <a:cubicBezTo>
                      <a:pt x="267" y="3462"/>
                      <a:pt x="0" y="5415"/>
                      <a:pt x="0" y="5415"/>
                    </a:cubicBezTo>
                    <a:cubicBezTo>
                      <a:pt x="0" y="5415"/>
                      <a:pt x="1825" y="7037"/>
                      <a:pt x="3234" y="7037"/>
                    </a:cubicBezTo>
                    <a:cubicBezTo>
                      <a:pt x="3439" y="7037"/>
                      <a:pt x="3636" y="7002"/>
                      <a:pt x="3817" y="6923"/>
                    </a:cubicBezTo>
                    <a:cubicBezTo>
                      <a:pt x="6213" y="5770"/>
                      <a:pt x="4438" y="1"/>
                      <a:pt x="4438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867;p39">
                <a:extLst>
                  <a:ext uri="{FF2B5EF4-FFF2-40B4-BE49-F238E27FC236}">
                    <a16:creationId xmlns:a16="http://schemas.microsoft.com/office/drawing/2014/main" id="{DAC5C84E-ECE1-F8CC-04A7-B4795FA0FDBF}"/>
                  </a:ext>
                </a:extLst>
              </p:cNvPr>
              <p:cNvSpPr/>
              <p:nvPr/>
            </p:nvSpPr>
            <p:spPr>
              <a:xfrm>
                <a:off x="2267125" y="2801025"/>
                <a:ext cx="49037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077" extrusionOk="0">
                    <a:moveTo>
                      <a:pt x="8709" y="1"/>
                    </a:moveTo>
                    <a:cubicBezTo>
                      <a:pt x="7981" y="1"/>
                      <a:pt x="7319" y="123"/>
                      <a:pt x="6745" y="344"/>
                    </a:cubicBezTo>
                    <a:cubicBezTo>
                      <a:pt x="4438" y="1231"/>
                      <a:pt x="0" y="5048"/>
                      <a:pt x="0" y="5048"/>
                    </a:cubicBezTo>
                    <a:lnTo>
                      <a:pt x="12603" y="15077"/>
                    </a:lnTo>
                    <a:cubicBezTo>
                      <a:pt x="12603" y="15077"/>
                      <a:pt x="17396" y="11172"/>
                      <a:pt x="18550" y="8420"/>
                    </a:cubicBezTo>
                    <a:cubicBezTo>
                      <a:pt x="19615" y="5669"/>
                      <a:pt x="16952" y="4426"/>
                      <a:pt x="16597" y="3982"/>
                    </a:cubicBezTo>
                    <a:cubicBezTo>
                      <a:pt x="13730" y="1115"/>
                      <a:pt x="10912" y="1"/>
                      <a:pt x="8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868;p39">
                <a:extLst>
                  <a:ext uri="{FF2B5EF4-FFF2-40B4-BE49-F238E27FC236}">
                    <a16:creationId xmlns:a16="http://schemas.microsoft.com/office/drawing/2014/main" id="{BC886937-23AA-3A97-9075-1865462B7D5E}"/>
                  </a:ext>
                </a:extLst>
              </p:cNvPr>
              <p:cNvSpPr/>
              <p:nvPr/>
            </p:nvSpPr>
            <p:spPr>
              <a:xfrm>
                <a:off x="1077800" y="2893475"/>
                <a:ext cx="1626450" cy="1156500"/>
              </a:xfrm>
              <a:custGeom>
                <a:avLst/>
                <a:gdLst/>
                <a:ahLst/>
                <a:cxnLst/>
                <a:rect l="l" t="t" r="r" b="b"/>
                <a:pathLst>
                  <a:path w="65058" h="46260" extrusionOk="0">
                    <a:moveTo>
                      <a:pt x="46014" y="0"/>
                    </a:moveTo>
                    <a:cubicBezTo>
                      <a:pt x="44710" y="0"/>
                      <a:pt x="42906" y="485"/>
                      <a:pt x="40295" y="2237"/>
                    </a:cubicBezTo>
                    <a:cubicBezTo>
                      <a:pt x="33905" y="6586"/>
                      <a:pt x="25740" y="10402"/>
                      <a:pt x="18462" y="14574"/>
                    </a:cubicBezTo>
                    <a:cubicBezTo>
                      <a:pt x="14734" y="16704"/>
                      <a:pt x="3373" y="21763"/>
                      <a:pt x="1687" y="24248"/>
                    </a:cubicBezTo>
                    <a:cubicBezTo>
                      <a:pt x="1" y="26733"/>
                      <a:pt x="444" y="30639"/>
                      <a:pt x="444" y="30639"/>
                    </a:cubicBezTo>
                    <a:lnTo>
                      <a:pt x="22278" y="46259"/>
                    </a:lnTo>
                    <a:lnTo>
                      <a:pt x="64969" y="21497"/>
                    </a:lnTo>
                    <a:cubicBezTo>
                      <a:pt x="65058" y="19810"/>
                      <a:pt x="64880" y="15905"/>
                      <a:pt x="63194" y="12000"/>
                    </a:cubicBezTo>
                    <a:cubicBezTo>
                      <a:pt x="61774" y="8627"/>
                      <a:pt x="58756" y="5521"/>
                      <a:pt x="57159" y="3835"/>
                    </a:cubicBezTo>
                    <a:cubicBezTo>
                      <a:pt x="55107" y="1854"/>
                      <a:pt x="52717" y="324"/>
                      <a:pt x="50843" y="324"/>
                    </a:cubicBezTo>
                    <a:cubicBezTo>
                      <a:pt x="50366" y="324"/>
                      <a:pt x="49922" y="423"/>
                      <a:pt x="49526" y="639"/>
                    </a:cubicBezTo>
                    <a:cubicBezTo>
                      <a:pt x="49402" y="710"/>
                      <a:pt x="49276" y="739"/>
                      <a:pt x="49143" y="739"/>
                    </a:cubicBezTo>
                    <a:cubicBezTo>
                      <a:pt x="48475" y="739"/>
                      <a:pt x="47626" y="0"/>
                      <a:pt x="46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869;p39">
                <a:extLst>
                  <a:ext uri="{FF2B5EF4-FFF2-40B4-BE49-F238E27FC236}">
                    <a16:creationId xmlns:a16="http://schemas.microsoft.com/office/drawing/2014/main" id="{F8FBD536-10E3-FD5A-3189-C20461FBC7F1}"/>
                  </a:ext>
                </a:extLst>
              </p:cNvPr>
              <p:cNvSpPr/>
              <p:nvPr/>
            </p:nvSpPr>
            <p:spPr>
              <a:xfrm>
                <a:off x="1918750" y="3062550"/>
                <a:ext cx="1531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4473" extrusionOk="0">
                    <a:moveTo>
                      <a:pt x="4438" y="1"/>
                    </a:moveTo>
                    <a:cubicBezTo>
                      <a:pt x="4438" y="1"/>
                      <a:pt x="3285" y="444"/>
                      <a:pt x="2131" y="1864"/>
                    </a:cubicBezTo>
                    <a:cubicBezTo>
                      <a:pt x="888" y="3284"/>
                      <a:pt x="1" y="4083"/>
                      <a:pt x="799" y="4438"/>
                    </a:cubicBezTo>
                    <a:cubicBezTo>
                      <a:pt x="846" y="4462"/>
                      <a:pt x="901" y="4473"/>
                      <a:pt x="963" y="4473"/>
                    </a:cubicBezTo>
                    <a:cubicBezTo>
                      <a:pt x="1842" y="4473"/>
                      <a:pt x="4153" y="2244"/>
                      <a:pt x="5148" y="1332"/>
                    </a:cubicBezTo>
                    <a:cubicBezTo>
                      <a:pt x="6125" y="267"/>
                      <a:pt x="4438" y="1"/>
                      <a:pt x="443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870;p39">
                <a:extLst>
                  <a:ext uri="{FF2B5EF4-FFF2-40B4-BE49-F238E27FC236}">
                    <a16:creationId xmlns:a16="http://schemas.microsoft.com/office/drawing/2014/main" id="{4F006005-A6C7-7A52-8C2A-B30F5AD79067}"/>
                  </a:ext>
                </a:extLst>
              </p:cNvPr>
              <p:cNvSpPr/>
              <p:nvPr/>
            </p:nvSpPr>
            <p:spPr>
              <a:xfrm>
                <a:off x="1994200" y="2792225"/>
                <a:ext cx="49260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19704" h="12767" extrusionOk="0">
                    <a:moveTo>
                      <a:pt x="18246" y="1"/>
                    </a:moveTo>
                    <a:cubicBezTo>
                      <a:pt x="15905" y="1"/>
                      <a:pt x="13235" y="2288"/>
                      <a:pt x="10385" y="4334"/>
                    </a:cubicBezTo>
                    <a:cubicBezTo>
                      <a:pt x="6923" y="6908"/>
                      <a:pt x="0" y="11080"/>
                      <a:pt x="0" y="11080"/>
                    </a:cubicBezTo>
                    <a:cubicBezTo>
                      <a:pt x="0" y="11080"/>
                      <a:pt x="1154" y="11346"/>
                      <a:pt x="1420" y="11612"/>
                    </a:cubicBezTo>
                    <a:cubicBezTo>
                      <a:pt x="2042" y="12411"/>
                      <a:pt x="2308" y="12766"/>
                      <a:pt x="2308" y="12766"/>
                    </a:cubicBezTo>
                    <a:cubicBezTo>
                      <a:pt x="2308" y="12766"/>
                      <a:pt x="6213" y="9393"/>
                      <a:pt x="8255" y="7973"/>
                    </a:cubicBezTo>
                    <a:cubicBezTo>
                      <a:pt x="10207" y="6553"/>
                      <a:pt x="12426" y="4778"/>
                      <a:pt x="14645" y="3181"/>
                    </a:cubicBezTo>
                    <a:cubicBezTo>
                      <a:pt x="16775" y="1583"/>
                      <a:pt x="19704" y="340"/>
                      <a:pt x="19704" y="340"/>
                    </a:cubicBezTo>
                    <a:cubicBezTo>
                      <a:pt x="19234" y="106"/>
                      <a:pt x="18748" y="1"/>
                      <a:pt x="18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871;p39">
                <a:extLst>
                  <a:ext uri="{FF2B5EF4-FFF2-40B4-BE49-F238E27FC236}">
                    <a16:creationId xmlns:a16="http://schemas.microsoft.com/office/drawing/2014/main" id="{0684E161-FFDA-D7B0-B363-15F9E7A89069}"/>
                  </a:ext>
                </a:extLst>
              </p:cNvPr>
              <p:cNvSpPr/>
              <p:nvPr/>
            </p:nvSpPr>
            <p:spPr>
              <a:xfrm>
                <a:off x="1029000" y="3341225"/>
                <a:ext cx="625725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31545" extrusionOk="0">
                    <a:moveTo>
                      <a:pt x="3373" y="4119"/>
                    </a:moveTo>
                    <a:lnTo>
                      <a:pt x="16686" y="11841"/>
                    </a:lnTo>
                    <a:cubicBezTo>
                      <a:pt x="17573" y="12285"/>
                      <a:pt x="18195" y="13616"/>
                      <a:pt x="18195" y="14681"/>
                    </a:cubicBezTo>
                    <a:cubicBezTo>
                      <a:pt x="18195" y="14770"/>
                      <a:pt x="18195" y="14770"/>
                      <a:pt x="18195" y="14859"/>
                    </a:cubicBezTo>
                    <a:lnTo>
                      <a:pt x="4793" y="7137"/>
                    </a:lnTo>
                    <a:cubicBezTo>
                      <a:pt x="3994" y="6693"/>
                      <a:pt x="3373" y="5362"/>
                      <a:pt x="3373" y="4297"/>
                    </a:cubicBezTo>
                    <a:cubicBezTo>
                      <a:pt x="3373" y="4208"/>
                      <a:pt x="3373" y="4208"/>
                      <a:pt x="3373" y="4119"/>
                    </a:cubicBezTo>
                    <a:close/>
                    <a:moveTo>
                      <a:pt x="2843" y="0"/>
                    </a:moveTo>
                    <a:cubicBezTo>
                      <a:pt x="1179" y="0"/>
                      <a:pt x="0" y="1544"/>
                      <a:pt x="0" y="4119"/>
                    </a:cubicBezTo>
                    <a:lnTo>
                      <a:pt x="0" y="17078"/>
                    </a:lnTo>
                    <a:lnTo>
                      <a:pt x="25029" y="31545"/>
                    </a:lnTo>
                    <a:lnTo>
                      <a:pt x="25029" y="18586"/>
                    </a:lnTo>
                    <a:cubicBezTo>
                      <a:pt x="25029" y="15125"/>
                      <a:pt x="22899" y="11042"/>
                      <a:pt x="20236" y="9533"/>
                    </a:cubicBezTo>
                    <a:lnTo>
                      <a:pt x="4704" y="569"/>
                    </a:lnTo>
                    <a:cubicBezTo>
                      <a:pt x="4045" y="183"/>
                      <a:pt x="3416" y="0"/>
                      <a:pt x="28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872;p39">
                <a:extLst>
                  <a:ext uri="{FF2B5EF4-FFF2-40B4-BE49-F238E27FC236}">
                    <a16:creationId xmlns:a16="http://schemas.microsoft.com/office/drawing/2014/main" id="{B4F86F59-3C7F-CBCB-259E-5EA572E3BE0A}"/>
                  </a:ext>
                </a:extLst>
              </p:cNvPr>
              <p:cNvSpPr/>
              <p:nvPr/>
            </p:nvSpPr>
            <p:spPr>
              <a:xfrm>
                <a:off x="1029000" y="3348775"/>
                <a:ext cx="90975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753" extrusionOk="0">
                    <a:moveTo>
                      <a:pt x="1598" y="1"/>
                    </a:moveTo>
                    <a:lnTo>
                      <a:pt x="0" y="977"/>
                    </a:lnTo>
                    <a:lnTo>
                      <a:pt x="1420" y="2752"/>
                    </a:lnTo>
                    <a:lnTo>
                      <a:pt x="3639" y="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873;p39">
                <a:extLst>
                  <a:ext uri="{FF2B5EF4-FFF2-40B4-BE49-F238E27FC236}">
                    <a16:creationId xmlns:a16="http://schemas.microsoft.com/office/drawing/2014/main" id="{D12F1D95-368B-0865-7450-4564C10951CC}"/>
                  </a:ext>
                </a:extLst>
              </p:cNvPr>
              <p:cNvSpPr/>
              <p:nvPr/>
            </p:nvSpPr>
            <p:spPr>
              <a:xfrm>
                <a:off x="1563725" y="4074350"/>
                <a:ext cx="9100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3285" extrusionOk="0">
                    <a:moveTo>
                      <a:pt x="2397" y="1"/>
                    </a:moveTo>
                    <a:lnTo>
                      <a:pt x="1" y="622"/>
                    </a:lnTo>
                    <a:lnTo>
                      <a:pt x="1954" y="3285"/>
                    </a:lnTo>
                    <a:lnTo>
                      <a:pt x="3640" y="2220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874;p39">
                <a:extLst>
                  <a:ext uri="{FF2B5EF4-FFF2-40B4-BE49-F238E27FC236}">
                    <a16:creationId xmlns:a16="http://schemas.microsoft.com/office/drawing/2014/main" id="{BC1FB1B6-29B4-7F92-9372-DC0543587A32}"/>
                  </a:ext>
                </a:extLst>
              </p:cNvPr>
              <p:cNvSpPr/>
              <p:nvPr/>
            </p:nvSpPr>
            <p:spPr>
              <a:xfrm>
                <a:off x="986825" y="3365675"/>
                <a:ext cx="625750" cy="790800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32" extrusionOk="0">
                    <a:moveTo>
                      <a:pt x="5060" y="3141"/>
                    </a:moveTo>
                    <a:lnTo>
                      <a:pt x="18373" y="10863"/>
                    </a:lnTo>
                    <a:cubicBezTo>
                      <a:pt x="19260" y="11307"/>
                      <a:pt x="19882" y="12638"/>
                      <a:pt x="19882" y="13703"/>
                    </a:cubicBezTo>
                    <a:cubicBezTo>
                      <a:pt x="19882" y="13792"/>
                      <a:pt x="19882" y="13792"/>
                      <a:pt x="19882" y="13881"/>
                    </a:cubicBezTo>
                    <a:lnTo>
                      <a:pt x="6480" y="6159"/>
                    </a:lnTo>
                    <a:cubicBezTo>
                      <a:pt x="5681" y="5715"/>
                      <a:pt x="5060" y="4384"/>
                      <a:pt x="5060" y="3319"/>
                    </a:cubicBezTo>
                    <a:cubicBezTo>
                      <a:pt x="5060" y="3230"/>
                      <a:pt x="5060" y="3230"/>
                      <a:pt x="5060" y="3141"/>
                    </a:cubicBezTo>
                    <a:close/>
                    <a:moveTo>
                      <a:pt x="2851" y="0"/>
                    </a:moveTo>
                    <a:cubicBezTo>
                      <a:pt x="1183" y="0"/>
                      <a:pt x="1" y="1561"/>
                      <a:pt x="1" y="4206"/>
                    </a:cubicBezTo>
                    <a:lnTo>
                      <a:pt x="1" y="17165"/>
                    </a:lnTo>
                    <a:lnTo>
                      <a:pt x="25030" y="31632"/>
                    </a:lnTo>
                    <a:lnTo>
                      <a:pt x="25030" y="18673"/>
                    </a:lnTo>
                    <a:cubicBezTo>
                      <a:pt x="25030" y="15123"/>
                      <a:pt x="22899" y="11041"/>
                      <a:pt x="20237" y="9532"/>
                    </a:cubicBezTo>
                    <a:lnTo>
                      <a:pt x="4705" y="567"/>
                    </a:lnTo>
                    <a:cubicBezTo>
                      <a:pt x="4049" y="183"/>
                      <a:pt x="3421" y="0"/>
                      <a:pt x="28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875;p39">
                <a:extLst>
                  <a:ext uri="{FF2B5EF4-FFF2-40B4-BE49-F238E27FC236}">
                    <a16:creationId xmlns:a16="http://schemas.microsoft.com/office/drawing/2014/main" id="{472CEF18-3F3F-B99B-E50E-2926D3B3F8FE}"/>
                  </a:ext>
                </a:extLst>
              </p:cNvPr>
              <p:cNvSpPr/>
              <p:nvPr/>
            </p:nvSpPr>
            <p:spPr>
              <a:xfrm>
                <a:off x="1073375" y="3438050"/>
                <a:ext cx="41050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16420" h="12063" extrusionOk="0">
                    <a:moveTo>
                      <a:pt x="957" y="1"/>
                    </a:moveTo>
                    <a:cubicBezTo>
                      <a:pt x="410" y="1"/>
                      <a:pt x="0" y="502"/>
                      <a:pt x="0" y="1311"/>
                    </a:cubicBezTo>
                    <a:cubicBezTo>
                      <a:pt x="0" y="2376"/>
                      <a:pt x="710" y="3708"/>
                      <a:pt x="1509" y="4152"/>
                    </a:cubicBezTo>
                    <a:lnTo>
                      <a:pt x="14911" y="11873"/>
                    </a:lnTo>
                    <a:cubicBezTo>
                      <a:pt x="15140" y="12001"/>
                      <a:pt x="15355" y="12062"/>
                      <a:pt x="15546" y="12062"/>
                    </a:cubicBezTo>
                    <a:cubicBezTo>
                      <a:pt x="16022" y="12062"/>
                      <a:pt x="16356" y="11682"/>
                      <a:pt x="16420" y="10986"/>
                    </a:cubicBezTo>
                    <a:lnTo>
                      <a:pt x="3018" y="3264"/>
                    </a:lnTo>
                    <a:cubicBezTo>
                      <a:pt x="2219" y="2820"/>
                      <a:pt x="1598" y="1489"/>
                      <a:pt x="1598" y="424"/>
                    </a:cubicBezTo>
                    <a:cubicBezTo>
                      <a:pt x="1598" y="335"/>
                      <a:pt x="1598" y="335"/>
                      <a:pt x="1598" y="246"/>
                    </a:cubicBezTo>
                    <a:lnTo>
                      <a:pt x="1509" y="158"/>
                    </a:lnTo>
                    <a:cubicBezTo>
                      <a:pt x="1317" y="51"/>
                      <a:pt x="1130" y="1"/>
                      <a:pt x="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876;p39">
                <a:extLst>
                  <a:ext uri="{FF2B5EF4-FFF2-40B4-BE49-F238E27FC236}">
                    <a16:creationId xmlns:a16="http://schemas.microsoft.com/office/drawing/2014/main" id="{DE216D3F-47DE-6BA4-0A84-134246A314F2}"/>
                  </a:ext>
                </a:extLst>
              </p:cNvPr>
              <p:cNvSpPr/>
              <p:nvPr/>
            </p:nvSpPr>
            <p:spPr>
              <a:xfrm>
                <a:off x="1419500" y="3761500"/>
                <a:ext cx="135375" cy="2995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1983" extrusionOk="0">
                    <a:moveTo>
                      <a:pt x="1" y="0"/>
                    </a:moveTo>
                    <a:lnTo>
                      <a:pt x="1" y="8876"/>
                    </a:lnTo>
                    <a:lnTo>
                      <a:pt x="5415" y="11982"/>
                    </a:lnTo>
                    <a:lnTo>
                      <a:pt x="5415" y="31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877;p39">
                <a:extLst>
                  <a:ext uri="{FF2B5EF4-FFF2-40B4-BE49-F238E27FC236}">
                    <a16:creationId xmlns:a16="http://schemas.microsoft.com/office/drawing/2014/main" id="{1084BE54-73E9-5B9D-8C74-BD2906AA8036}"/>
                  </a:ext>
                </a:extLst>
              </p:cNvPr>
              <p:cNvSpPr/>
              <p:nvPr/>
            </p:nvSpPr>
            <p:spPr>
              <a:xfrm>
                <a:off x="2486775" y="2727500"/>
                <a:ext cx="230800" cy="199725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989" extrusionOk="0">
                    <a:moveTo>
                      <a:pt x="9231" y="1"/>
                    </a:moveTo>
                    <a:lnTo>
                      <a:pt x="4261" y="2397"/>
                    </a:lnTo>
                    <a:cubicBezTo>
                      <a:pt x="4261" y="2397"/>
                      <a:pt x="3462" y="3640"/>
                      <a:pt x="2663" y="4438"/>
                    </a:cubicBezTo>
                    <a:cubicBezTo>
                      <a:pt x="2220" y="4705"/>
                      <a:pt x="445" y="6746"/>
                      <a:pt x="1" y="7989"/>
                    </a:cubicBezTo>
                    <a:cubicBezTo>
                      <a:pt x="800" y="7900"/>
                      <a:pt x="3196" y="6923"/>
                      <a:pt x="3995" y="6657"/>
                    </a:cubicBezTo>
                    <a:cubicBezTo>
                      <a:pt x="4971" y="6391"/>
                      <a:pt x="7279" y="5947"/>
                      <a:pt x="7279" y="5947"/>
                    </a:cubicBezTo>
                    <a:cubicBezTo>
                      <a:pt x="7279" y="5947"/>
                      <a:pt x="6924" y="5060"/>
                      <a:pt x="7545" y="3640"/>
                    </a:cubicBezTo>
                    <a:cubicBezTo>
                      <a:pt x="8432" y="1687"/>
                      <a:pt x="9231" y="1"/>
                      <a:pt x="92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878;p39">
                <a:extLst>
                  <a:ext uri="{FF2B5EF4-FFF2-40B4-BE49-F238E27FC236}">
                    <a16:creationId xmlns:a16="http://schemas.microsoft.com/office/drawing/2014/main" id="{C8344F6E-5781-E462-911C-A332A7BA39A1}"/>
                  </a:ext>
                </a:extLst>
              </p:cNvPr>
              <p:cNvSpPr/>
              <p:nvPr/>
            </p:nvSpPr>
            <p:spPr>
              <a:xfrm>
                <a:off x="2462375" y="2794075"/>
                <a:ext cx="2197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6302" extrusionOk="0">
                    <a:moveTo>
                      <a:pt x="4261" y="0"/>
                    </a:moveTo>
                    <a:cubicBezTo>
                      <a:pt x="4261" y="0"/>
                      <a:pt x="2574" y="1598"/>
                      <a:pt x="1421" y="3195"/>
                    </a:cubicBezTo>
                    <a:cubicBezTo>
                      <a:pt x="444" y="4438"/>
                      <a:pt x="1" y="6302"/>
                      <a:pt x="1" y="6302"/>
                    </a:cubicBezTo>
                    <a:cubicBezTo>
                      <a:pt x="1" y="6302"/>
                      <a:pt x="3728" y="5326"/>
                      <a:pt x="4971" y="5059"/>
                    </a:cubicBezTo>
                    <a:cubicBezTo>
                      <a:pt x="6746" y="4704"/>
                      <a:pt x="8787" y="4260"/>
                      <a:pt x="8787" y="4260"/>
                    </a:cubicBezTo>
                    <a:lnTo>
                      <a:pt x="8255" y="3284"/>
                    </a:lnTo>
                    <a:cubicBezTo>
                      <a:pt x="8255" y="3284"/>
                      <a:pt x="6480" y="3373"/>
                      <a:pt x="4882" y="3728"/>
                    </a:cubicBezTo>
                    <a:cubicBezTo>
                      <a:pt x="4172" y="3905"/>
                      <a:pt x="1509" y="4882"/>
                      <a:pt x="1509" y="4882"/>
                    </a:cubicBezTo>
                    <a:cubicBezTo>
                      <a:pt x="1509" y="4882"/>
                      <a:pt x="2574" y="3639"/>
                      <a:pt x="3551" y="2485"/>
                    </a:cubicBezTo>
                    <a:cubicBezTo>
                      <a:pt x="4350" y="1420"/>
                      <a:pt x="5415" y="0"/>
                      <a:pt x="5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879;p39">
                <a:extLst>
                  <a:ext uri="{FF2B5EF4-FFF2-40B4-BE49-F238E27FC236}">
                    <a16:creationId xmlns:a16="http://schemas.microsoft.com/office/drawing/2014/main" id="{2BB59AE3-BB61-67F0-26E2-C305E1752FCB}"/>
                  </a:ext>
                </a:extLst>
              </p:cNvPr>
              <p:cNvSpPr/>
              <p:nvPr/>
            </p:nvSpPr>
            <p:spPr>
              <a:xfrm>
                <a:off x="2513400" y="2592450"/>
                <a:ext cx="224150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8953" extrusionOk="0">
                    <a:moveTo>
                      <a:pt x="5164" y="0"/>
                    </a:moveTo>
                    <a:cubicBezTo>
                      <a:pt x="4308" y="0"/>
                      <a:pt x="3379" y="339"/>
                      <a:pt x="2486" y="1231"/>
                    </a:cubicBezTo>
                    <a:cubicBezTo>
                      <a:pt x="1" y="3805"/>
                      <a:pt x="977" y="8864"/>
                      <a:pt x="2752" y="8953"/>
                    </a:cubicBezTo>
                    <a:cubicBezTo>
                      <a:pt x="3817" y="8953"/>
                      <a:pt x="6125" y="8509"/>
                      <a:pt x="7368" y="7089"/>
                    </a:cubicBezTo>
                    <a:cubicBezTo>
                      <a:pt x="8699" y="5580"/>
                      <a:pt x="8965" y="3006"/>
                      <a:pt x="8344" y="1852"/>
                    </a:cubicBezTo>
                    <a:cubicBezTo>
                      <a:pt x="7843" y="961"/>
                      <a:pt x="6607" y="0"/>
                      <a:pt x="5164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880;p39">
                <a:extLst>
                  <a:ext uri="{FF2B5EF4-FFF2-40B4-BE49-F238E27FC236}">
                    <a16:creationId xmlns:a16="http://schemas.microsoft.com/office/drawing/2014/main" id="{9963C690-730A-6A8C-A6CC-77D904F4768B}"/>
                  </a:ext>
                </a:extLst>
              </p:cNvPr>
              <p:cNvSpPr/>
              <p:nvPr/>
            </p:nvSpPr>
            <p:spPr>
              <a:xfrm>
                <a:off x="2564450" y="2566400"/>
                <a:ext cx="22855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8575" extrusionOk="0">
                    <a:moveTo>
                      <a:pt x="3644" y="0"/>
                    </a:moveTo>
                    <a:cubicBezTo>
                      <a:pt x="2182" y="0"/>
                      <a:pt x="792" y="1010"/>
                      <a:pt x="0" y="2806"/>
                    </a:cubicBezTo>
                    <a:cubicBezTo>
                      <a:pt x="0" y="2806"/>
                      <a:pt x="1775" y="3871"/>
                      <a:pt x="3373" y="4137"/>
                    </a:cubicBezTo>
                    <a:cubicBezTo>
                      <a:pt x="3018" y="5912"/>
                      <a:pt x="3728" y="7243"/>
                      <a:pt x="3728" y="7243"/>
                    </a:cubicBezTo>
                    <a:cubicBezTo>
                      <a:pt x="3728" y="7243"/>
                      <a:pt x="4706" y="6461"/>
                      <a:pt x="5209" y="6461"/>
                    </a:cubicBezTo>
                    <a:cubicBezTo>
                      <a:pt x="5293" y="6461"/>
                      <a:pt x="5364" y="6483"/>
                      <a:pt x="5414" y="6533"/>
                    </a:cubicBezTo>
                    <a:cubicBezTo>
                      <a:pt x="6124" y="7155"/>
                      <a:pt x="4882" y="8575"/>
                      <a:pt x="4882" y="8575"/>
                    </a:cubicBezTo>
                    <a:cubicBezTo>
                      <a:pt x="4882" y="8575"/>
                      <a:pt x="5947" y="7953"/>
                      <a:pt x="6302" y="7421"/>
                    </a:cubicBezTo>
                    <a:cubicBezTo>
                      <a:pt x="6657" y="6888"/>
                      <a:pt x="9142" y="4226"/>
                      <a:pt x="6568" y="1474"/>
                    </a:cubicBezTo>
                    <a:cubicBezTo>
                      <a:pt x="5670" y="468"/>
                      <a:pt x="4640" y="0"/>
                      <a:pt x="3644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881;p39">
                <a:extLst>
                  <a:ext uri="{FF2B5EF4-FFF2-40B4-BE49-F238E27FC236}">
                    <a16:creationId xmlns:a16="http://schemas.microsoft.com/office/drawing/2014/main" id="{A51B9B4B-2802-5D43-BF15-3E30D85DD2F1}"/>
                  </a:ext>
                </a:extLst>
              </p:cNvPr>
              <p:cNvSpPr/>
              <p:nvPr/>
            </p:nvSpPr>
            <p:spPr>
              <a:xfrm>
                <a:off x="2600975" y="2634275"/>
                <a:ext cx="21645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658" h="12694" extrusionOk="0">
                    <a:moveTo>
                      <a:pt x="5354" y="1"/>
                    </a:moveTo>
                    <a:cubicBezTo>
                      <a:pt x="4151" y="1"/>
                      <a:pt x="2711" y="2221"/>
                      <a:pt x="2711" y="2221"/>
                    </a:cubicBezTo>
                    <a:cubicBezTo>
                      <a:pt x="2711" y="2221"/>
                      <a:pt x="758" y="5150"/>
                      <a:pt x="1024" y="6392"/>
                    </a:cubicBezTo>
                    <a:cubicBezTo>
                      <a:pt x="1379" y="7724"/>
                      <a:pt x="2444" y="9055"/>
                      <a:pt x="2001" y="9676"/>
                    </a:cubicBezTo>
                    <a:cubicBezTo>
                      <a:pt x="1798" y="10082"/>
                      <a:pt x="1305" y="10169"/>
                      <a:pt x="920" y="10169"/>
                    </a:cubicBezTo>
                    <a:cubicBezTo>
                      <a:pt x="631" y="10169"/>
                      <a:pt x="403" y="10120"/>
                      <a:pt x="403" y="10120"/>
                    </a:cubicBezTo>
                    <a:lnTo>
                      <a:pt x="403" y="10120"/>
                    </a:lnTo>
                    <a:cubicBezTo>
                      <a:pt x="403" y="10120"/>
                      <a:pt x="1" y="11730"/>
                      <a:pt x="1189" y="11730"/>
                    </a:cubicBezTo>
                    <a:cubicBezTo>
                      <a:pt x="1248" y="11730"/>
                      <a:pt x="1312" y="11726"/>
                      <a:pt x="1379" y="11718"/>
                    </a:cubicBezTo>
                    <a:cubicBezTo>
                      <a:pt x="2711" y="11451"/>
                      <a:pt x="3421" y="11185"/>
                      <a:pt x="3421" y="11185"/>
                    </a:cubicBezTo>
                    <a:lnTo>
                      <a:pt x="5196" y="12694"/>
                    </a:lnTo>
                    <a:cubicBezTo>
                      <a:pt x="5196" y="12694"/>
                      <a:pt x="6527" y="11007"/>
                      <a:pt x="6527" y="9499"/>
                    </a:cubicBezTo>
                    <a:cubicBezTo>
                      <a:pt x="6527" y="8079"/>
                      <a:pt x="5196" y="7014"/>
                      <a:pt x="5640" y="5860"/>
                    </a:cubicBezTo>
                    <a:cubicBezTo>
                      <a:pt x="6083" y="4706"/>
                      <a:pt x="8657" y="3020"/>
                      <a:pt x="6083" y="357"/>
                    </a:cubicBezTo>
                    <a:cubicBezTo>
                      <a:pt x="5863" y="104"/>
                      <a:pt x="5614" y="1"/>
                      <a:pt x="5354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882;p39">
                <a:extLst>
                  <a:ext uri="{FF2B5EF4-FFF2-40B4-BE49-F238E27FC236}">
                    <a16:creationId xmlns:a16="http://schemas.microsoft.com/office/drawing/2014/main" id="{CDAA4C92-C4EF-FE9E-AA05-09BDA8609432}"/>
                  </a:ext>
                </a:extLst>
              </p:cNvPr>
              <p:cNvSpPr/>
              <p:nvPr/>
            </p:nvSpPr>
            <p:spPr>
              <a:xfrm>
                <a:off x="2646550" y="2692100"/>
                <a:ext cx="599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27" extrusionOk="0">
                    <a:moveTo>
                      <a:pt x="1453" y="0"/>
                    </a:moveTo>
                    <a:cubicBezTo>
                      <a:pt x="783" y="0"/>
                      <a:pt x="0" y="174"/>
                      <a:pt x="0" y="174"/>
                    </a:cubicBezTo>
                    <a:lnTo>
                      <a:pt x="0" y="1417"/>
                    </a:lnTo>
                    <a:cubicBezTo>
                      <a:pt x="0" y="1417"/>
                      <a:pt x="133" y="1426"/>
                      <a:pt x="336" y="1426"/>
                    </a:cubicBezTo>
                    <a:cubicBezTo>
                      <a:pt x="995" y="1426"/>
                      <a:pt x="2397" y="1323"/>
                      <a:pt x="2397" y="440"/>
                    </a:cubicBezTo>
                    <a:cubicBezTo>
                      <a:pt x="2397" y="98"/>
                      <a:pt x="1956" y="0"/>
                      <a:pt x="1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883;p39">
                <a:extLst>
                  <a:ext uri="{FF2B5EF4-FFF2-40B4-BE49-F238E27FC236}">
                    <a16:creationId xmlns:a16="http://schemas.microsoft.com/office/drawing/2014/main" id="{447AFAA2-7C5C-E6DD-AA1F-794AF90BAD91}"/>
                  </a:ext>
                </a:extLst>
              </p:cNvPr>
              <p:cNvSpPr/>
              <p:nvPr/>
            </p:nvSpPr>
            <p:spPr>
              <a:xfrm>
                <a:off x="2293750" y="2916875"/>
                <a:ext cx="15535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4319" extrusionOk="0">
                    <a:moveTo>
                      <a:pt x="2083" y="0"/>
                    </a:moveTo>
                    <a:cubicBezTo>
                      <a:pt x="1390" y="0"/>
                      <a:pt x="926" y="287"/>
                      <a:pt x="533" y="680"/>
                    </a:cubicBezTo>
                    <a:cubicBezTo>
                      <a:pt x="0" y="1301"/>
                      <a:pt x="1243" y="1922"/>
                      <a:pt x="1687" y="2277"/>
                    </a:cubicBezTo>
                    <a:cubicBezTo>
                      <a:pt x="2130" y="2632"/>
                      <a:pt x="4172" y="4319"/>
                      <a:pt x="4172" y="4319"/>
                    </a:cubicBezTo>
                    <a:lnTo>
                      <a:pt x="6213" y="2632"/>
                    </a:lnTo>
                    <a:cubicBezTo>
                      <a:pt x="6213" y="2455"/>
                      <a:pt x="5148" y="1035"/>
                      <a:pt x="3550" y="325"/>
                    </a:cubicBezTo>
                    <a:cubicBezTo>
                      <a:pt x="2964" y="97"/>
                      <a:pt x="2485" y="0"/>
                      <a:pt x="2083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884;p39">
                <a:extLst>
                  <a:ext uri="{FF2B5EF4-FFF2-40B4-BE49-F238E27FC236}">
                    <a16:creationId xmlns:a16="http://schemas.microsoft.com/office/drawing/2014/main" id="{9D7D4043-66F2-CE5E-CBEA-D0E38E08EAE4}"/>
                  </a:ext>
                </a:extLst>
              </p:cNvPr>
              <p:cNvSpPr/>
              <p:nvPr/>
            </p:nvSpPr>
            <p:spPr>
              <a:xfrm>
                <a:off x="2369175" y="2936000"/>
                <a:ext cx="376625" cy="260100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10404" extrusionOk="0">
                    <a:moveTo>
                      <a:pt x="13450" y="1"/>
                    </a:moveTo>
                    <a:cubicBezTo>
                      <a:pt x="13252" y="1"/>
                      <a:pt x="13029" y="30"/>
                      <a:pt x="12782" y="92"/>
                    </a:cubicBezTo>
                    <a:cubicBezTo>
                      <a:pt x="10030" y="714"/>
                      <a:pt x="7279" y="4974"/>
                      <a:pt x="7279" y="4974"/>
                    </a:cubicBezTo>
                    <a:lnTo>
                      <a:pt x="3374" y="1424"/>
                    </a:lnTo>
                    <a:cubicBezTo>
                      <a:pt x="3374" y="1424"/>
                      <a:pt x="3090" y="1367"/>
                      <a:pt x="2706" y="1367"/>
                    </a:cubicBezTo>
                    <a:cubicBezTo>
                      <a:pt x="2258" y="1367"/>
                      <a:pt x="1674" y="1444"/>
                      <a:pt x="1243" y="1779"/>
                    </a:cubicBezTo>
                    <a:cubicBezTo>
                      <a:pt x="445" y="2311"/>
                      <a:pt x="1" y="3287"/>
                      <a:pt x="1" y="3287"/>
                    </a:cubicBezTo>
                    <a:cubicBezTo>
                      <a:pt x="1" y="3287"/>
                      <a:pt x="2042" y="5773"/>
                      <a:pt x="3729" y="7725"/>
                    </a:cubicBezTo>
                    <a:cubicBezTo>
                      <a:pt x="4435" y="8510"/>
                      <a:pt x="5904" y="10404"/>
                      <a:pt x="7216" y="10404"/>
                    </a:cubicBezTo>
                    <a:cubicBezTo>
                      <a:pt x="7388" y="10404"/>
                      <a:pt x="7558" y="10371"/>
                      <a:pt x="7723" y="10299"/>
                    </a:cubicBezTo>
                    <a:cubicBezTo>
                      <a:pt x="8788" y="9855"/>
                      <a:pt x="10829" y="8613"/>
                      <a:pt x="11983" y="7459"/>
                    </a:cubicBezTo>
                    <a:cubicBezTo>
                      <a:pt x="13137" y="6305"/>
                      <a:pt x="13758" y="4885"/>
                      <a:pt x="14202" y="3820"/>
                    </a:cubicBezTo>
                    <a:cubicBezTo>
                      <a:pt x="15064" y="1702"/>
                      <a:pt x="14957" y="1"/>
                      <a:pt x="134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0451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116D642-3374-85C8-34A1-D3C1857E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50" y="424200"/>
            <a:ext cx="7717800" cy="572700"/>
          </a:xfrm>
        </p:spPr>
        <p:txBody>
          <a:bodyPr/>
          <a:lstStyle/>
          <a:p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FDDB0-83A8-B2A4-A9CE-BB8C3166336C}"/>
              </a:ext>
            </a:extLst>
          </p:cNvPr>
          <p:cNvSpPr txBox="1">
            <a:spLocks/>
          </p:cNvSpPr>
          <p:nvPr/>
        </p:nvSpPr>
        <p:spPr>
          <a:xfrm>
            <a:off x="954553" y="1418625"/>
            <a:ext cx="7234894" cy="165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Điều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trị</a:t>
            </a:r>
            <a:r>
              <a:rPr lang="en-US" sz="1600" dirty="0">
                <a:solidFill>
                  <a:srgbClr val="002060"/>
                </a:solidFill>
              </a:rPr>
              <a:t> (</a:t>
            </a:r>
            <a:r>
              <a:rPr lang="en-US" sz="1600" dirty="0" err="1">
                <a:solidFill>
                  <a:srgbClr val="002060"/>
                </a:solidFill>
              </a:rPr>
              <a:t>các</a:t>
            </a:r>
            <a:r>
              <a:rPr lang="en-US" sz="1600" dirty="0">
                <a:solidFill>
                  <a:srgbClr val="002060"/>
                </a:solidFill>
              </a:rPr>
              <a:t>)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ở </a:t>
            </a:r>
            <a:r>
              <a:rPr lang="en-US" sz="1600" dirty="0" err="1">
                <a:solidFill>
                  <a:srgbClr val="002060"/>
                </a:solidFill>
              </a:rPr>
              <a:t>giai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đoạn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còn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khả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năng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điều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trị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Điều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trị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các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bệnh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lý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nền</a:t>
            </a:r>
            <a:r>
              <a:rPr lang="en-US" sz="1600" dirty="0">
                <a:solidFill>
                  <a:srgbClr val="002060"/>
                </a:solidFill>
              </a:rPr>
              <a:t> hay </a:t>
            </a:r>
            <a:r>
              <a:rPr lang="en-US" sz="1600" dirty="0" err="1">
                <a:solidFill>
                  <a:srgbClr val="002060"/>
                </a:solidFill>
              </a:rPr>
              <a:t>các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yếu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tố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nguy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cơ</a:t>
            </a:r>
            <a:r>
              <a:rPr lang="en-US" sz="1600" dirty="0">
                <a:solidFill>
                  <a:srgbClr val="002060"/>
                </a:solidFill>
              </a:rPr>
              <a:t> (</a:t>
            </a:r>
            <a:r>
              <a:rPr lang="en-US" sz="1600" dirty="0" err="1">
                <a:solidFill>
                  <a:srgbClr val="002060"/>
                </a:solidFill>
              </a:rPr>
              <a:t>viêm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B, C, </a:t>
            </a:r>
            <a:r>
              <a:rPr lang="en-US" sz="1600" dirty="0" err="1">
                <a:solidFill>
                  <a:srgbClr val="002060"/>
                </a:solidFill>
              </a:rPr>
              <a:t>xơ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…)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Điều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trị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nội</a:t>
            </a:r>
            <a:r>
              <a:rPr lang="en-US" sz="1600" dirty="0">
                <a:solidFill>
                  <a:srgbClr val="002060"/>
                </a:solidFill>
              </a:rPr>
              <a:t> khoa </a:t>
            </a:r>
            <a:r>
              <a:rPr lang="en-US" sz="1600" dirty="0" err="1">
                <a:solidFill>
                  <a:srgbClr val="002060"/>
                </a:solidFill>
              </a:rPr>
              <a:t>kết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hợp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với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chăm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sóc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giảm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nhẹ</a:t>
            </a:r>
            <a:r>
              <a:rPr lang="en-US" sz="1600" dirty="0">
                <a:solidFill>
                  <a:srgbClr val="002060"/>
                </a:solidFill>
              </a:rPr>
              <a:t> ở </a:t>
            </a:r>
            <a:r>
              <a:rPr lang="en-US" sz="1600" dirty="0" err="1">
                <a:solidFill>
                  <a:srgbClr val="002060"/>
                </a:solidFill>
              </a:rPr>
              <a:t>giai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đoạn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muộn</a:t>
            </a:r>
            <a:endParaRPr lang="en-US" sz="1600" dirty="0">
              <a:solidFill>
                <a:srgbClr val="002060"/>
              </a:solidFill>
            </a:endParaRPr>
          </a:p>
        </p:txBody>
      </p:sp>
      <p:grpSp>
        <p:nvGrpSpPr>
          <p:cNvPr id="4" name="Google Shape;767;p39">
            <a:extLst>
              <a:ext uri="{FF2B5EF4-FFF2-40B4-BE49-F238E27FC236}">
                <a16:creationId xmlns:a16="http://schemas.microsoft.com/office/drawing/2014/main" id="{3E7B93DD-D5AC-9A19-8AEC-E857DBAD63C4}"/>
              </a:ext>
            </a:extLst>
          </p:cNvPr>
          <p:cNvGrpSpPr/>
          <p:nvPr/>
        </p:nvGrpSpPr>
        <p:grpSpPr>
          <a:xfrm>
            <a:off x="402653" y="3035100"/>
            <a:ext cx="1725793" cy="2112138"/>
            <a:chOff x="484404" y="1408707"/>
            <a:chExt cx="2683994" cy="3467753"/>
          </a:xfrm>
        </p:grpSpPr>
        <p:grpSp>
          <p:nvGrpSpPr>
            <p:cNvPr id="5" name="Google Shape;768;p39">
              <a:extLst>
                <a:ext uri="{FF2B5EF4-FFF2-40B4-BE49-F238E27FC236}">
                  <a16:creationId xmlns:a16="http://schemas.microsoft.com/office/drawing/2014/main" id="{57C9B11F-77E1-AA13-E46C-12DFDED09DC5}"/>
                </a:ext>
              </a:extLst>
            </p:cNvPr>
            <p:cNvGrpSpPr/>
            <p:nvPr/>
          </p:nvGrpSpPr>
          <p:grpSpPr>
            <a:xfrm>
              <a:off x="877644" y="1408707"/>
              <a:ext cx="1132791" cy="2358948"/>
              <a:chOff x="304025" y="1583700"/>
              <a:chExt cx="943050" cy="1963825"/>
            </a:xfrm>
          </p:grpSpPr>
          <p:sp>
            <p:nvSpPr>
              <p:cNvPr id="75" name="Google Shape;769;p39">
                <a:extLst>
                  <a:ext uri="{FF2B5EF4-FFF2-40B4-BE49-F238E27FC236}">
                    <a16:creationId xmlns:a16="http://schemas.microsoft.com/office/drawing/2014/main" id="{E4F1C24C-F0BF-9C22-5D09-6704C0F36030}"/>
                  </a:ext>
                </a:extLst>
              </p:cNvPr>
              <p:cNvSpPr/>
              <p:nvPr/>
            </p:nvSpPr>
            <p:spPr>
              <a:xfrm>
                <a:off x="836550" y="1999425"/>
                <a:ext cx="190850" cy="1158275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46331" extrusionOk="0">
                    <a:moveTo>
                      <a:pt x="89" y="1"/>
                    </a:moveTo>
                    <a:cubicBezTo>
                      <a:pt x="89" y="1"/>
                      <a:pt x="1" y="6214"/>
                      <a:pt x="89" y="11539"/>
                    </a:cubicBezTo>
                    <a:cubicBezTo>
                      <a:pt x="178" y="13580"/>
                      <a:pt x="267" y="16598"/>
                      <a:pt x="356" y="20237"/>
                    </a:cubicBezTo>
                    <a:cubicBezTo>
                      <a:pt x="533" y="24586"/>
                      <a:pt x="622" y="29645"/>
                      <a:pt x="711" y="33639"/>
                    </a:cubicBezTo>
                    <a:cubicBezTo>
                      <a:pt x="799" y="37455"/>
                      <a:pt x="1066" y="40917"/>
                      <a:pt x="4172" y="43580"/>
                    </a:cubicBezTo>
                    <a:cubicBezTo>
                      <a:pt x="7012" y="46065"/>
                      <a:pt x="7456" y="46331"/>
                      <a:pt x="7456" y="46331"/>
                    </a:cubicBezTo>
                    <a:lnTo>
                      <a:pt x="7633" y="46153"/>
                    </a:lnTo>
                    <a:cubicBezTo>
                      <a:pt x="7633" y="46153"/>
                      <a:pt x="7190" y="45798"/>
                      <a:pt x="4350" y="43402"/>
                    </a:cubicBezTo>
                    <a:cubicBezTo>
                      <a:pt x="1332" y="40828"/>
                      <a:pt x="1066" y="37455"/>
                      <a:pt x="977" y="33639"/>
                    </a:cubicBezTo>
                    <a:cubicBezTo>
                      <a:pt x="888" y="29645"/>
                      <a:pt x="799" y="24586"/>
                      <a:pt x="622" y="20237"/>
                    </a:cubicBezTo>
                    <a:cubicBezTo>
                      <a:pt x="533" y="16598"/>
                      <a:pt x="444" y="13580"/>
                      <a:pt x="356" y="11539"/>
                    </a:cubicBezTo>
                    <a:cubicBezTo>
                      <a:pt x="267" y="6214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70;p39">
                <a:extLst>
                  <a:ext uri="{FF2B5EF4-FFF2-40B4-BE49-F238E27FC236}">
                    <a16:creationId xmlns:a16="http://schemas.microsoft.com/office/drawing/2014/main" id="{C9083C4C-2C23-5E3B-5F6F-3D06D45F90A9}"/>
                  </a:ext>
                </a:extLst>
              </p:cNvPr>
              <p:cNvSpPr/>
              <p:nvPr/>
            </p:nvSpPr>
            <p:spPr>
              <a:xfrm>
                <a:off x="612450" y="2137000"/>
                <a:ext cx="213025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8521" h="7786" extrusionOk="0">
                    <a:moveTo>
                      <a:pt x="888" y="1"/>
                    </a:moveTo>
                    <a:lnTo>
                      <a:pt x="0" y="3640"/>
                    </a:lnTo>
                    <a:cubicBezTo>
                      <a:pt x="0" y="3640"/>
                      <a:pt x="1509" y="5947"/>
                      <a:pt x="2574" y="6835"/>
                    </a:cubicBezTo>
                    <a:cubicBezTo>
                      <a:pt x="3335" y="7469"/>
                      <a:pt x="3779" y="7786"/>
                      <a:pt x="4164" y="7786"/>
                    </a:cubicBezTo>
                    <a:cubicBezTo>
                      <a:pt x="4318" y="7786"/>
                      <a:pt x="4463" y="7735"/>
                      <a:pt x="4616" y="7634"/>
                    </a:cubicBezTo>
                    <a:cubicBezTo>
                      <a:pt x="5148" y="7367"/>
                      <a:pt x="6479" y="5947"/>
                      <a:pt x="7101" y="4971"/>
                    </a:cubicBezTo>
                    <a:cubicBezTo>
                      <a:pt x="7988" y="3551"/>
                      <a:pt x="8521" y="2220"/>
                      <a:pt x="8521" y="2220"/>
                    </a:cubicBezTo>
                    <a:lnTo>
                      <a:pt x="7899" y="533"/>
                    </a:lnTo>
                    <a:cubicBezTo>
                      <a:pt x="7899" y="533"/>
                      <a:pt x="7189" y="1066"/>
                      <a:pt x="6746" y="1598"/>
                    </a:cubicBezTo>
                    <a:cubicBezTo>
                      <a:pt x="6213" y="2131"/>
                      <a:pt x="4616" y="4261"/>
                      <a:pt x="4616" y="4261"/>
                    </a:cubicBezTo>
                    <a:cubicBezTo>
                      <a:pt x="4616" y="4261"/>
                      <a:pt x="3550" y="2930"/>
                      <a:pt x="3195" y="2397"/>
                    </a:cubicBezTo>
                    <a:cubicBezTo>
                      <a:pt x="2840" y="1865"/>
                      <a:pt x="888" y="1"/>
                      <a:pt x="88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1;p39">
                <a:extLst>
                  <a:ext uri="{FF2B5EF4-FFF2-40B4-BE49-F238E27FC236}">
                    <a16:creationId xmlns:a16="http://schemas.microsoft.com/office/drawing/2014/main" id="{31DCB7E2-2F6E-2187-AD0E-FEF483634E89}"/>
                  </a:ext>
                </a:extLst>
              </p:cNvPr>
              <p:cNvSpPr/>
              <p:nvPr/>
            </p:nvSpPr>
            <p:spPr>
              <a:xfrm>
                <a:off x="532575" y="1881825"/>
                <a:ext cx="124275" cy="3240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2960" extrusionOk="0">
                    <a:moveTo>
                      <a:pt x="3905" y="1"/>
                    </a:moveTo>
                    <a:lnTo>
                      <a:pt x="0" y="6480"/>
                    </a:lnTo>
                    <a:cubicBezTo>
                      <a:pt x="0" y="6480"/>
                      <a:pt x="888" y="8344"/>
                      <a:pt x="1864" y="9942"/>
                    </a:cubicBezTo>
                    <a:cubicBezTo>
                      <a:pt x="2752" y="11539"/>
                      <a:pt x="3018" y="12959"/>
                      <a:pt x="3018" y="12959"/>
                    </a:cubicBezTo>
                    <a:cubicBezTo>
                      <a:pt x="3018" y="12959"/>
                      <a:pt x="3373" y="12160"/>
                      <a:pt x="3994" y="10740"/>
                    </a:cubicBezTo>
                    <a:cubicBezTo>
                      <a:pt x="4615" y="9231"/>
                      <a:pt x="4970" y="8699"/>
                      <a:pt x="4970" y="5593"/>
                    </a:cubicBezTo>
                    <a:cubicBezTo>
                      <a:pt x="4970" y="1776"/>
                      <a:pt x="3905" y="1"/>
                      <a:pt x="3905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72;p39">
                <a:extLst>
                  <a:ext uri="{FF2B5EF4-FFF2-40B4-BE49-F238E27FC236}">
                    <a16:creationId xmlns:a16="http://schemas.microsoft.com/office/drawing/2014/main" id="{4322C6FF-57B1-3DF4-4C25-3E5B0EDA9657}"/>
                  </a:ext>
                </a:extLst>
              </p:cNvPr>
              <p:cNvSpPr/>
              <p:nvPr/>
            </p:nvSpPr>
            <p:spPr>
              <a:xfrm>
                <a:off x="539225" y="3204275"/>
                <a:ext cx="141025" cy="18390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7356" extrusionOk="0">
                    <a:moveTo>
                      <a:pt x="3639" y="1"/>
                    </a:moveTo>
                    <a:cubicBezTo>
                      <a:pt x="2752" y="1"/>
                      <a:pt x="1776" y="90"/>
                      <a:pt x="888" y="178"/>
                    </a:cubicBezTo>
                    <a:cubicBezTo>
                      <a:pt x="888" y="800"/>
                      <a:pt x="799" y="1421"/>
                      <a:pt x="622" y="1865"/>
                    </a:cubicBezTo>
                    <a:cubicBezTo>
                      <a:pt x="0" y="4172"/>
                      <a:pt x="0" y="4616"/>
                      <a:pt x="622" y="4971"/>
                    </a:cubicBezTo>
                    <a:cubicBezTo>
                      <a:pt x="1243" y="5326"/>
                      <a:pt x="2042" y="5859"/>
                      <a:pt x="3196" y="6924"/>
                    </a:cubicBezTo>
                    <a:cubicBezTo>
                      <a:pt x="3505" y="7233"/>
                      <a:pt x="3852" y="7355"/>
                      <a:pt x="4178" y="7355"/>
                    </a:cubicBezTo>
                    <a:cubicBezTo>
                      <a:pt x="4973" y="7355"/>
                      <a:pt x="5640" y="6629"/>
                      <a:pt x="5326" y="6125"/>
                    </a:cubicBezTo>
                    <a:cubicBezTo>
                      <a:pt x="4882" y="5326"/>
                      <a:pt x="3551" y="3462"/>
                      <a:pt x="3551" y="1332"/>
                    </a:cubicBezTo>
                    <a:cubicBezTo>
                      <a:pt x="3551" y="977"/>
                      <a:pt x="3639" y="533"/>
                      <a:pt x="3639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73;p39">
                <a:extLst>
                  <a:ext uri="{FF2B5EF4-FFF2-40B4-BE49-F238E27FC236}">
                    <a16:creationId xmlns:a16="http://schemas.microsoft.com/office/drawing/2014/main" id="{2E9ECE3A-D622-1881-8874-0B6AE448B100}"/>
                  </a:ext>
                </a:extLst>
              </p:cNvPr>
              <p:cNvSpPr/>
              <p:nvPr/>
            </p:nvSpPr>
            <p:spPr>
              <a:xfrm>
                <a:off x="330650" y="3326325"/>
                <a:ext cx="147700" cy="159425"/>
              </a:xfrm>
              <a:custGeom>
                <a:avLst/>
                <a:gdLst/>
                <a:ahLst/>
                <a:cxnLst/>
                <a:rect l="l" t="t" r="r" b="b"/>
                <a:pathLst>
                  <a:path w="5908" h="6377" extrusionOk="0">
                    <a:moveTo>
                      <a:pt x="3817" y="0"/>
                    </a:moveTo>
                    <a:cubicBezTo>
                      <a:pt x="3268" y="110"/>
                      <a:pt x="2686" y="186"/>
                      <a:pt x="2112" y="186"/>
                    </a:cubicBezTo>
                    <a:cubicBezTo>
                      <a:pt x="1757" y="186"/>
                      <a:pt x="1405" y="157"/>
                      <a:pt x="1066" y="89"/>
                    </a:cubicBezTo>
                    <a:cubicBezTo>
                      <a:pt x="977" y="355"/>
                      <a:pt x="622" y="1598"/>
                      <a:pt x="533" y="1864"/>
                    </a:cubicBezTo>
                    <a:cubicBezTo>
                      <a:pt x="0" y="3462"/>
                      <a:pt x="888" y="3906"/>
                      <a:pt x="1509" y="4261"/>
                    </a:cubicBezTo>
                    <a:cubicBezTo>
                      <a:pt x="2131" y="4616"/>
                      <a:pt x="2219" y="4793"/>
                      <a:pt x="3373" y="5947"/>
                    </a:cubicBezTo>
                    <a:cubicBezTo>
                      <a:pt x="3706" y="6254"/>
                      <a:pt x="4068" y="6376"/>
                      <a:pt x="4404" y="6376"/>
                    </a:cubicBezTo>
                    <a:cubicBezTo>
                      <a:pt x="5234" y="6376"/>
                      <a:pt x="5908" y="5628"/>
                      <a:pt x="5592" y="5059"/>
                    </a:cubicBezTo>
                    <a:cubicBezTo>
                      <a:pt x="5059" y="4349"/>
                      <a:pt x="3817" y="2397"/>
                      <a:pt x="3817" y="355"/>
                    </a:cubicBezTo>
                    <a:cubicBezTo>
                      <a:pt x="3817" y="267"/>
                      <a:pt x="3817" y="89"/>
                      <a:pt x="3817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74;p39">
                <a:extLst>
                  <a:ext uri="{FF2B5EF4-FFF2-40B4-BE49-F238E27FC236}">
                    <a16:creationId xmlns:a16="http://schemas.microsoft.com/office/drawing/2014/main" id="{53FE51C1-5CAE-F7D6-D343-541F58165B6F}"/>
                  </a:ext>
                </a:extLst>
              </p:cNvPr>
              <p:cNvSpPr/>
              <p:nvPr/>
            </p:nvSpPr>
            <p:spPr>
              <a:xfrm>
                <a:off x="528125" y="3277500"/>
                <a:ext cx="209075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8363" h="6814" extrusionOk="0">
                    <a:moveTo>
                      <a:pt x="799" y="1"/>
                    </a:moveTo>
                    <a:cubicBezTo>
                      <a:pt x="799" y="1"/>
                      <a:pt x="1" y="622"/>
                      <a:pt x="89" y="1687"/>
                    </a:cubicBezTo>
                    <a:cubicBezTo>
                      <a:pt x="267" y="2841"/>
                      <a:pt x="1243" y="3373"/>
                      <a:pt x="2131" y="4261"/>
                    </a:cubicBezTo>
                    <a:cubicBezTo>
                      <a:pt x="2841" y="4882"/>
                      <a:pt x="3196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7" y="6813"/>
                      <a:pt x="8362" y="5873"/>
                      <a:pt x="8166" y="5415"/>
                    </a:cubicBezTo>
                    <a:cubicBezTo>
                      <a:pt x="7989" y="4705"/>
                      <a:pt x="7456" y="4438"/>
                      <a:pt x="6480" y="3285"/>
                    </a:cubicBezTo>
                    <a:cubicBezTo>
                      <a:pt x="5592" y="2308"/>
                      <a:pt x="4527" y="711"/>
                      <a:pt x="4527" y="711"/>
                    </a:cubicBezTo>
                    <a:cubicBezTo>
                      <a:pt x="4527" y="711"/>
                      <a:pt x="3564" y="1553"/>
                      <a:pt x="2728" y="1553"/>
                    </a:cubicBezTo>
                    <a:cubicBezTo>
                      <a:pt x="2549" y="1553"/>
                      <a:pt x="2376" y="1515"/>
                      <a:pt x="2220" y="1421"/>
                    </a:cubicBezTo>
                    <a:cubicBezTo>
                      <a:pt x="977" y="711"/>
                      <a:pt x="799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75;p39">
                <a:extLst>
                  <a:ext uri="{FF2B5EF4-FFF2-40B4-BE49-F238E27FC236}">
                    <a16:creationId xmlns:a16="http://schemas.microsoft.com/office/drawing/2014/main" id="{DAB46CE7-5C1C-52F6-0112-6B2D99F012ED}"/>
                  </a:ext>
                </a:extLst>
              </p:cNvPr>
              <p:cNvSpPr/>
              <p:nvPr/>
            </p:nvSpPr>
            <p:spPr>
              <a:xfrm>
                <a:off x="514825" y="3308575"/>
                <a:ext cx="2219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8876" h="5727" extrusionOk="0">
                    <a:moveTo>
                      <a:pt x="621" y="0"/>
                    </a:moveTo>
                    <a:cubicBezTo>
                      <a:pt x="621" y="0"/>
                      <a:pt x="0" y="1598"/>
                      <a:pt x="888" y="2130"/>
                    </a:cubicBezTo>
                    <a:cubicBezTo>
                      <a:pt x="2130" y="2840"/>
                      <a:pt x="3994" y="4261"/>
                      <a:pt x="4527" y="4527"/>
                    </a:cubicBezTo>
                    <a:cubicBezTo>
                      <a:pt x="4852" y="4722"/>
                      <a:pt x="6177" y="5727"/>
                      <a:pt x="7351" y="5727"/>
                    </a:cubicBezTo>
                    <a:cubicBezTo>
                      <a:pt x="7780" y="5727"/>
                      <a:pt x="8188" y="5593"/>
                      <a:pt x="8521" y="5237"/>
                    </a:cubicBezTo>
                    <a:cubicBezTo>
                      <a:pt x="8876" y="4971"/>
                      <a:pt x="8876" y="4704"/>
                      <a:pt x="8698" y="4172"/>
                    </a:cubicBezTo>
                    <a:lnTo>
                      <a:pt x="8698" y="4172"/>
                    </a:lnTo>
                    <a:cubicBezTo>
                      <a:pt x="8698" y="4172"/>
                      <a:pt x="7367" y="4971"/>
                      <a:pt x="7189" y="5059"/>
                    </a:cubicBezTo>
                    <a:cubicBezTo>
                      <a:pt x="6996" y="5149"/>
                      <a:pt x="6803" y="5188"/>
                      <a:pt x="6609" y="5188"/>
                    </a:cubicBezTo>
                    <a:cubicBezTo>
                      <a:pt x="5649" y="5188"/>
                      <a:pt x="4688" y="4215"/>
                      <a:pt x="3728" y="3550"/>
                    </a:cubicBezTo>
                    <a:cubicBezTo>
                      <a:pt x="2663" y="2752"/>
                      <a:pt x="1953" y="2042"/>
                      <a:pt x="1509" y="1243"/>
                    </a:cubicBezTo>
                    <a:cubicBezTo>
                      <a:pt x="1065" y="355"/>
                      <a:pt x="621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76;p39">
                <a:extLst>
                  <a:ext uri="{FF2B5EF4-FFF2-40B4-BE49-F238E27FC236}">
                    <a16:creationId xmlns:a16="http://schemas.microsoft.com/office/drawing/2014/main" id="{3D962D2E-6A72-D1CC-3463-EA9CA8DD0BDF}"/>
                  </a:ext>
                </a:extLst>
              </p:cNvPr>
              <p:cNvSpPr/>
              <p:nvPr/>
            </p:nvSpPr>
            <p:spPr>
              <a:xfrm>
                <a:off x="324000" y="3372925"/>
                <a:ext cx="209050" cy="17032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6813" extrusionOk="0">
                    <a:moveTo>
                      <a:pt x="799" y="0"/>
                    </a:moveTo>
                    <a:cubicBezTo>
                      <a:pt x="799" y="0"/>
                      <a:pt x="0" y="621"/>
                      <a:pt x="89" y="1687"/>
                    </a:cubicBezTo>
                    <a:cubicBezTo>
                      <a:pt x="266" y="2840"/>
                      <a:pt x="1243" y="3373"/>
                      <a:pt x="2130" y="4260"/>
                    </a:cubicBezTo>
                    <a:cubicBezTo>
                      <a:pt x="2840" y="4882"/>
                      <a:pt x="3195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6" y="6813"/>
                      <a:pt x="8362" y="5872"/>
                      <a:pt x="8166" y="5414"/>
                    </a:cubicBezTo>
                    <a:cubicBezTo>
                      <a:pt x="7988" y="4704"/>
                      <a:pt x="7456" y="4438"/>
                      <a:pt x="6479" y="3284"/>
                    </a:cubicBezTo>
                    <a:cubicBezTo>
                      <a:pt x="5592" y="2308"/>
                      <a:pt x="4527" y="799"/>
                      <a:pt x="4527" y="799"/>
                    </a:cubicBezTo>
                    <a:cubicBezTo>
                      <a:pt x="4527" y="799"/>
                      <a:pt x="3589" y="1561"/>
                      <a:pt x="2762" y="1561"/>
                    </a:cubicBezTo>
                    <a:cubicBezTo>
                      <a:pt x="2571" y="1561"/>
                      <a:pt x="2385" y="1520"/>
                      <a:pt x="2219" y="1420"/>
                    </a:cubicBezTo>
                    <a:cubicBezTo>
                      <a:pt x="977" y="710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77;p39">
                <a:extLst>
                  <a:ext uri="{FF2B5EF4-FFF2-40B4-BE49-F238E27FC236}">
                    <a16:creationId xmlns:a16="http://schemas.microsoft.com/office/drawing/2014/main" id="{8BA7F044-7DA4-BF5E-E643-78FCA0242DA6}"/>
                  </a:ext>
                </a:extLst>
              </p:cNvPr>
              <p:cNvSpPr/>
              <p:nvPr/>
            </p:nvSpPr>
            <p:spPr>
              <a:xfrm>
                <a:off x="310675" y="3403975"/>
                <a:ext cx="2219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5742" extrusionOk="0">
                    <a:moveTo>
                      <a:pt x="622" y="1"/>
                    </a:moveTo>
                    <a:cubicBezTo>
                      <a:pt x="622" y="1"/>
                      <a:pt x="1" y="1598"/>
                      <a:pt x="888" y="2131"/>
                    </a:cubicBezTo>
                    <a:cubicBezTo>
                      <a:pt x="2131" y="2841"/>
                      <a:pt x="3995" y="4261"/>
                      <a:pt x="4527" y="4527"/>
                    </a:cubicBezTo>
                    <a:cubicBezTo>
                      <a:pt x="4849" y="4785"/>
                      <a:pt x="6150" y="5741"/>
                      <a:pt x="7315" y="5741"/>
                    </a:cubicBezTo>
                    <a:cubicBezTo>
                      <a:pt x="7757" y="5741"/>
                      <a:pt x="8179" y="5604"/>
                      <a:pt x="8521" y="5237"/>
                    </a:cubicBezTo>
                    <a:cubicBezTo>
                      <a:pt x="8876" y="4971"/>
                      <a:pt x="8876" y="4705"/>
                      <a:pt x="8699" y="4172"/>
                    </a:cubicBezTo>
                    <a:lnTo>
                      <a:pt x="8699" y="4172"/>
                    </a:lnTo>
                    <a:cubicBezTo>
                      <a:pt x="8699" y="4172"/>
                      <a:pt x="7367" y="4971"/>
                      <a:pt x="7190" y="5060"/>
                    </a:cubicBezTo>
                    <a:cubicBezTo>
                      <a:pt x="6996" y="5149"/>
                      <a:pt x="6803" y="5188"/>
                      <a:pt x="6610" y="5188"/>
                    </a:cubicBezTo>
                    <a:cubicBezTo>
                      <a:pt x="5649" y="5188"/>
                      <a:pt x="4689" y="4216"/>
                      <a:pt x="3728" y="3551"/>
                    </a:cubicBezTo>
                    <a:cubicBezTo>
                      <a:pt x="2663" y="2841"/>
                      <a:pt x="1953" y="2042"/>
                      <a:pt x="1510" y="1243"/>
                    </a:cubicBezTo>
                    <a:cubicBezTo>
                      <a:pt x="1066" y="356"/>
                      <a:pt x="62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78;p39">
                <a:extLst>
                  <a:ext uri="{FF2B5EF4-FFF2-40B4-BE49-F238E27FC236}">
                    <a16:creationId xmlns:a16="http://schemas.microsoft.com/office/drawing/2014/main" id="{677503B5-CFA8-C9CA-596D-31AAF4CAB464}"/>
                  </a:ext>
                </a:extLst>
              </p:cNvPr>
              <p:cNvSpPr/>
              <p:nvPr/>
            </p:nvSpPr>
            <p:spPr>
              <a:xfrm>
                <a:off x="317325" y="2538625"/>
                <a:ext cx="343950" cy="85217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34087" extrusionOk="0">
                    <a:moveTo>
                      <a:pt x="1865" y="0"/>
                    </a:moveTo>
                    <a:cubicBezTo>
                      <a:pt x="1865" y="0"/>
                      <a:pt x="1332" y="5592"/>
                      <a:pt x="1332" y="8521"/>
                    </a:cubicBezTo>
                    <a:cubicBezTo>
                      <a:pt x="1421" y="11450"/>
                      <a:pt x="1" y="32751"/>
                      <a:pt x="1" y="32751"/>
                    </a:cubicBezTo>
                    <a:cubicBezTo>
                      <a:pt x="1" y="32751"/>
                      <a:pt x="1670" y="34086"/>
                      <a:pt x="2985" y="34086"/>
                    </a:cubicBezTo>
                    <a:cubicBezTo>
                      <a:pt x="3026" y="34086"/>
                      <a:pt x="3067" y="34085"/>
                      <a:pt x="3107" y="34082"/>
                    </a:cubicBezTo>
                    <a:cubicBezTo>
                      <a:pt x="4439" y="34082"/>
                      <a:pt x="5770" y="33283"/>
                      <a:pt x="5770" y="33283"/>
                    </a:cubicBezTo>
                    <a:cubicBezTo>
                      <a:pt x="5770" y="33283"/>
                      <a:pt x="6480" y="22012"/>
                      <a:pt x="6835" y="18994"/>
                    </a:cubicBezTo>
                    <a:cubicBezTo>
                      <a:pt x="7190" y="16331"/>
                      <a:pt x="7634" y="7278"/>
                      <a:pt x="7634" y="7278"/>
                    </a:cubicBezTo>
                    <a:cubicBezTo>
                      <a:pt x="7634" y="7278"/>
                      <a:pt x="8166" y="13669"/>
                      <a:pt x="8255" y="15621"/>
                    </a:cubicBezTo>
                    <a:cubicBezTo>
                      <a:pt x="8255" y="18550"/>
                      <a:pt x="8788" y="29289"/>
                      <a:pt x="8788" y="29289"/>
                    </a:cubicBezTo>
                    <a:cubicBezTo>
                      <a:pt x="8788" y="29289"/>
                      <a:pt x="9143" y="30532"/>
                      <a:pt x="10563" y="30532"/>
                    </a:cubicBezTo>
                    <a:cubicBezTo>
                      <a:pt x="11983" y="30532"/>
                      <a:pt x="13314" y="29733"/>
                      <a:pt x="13314" y="29733"/>
                    </a:cubicBezTo>
                    <a:cubicBezTo>
                      <a:pt x="13314" y="29733"/>
                      <a:pt x="13580" y="17130"/>
                      <a:pt x="13669" y="15710"/>
                    </a:cubicBezTo>
                    <a:cubicBezTo>
                      <a:pt x="13758" y="14290"/>
                      <a:pt x="13580" y="12160"/>
                      <a:pt x="13580" y="8521"/>
                    </a:cubicBezTo>
                    <a:cubicBezTo>
                      <a:pt x="13580" y="6036"/>
                      <a:pt x="12782" y="0"/>
                      <a:pt x="12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79;p39">
                <a:extLst>
                  <a:ext uri="{FF2B5EF4-FFF2-40B4-BE49-F238E27FC236}">
                    <a16:creationId xmlns:a16="http://schemas.microsoft.com/office/drawing/2014/main" id="{F5600ECE-CC7C-D80A-95B2-01C5C263442E}"/>
                  </a:ext>
                </a:extLst>
              </p:cNvPr>
              <p:cNvSpPr/>
              <p:nvPr/>
            </p:nvSpPr>
            <p:spPr>
              <a:xfrm>
                <a:off x="537000" y="2057500"/>
                <a:ext cx="14425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731" extrusionOk="0">
                    <a:moveTo>
                      <a:pt x="1157" y="0"/>
                    </a:moveTo>
                    <a:cubicBezTo>
                      <a:pt x="432" y="0"/>
                      <a:pt x="1" y="252"/>
                      <a:pt x="1" y="252"/>
                    </a:cubicBezTo>
                    <a:lnTo>
                      <a:pt x="3285" y="6731"/>
                    </a:lnTo>
                    <a:cubicBezTo>
                      <a:pt x="3462" y="6553"/>
                      <a:pt x="3728" y="6465"/>
                      <a:pt x="3906" y="6287"/>
                    </a:cubicBezTo>
                    <a:cubicBezTo>
                      <a:pt x="4527" y="5843"/>
                      <a:pt x="5503" y="5222"/>
                      <a:pt x="5770" y="4335"/>
                    </a:cubicBezTo>
                    <a:cubicBezTo>
                      <a:pt x="4705" y="2648"/>
                      <a:pt x="3462" y="696"/>
                      <a:pt x="2663" y="341"/>
                    </a:cubicBezTo>
                    <a:cubicBezTo>
                      <a:pt x="2082" y="82"/>
                      <a:pt x="1572" y="0"/>
                      <a:pt x="1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80;p39">
                <a:extLst>
                  <a:ext uri="{FF2B5EF4-FFF2-40B4-BE49-F238E27FC236}">
                    <a16:creationId xmlns:a16="http://schemas.microsoft.com/office/drawing/2014/main" id="{70A0E410-D963-7C03-5FFF-EC446AD066E1}"/>
                  </a:ext>
                </a:extLst>
              </p:cNvPr>
              <p:cNvSpPr/>
              <p:nvPr/>
            </p:nvSpPr>
            <p:spPr>
              <a:xfrm>
                <a:off x="335075" y="2041600"/>
                <a:ext cx="324000" cy="63442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25377" extrusionOk="0">
                    <a:moveTo>
                      <a:pt x="8521" y="0"/>
                    </a:moveTo>
                    <a:cubicBezTo>
                      <a:pt x="8166" y="89"/>
                      <a:pt x="7989" y="89"/>
                      <a:pt x="7989" y="89"/>
                    </a:cubicBezTo>
                    <a:cubicBezTo>
                      <a:pt x="7989" y="89"/>
                      <a:pt x="7634" y="1687"/>
                      <a:pt x="7811" y="2219"/>
                    </a:cubicBezTo>
                    <a:cubicBezTo>
                      <a:pt x="8433" y="3994"/>
                      <a:pt x="8610" y="5592"/>
                      <a:pt x="8610" y="5769"/>
                    </a:cubicBezTo>
                    <a:cubicBezTo>
                      <a:pt x="8521" y="5681"/>
                      <a:pt x="7456" y="4438"/>
                      <a:pt x="6835" y="3994"/>
                    </a:cubicBezTo>
                    <a:cubicBezTo>
                      <a:pt x="6214" y="3462"/>
                      <a:pt x="4439" y="2042"/>
                      <a:pt x="4439" y="2042"/>
                    </a:cubicBezTo>
                    <a:cubicBezTo>
                      <a:pt x="4439" y="2042"/>
                      <a:pt x="1155" y="4261"/>
                      <a:pt x="889" y="5326"/>
                    </a:cubicBezTo>
                    <a:cubicBezTo>
                      <a:pt x="1" y="8876"/>
                      <a:pt x="1510" y="13136"/>
                      <a:pt x="1510" y="13136"/>
                    </a:cubicBezTo>
                    <a:cubicBezTo>
                      <a:pt x="1599" y="15000"/>
                      <a:pt x="622" y="22722"/>
                      <a:pt x="622" y="22722"/>
                    </a:cubicBezTo>
                    <a:cubicBezTo>
                      <a:pt x="622" y="22722"/>
                      <a:pt x="1788" y="25377"/>
                      <a:pt x="4783" y="25377"/>
                    </a:cubicBezTo>
                    <a:cubicBezTo>
                      <a:pt x="5294" y="25377"/>
                      <a:pt x="5859" y="25299"/>
                      <a:pt x="6480" y="25118"/>
                    </a:cubicBezTo>
                    <a:cubicBezTo>
                      <a:pt x="9675" y="24142"/>
                      <a:pt x="12959" y="21479"/>
                      <a:pt x="12959" y="21479"/>
                    </a:cubicBezTo>
                    <a:cubicBezTo>
                      <a:pt x="12959" y="21479"/>
                      <a:pt x="12870" y="12337"/>
                      <a:pt x="12959" y="7633"/>
                    </a:cubicBezTo>
                    <a:cubicBezTo>
                      <a:pt x="12959" y="5503"/>
                      <a:pt x="11362" y="3551"/>
                      <a:pt x="10829" y="2929"/>
                    </a:cubicBezTo>
                    <a:cubicBezTo>
                      <a:pt x="10208" y="2219"/>
                      <a:pt x="9143" y="622"/>
                      <a:pt x="85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81;p39">
                <a:extLst>
                  <a:ext uri="{FF2B5EF4-FFF2-40B4-BE49-F238E27FC236}">
                    <a16:creationId xmlns:a16="http://schemas.microsoft.com/office/drawing/2014/main" id="{F4352EE8-FA89-D802-8322-FCFA802E641E}"/>
                  </a:ext>
                </a:extLst>
              </p:cNvPr>
              <p:cNvSpPr/>
              <p:nvPr/>
            </p:nvSpPr>
            <p:spPr>
              <a:xfrm>
                <a:off x="439375" y="1950625"/>
                <a:ext cx="139800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10474" extrusionOk="0">
                    <a:moveTo>
                      <a:pt x="710" y="0"/>
                    </a:moveTo>
                    <a:lnTo>
                      <a:pt x="710" y="3817"/>
                    </a:lnTo>
                    <a:cubicBezTo>
                      <a:pt x="710" y="5237"/>
                      <a:pt x="0" y="5858"/>
                      <a:pt x="0" y="5858"/>
                    </a:cubicBezTo>
                    <a:cubicBezTo>
                      <a:pt x="0" y="5858"/>
                      <a:pt x="1864" y="7190"/>
                      <a:pt x="2486" y="7811"/>
                    </a:cubicBezTo>
                    <a:cubicBezTo>
                      <a:pt x="3018" y="8343"/>
                      <a:pt x="4793" y="10118"/>
                      <a:pt x="5414" y="10473"/>
                    </a:cubicBezTo>
                    <a:cubicBezTo>
                      <a:pt x="5592" y="9320"/>
                      <a:pt x="4793" y="6834"/>
                      <a:pt x="4527" y="6391"/>
                    </a:cubicBezTo>
                    <a:cubicBezTo>
                      <a:pt x="4172" y="5414"/>
                      <a:pt x="3994" y="3994"/>
                      <a:pt x="3994" y="3994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82;p39">
                <a:extLst>
                  <a:ext uri="{FF2B5EF4-FFF2-40B4-BE49-F238E27FC236}">
                    <a16:creationId xmlns:a16="http://schemas.microsoft.com/office/drawing/2014/main" id="{3E212A9E-AE6F-0F4D-86B0-29C7D865A47D}"/>
                  </a:ext>
                </a:extLst>
              </p:cNvPr>
              <p:cNvSpPr/>
              <p:nvPr/>
            </p:nvSpPr>
            <p:spPr>
              <a:xfrm>
                <a:off x="417175" y="2054900"/>
                <a:ext cx="177550" cy="1886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7546" extrusionOk="0">
                    <a:moveTo>
                      <a:pt x="4616" y="1"/>
                    </a:moveTo>
                    <a:cubicBezTo>
                      <a:pt x="4616" y="1"/>
                      <a:pt x="4971" y="1687"/>
                      <a:pt x="5237" y="2841"/>
                    </a:cubicBezTo>
                    <a:cubicBezTo>
                      <a:pt x="5681" y="4261"/>
                      <a:pt x="6036" y="5770"/>
                      <a:pt x="6036" y="5770"/>
                    </a:cubicBezTo>
                    <a:cubicBezTo>
                      <a:pt x="6036" y="5770"/>
                      <a:pt x="4172" y="3906"/>
                      <a:pt x="3551" y="3462"/>
                    </a:cubicBezTo>
                    <a:cubicBezTo>
                      <a:pt x="2397" y="2486"/>
                      <a:pt x="888" y="1687"/>
                      <a:pt x="888" y="1687"/>
                    </a:cubicBezTo>
                    <a:lnTo>
                      <a:pt x="1" y="2397"/>
                    </a:lnTo>
                    <a:cubicBezTo>
                      <a:pt x="1" y="2397"/>
                      <a:pt x="1598" y="3551"/>
                      <a:pt x="2930" y="4527"/>
                    </a:cubicBezTo>
                    <a:cubicBezTo>
                      <a:pt x="3906" y="5237"/>
                      <a:pt x="6835" y="7545"/>
                      <a:pt x="6835" y="7545"/>
                    </a:cubicBezTo>
                    <a:cubicBezTo>
                      <a:pt x="6835" y="7545"/>
                      <a:pt x="7101" y="5859"/>
                      <a:pt x="6835" y="4350"/>
                    </a:cubicBezTo>
                    <a:cubicBezTo>
                      <a:pt x="6391" y="2575"/>
                      <a:pt x="5592" y="445"/>
                      <a:pt x="5592" y="445"/>
                    </a:cubicBezTo>
                    <a:lnTo>
                      <a:pt x="4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83;p39">
                <a:extLst>
                  <a:ext uri="{FF2B5EF4-FFF2-40B4-BE49-F238E27FC236}">
                    <a16:creationId xmlns:a16="http://schemas.microsoft.com/office/drawing/2014/main" id="{8F43CC2F-6A16-F9F3-3B4E-AD28C2555019}"/>
                  </a:ext>
                </a:extLst>
              </p:cNvPr>
              <p:cNvSpPr/>
              <p:nvPr/>
            </p:nvSpPr>
            <p:spPr>
              <a:xfrm>
                <a:off x="457125" y="2219100"/>
                <a:ext cx="799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043" extrusionOk="0">
                    <a:moveTo>
                      <a:pt x="2841" y="1"/>
                    </a:moveTo>
                    <a:lnTo>
                      <a:pt x="0" y="1332"/>
                    </a:lnTo>
                    <a:lnTo>
                      <a:pt x="267" y="2042"/>
                    </a:lnTo>
                    <a:lnTo>
                      <a:pt x="3196" y="711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784;p39">
                <a:extLst>
                  <a:ext uri="{FF2B5EF4-FFF2-40B4-BE49-F238E27FC236}">
                    <a16:creationId xmlns:a16="http://schemas.microsoft.com/office/drawing/2014/main" id="{4A86FC48-26C7-29E4-E299-32B6377C6F47}"/>
                  </a:ext>
                </a:extLst>
              </p:cNvPr>
              <p:cNvSpPr/>
              <p:nvPr/>
            </p:nvSpPr>
            <p:spPr>
              <a:xfrm>
                <a:off x="304025" y="2284175"/>
                <a:ext cx="204150" cy="255603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10342" extrusionOk="0">
                    <a:moveTo>
                      <a:pt x="533" y="1"/>
                    </a:moveTo>
                    <a:cubicBezTo>
                      <a:pt x="533" y="1"/>
                      <a:pt x="0" y="4527"/>
                      <a:pt x="0" y="6125"/>
                    </a:cubicBezTo>
                    <a:cubicBezTo>
                      <a:pt x="0" y="7723"/>
                      <a:pt x="444" y="8610"/>
                      <a:pt x="533" y="9143"/>
                    </a:cubicBezTo>
                    <a:cubicBezTo>
                      <a:pt x="611" y="9534"/>
                      <a:pt x="1036" y="10342"/>
                      <a:pt x="1990" y="10342"/>
                    </a:cubicBezTo>
                    <a:cubicBezTo>
                      <a:pt x="2116" y="10342"/>
                      <a:pt x="2252" y="10328"/>
                      <a:pt x="2397" y="10296"/>
                    </a:cubicBezTo>
                    <a:cubicBezTo>
                      <a:pt x="3196" y="10119"/>
                      <a:pt x="6124" y="8699"/>
                      <a:pt x="8166" y="7723"/>
                    </a:cubicBezTo>
                    <a:cubicBezTo>
                      <a:pt x="8166" y="6835"/>
                      <a:pt x="7900" y="5770"/>
                      <a:pt x="7278" y="5415"/>
                    </a:cubicBezTo>
                    <a:cubicBezTo>
                      <a:pt x="5681" y="5859"/>
                      <a:pt x="3462" y="6569"/>
                      <a:pt x="3462" y="6569"/>
                    </a:cubicBezTo>
                    <a:cubicBezTo>
                      <a:pt x="3462" y="6569"/>
                      <a:pt x="4083" y="3729"/>
                      <a:pt x="3906" y="1243"/>
                    </a:cubicBezTo>
                    <a:cubicBezTo>
                      <a:pt x="3906" y="356"/>
                      <a:pt x="533" y="1"/>
                      <a:pt x="533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785;p39">
                <a:extLst>
                  <a:ext uri="{FF2B5EF4-FFF2-40B4-BE49-F238E27FC236}">
                    <a16:creationId xmlns:a16="http://schemas.microsoft.com/office/drawing/2014/main" id="{CA961EC6-B42D-30A8-07C1-0C5B43E34A77}"/>
                  </a:ext>
                </a:extLst>
              </p:cNvPr>
              <p:cNvSpPr/>
              <p:nvPr/>
            </p:nvSpPr>
            <p:spPr>
              <a:xfrm>
                <a:off x="474875" y="2347203"/>
                <a:ext cx="213034" cy="133753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5294" extrusionOk="0">
                    <a:moveTo>
                      <a:pt x="4919" y="0"/>
                    </a:moveTo>
                    <a:cubicBezTo>
                      <a:pt x="4608" y="0"/>
                      <a:pt x="4067" y="606"/>
                      <a:pt x="3462" y="1211"/>
                    </a:cubicBezTo>
                    <a:cubicBezTo>
                      <a:pt x="2840" y="2010"/>
                      <a:pt x="0" y="2897"/>
                      <a:pt x="0" y="2897"/>
                    </a:cubicBezTo>
                    <a:cubicBezTo>
                      <a:pt x="0" y="2897"/>
                      <a:pt x="267" y="3252"/>
                      <a:pt x="444" y="3519"/>
                    </a:cubicBezTo>
                    <a:cubicBezTo>
                      <a:pt x="1065" y="4584"/>
                      <a:pt x="799" y="5294"/>
                      <a:pt x="799" y="5294"/>
                    </a:cubicBezTo>
                    <a:cubicBezTo>
                      <a:pt x="799" y="5294"/>
                      <a:pt x="2663" y="4317"/>
                      <a:pt x="2929" y="4229"/>
                    </a:cubicBezTo>
                    <a:cubicBezTo>
                      <a:pt x="3728" y="3874"/>
                      <a:pt x="4438" y="3962"/>
                      <a:pt x="5592" y="3874"/>
                    </a:cubicBezTo>
                    <a:cubicBezTo>
                      <a:pt x="7012" y="3696"/>
                      <a:pt x="7722" y="3519"/>
                      <a:pt x="8077" y="2454"/>
                    </a:cubicBezTo>
                    <a:cubicBezTo>
                      <a:pt x="8432" y="1477"/>
                      <a:pt x="7811" y="1477"/>
                      <a:pt x="6923" y="1300"/>
                    </a:cubicBezTo>
                    <a:cubicBezTo>
                      <a:pt x="6785" y="1269"/>
                      <a:pt x="6642" y="1257"/>
                      <a:pt x="6497" y="1257"/>
                    </a:cubicBezTo>
                    <a:cubicBezTo>
                      <a:pt x="5948" y="1257"/>
                      <a:pt x="5375" y="1431"/>
                      <a:pt x="4978" y="1431"/>
                    </a:cubicBezTo>
                    <a:cubicBezTo>
                      <a:pt x="4873" y="1431"/>
                      <a:pt x="4781" y="1419"/>
                      <a:pt x="4704" y="1389"/>
                    </a:cubicBezTo>
                    <a:cubicBezTo>
                      <a:pt x="4438" y="1211"/>
                      <a:pt x="5237" y="412"/>
                      <a:pt x="5059" y="57"/>
                    </a:cubicBezTo>
                    <a:cubicBezTo>
                      <a:pt x="5020" y="18"/>
                      <a:pt x="497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786;p39">
                <a:extLst>
                  <a:ext uri="{FF2B5EF4-FFF2-40B4-BE49-F238E27FC236}">
                    <a16:creationId xmlns:a16="http://schemas.microsoft.com/office/drawing/2014/main" id="{E63865A6-5832-913A-EB0C-927CF6FFD05F}"/>
                  </a:ext>
                </a:extLst>
              </p:cNvPr>
              <p:cNvSpPr/>
              <p:nvPr/>
            </p:nvSpPr>
            <p:spPr>
              <a:xfrm>
                <a:off x="304025" y="2136200"/>
                <a:ext cx="144250" cy="2008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8035" extrusionOk="0">
                    <a:moveTo>
                      <a:pt x="3450" y="0"/>
                    </a:moveTo>
                    <a:cubicBezTo>
                      <a:pt x="3391" y="0"/>
                      <a:pt x="3336" y="11"/>
                      <a:pt x="3284" y="33"/>
                    </a:cubicBezTo>
                    <a:cubicBezTo>
                      <a:pt x="2397" y="388"/>
                      <a:pt x="1420" y="920"/>
                      <a:pt x="710" y="3050"/>
                    </a:cubicBezTo>
                    <a:cubicBezTo>
                      <a:pt x="444" y="3849"/>
                      <a:pt x="178" y="5624"/>
                      <a:pt x="0" y="6423"/>
                    </a:cubicBezTo>
                    <a:cubicBezTo>
                      <a:pt x="267" y="7311"/>
                      <a:pt x="1065" y="7932"/>
                      <a:pt x="2308" y="7932"/>
                    </a:cubicBezTo>
                    <a:cubicBezTo>
                      <a:pt x="2769" y="7983"/>
                      <a:pt x="3142" y="8034"/>
                      <a:pt x="3528" y="8034"/>
                    </a:cubicBezTo>
                    <a:cubicBezTo>
                      <a:pt x="3810" y="8034"/>
                      <a:pt x="4101" y="8007"/>
                      <a:pt x="4438" y="7932"/>
                    </a:cubicBezTo>
                    <a:cubicBezTo>
                      <a:pt x="5059" y="5624"/>
                      <a:pt x="5769" y="3139"/>
                      <a:pt x="5414" y="2252"/>
                    </a:cubicBezTo>
                    <a:cubicBezTo>
                      <a:pt x="5089" y="1275"/>
                      <a:pt x="4092" y="0"/>
                      <a:pt x="3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787;p39">
                <a:extLst>
                  <a:ext uri="{FF2B5EF4-FFF2-40B4-BE49-F238E27FC236}">
                    <a16:creationId xmlns:a16="http://schemas.microsoft.com/office/drawing/2014/main" id="{17D047E8-44DE-7142-90F3-E72AF0495C4D}"/>
                  </a:ext>
                </a:extLst>
              </p:cNvPr>
              <p:cNvSpPr/>
              <p:nvPr/>
            </p:nvSpPr>
            <p:spPr>
              <a:xfrm>
                <a:off x="441600" y="1856300"/>
                <a:ext cx="202050" cy="225125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9005" extrusionOk="0">
                    <a:moveTo>
                      <a:pt x="3931" y="1"/>
                    </a:moveTo>
                    <a:cubicBezTo>
                      <a:pt x="3124" y="1"/>
                      <a:pt x="2360" y="277"/>
                      <a:pt x="1864" y="667"/>
                    </a:cubicBezTo>
                    <a:cubicBezTo>
                      <a:pt x="888" y="1377"/>
                      <a:pt x="0" y="3685"/>
                      <a:pt x="621" y="5548"/>
                    </a:cubicBezTo>
                    <a:cubicBezTo>
                      <a:pt x="1154" y="7235"/>
                      <a:pt x="2929" y="8566"/>
                      <a:pt x="3817" y="8921"/>
                    </a:cubicBezTo>
                    <a:cubicBezTo>
                      <a:pt x="3936" y="8977"/>
                      <a:pt x="4064" y="9004"/>
                      <a:pt x="4197" y="9004"/>
                    </a:cubicBezTo>
                    <a:cubicBezTo>
                      <a:pt x="5751" y="9004"/>
                      <a:pt x="8081" y="5384"/>
                      <a:pt x="7101" y="2442"/>
                    </a:cubicBezTo>
                    <a:cubicBezTo>
                      <a:pt x="6460" y="628"/>
                      <a:pt x="5147" y="1"/>
                      <a:pt x="39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788;p39">
                <a:extLst>
                  <a:ext uri="{FF2B5EF4-FFF2-40B4-BE49-F238E27FC236}">
                    <a16:creationId xmlns:a16="http://schemas.microsoft.com/office/drawing/2014/main" id="{31E691A0-C8A5-C1F9-CE98-462AF8CF5CF4}"/>
                  </a:ext>
                </a:extLst>
              </p:cNvPr>
              <p:cNvSpPr/>
              <p:nvPr/>
            </p:nvSpPr>
            <p:spPr>
              <a:xfrm>
                <a:off x="412750" y="1829100"/>
                <a:ext cx="226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7169" extrusionOk="0">
                    <a:moveTo>
                      <a:pt x="5268" y="1"/>
                    </a:moveTo>
                    <a:cubicBezTo>
                      <a:pt x="4634" y="1"/>
                      <a:pt x="3962" y="136"/>
                      <a:pt x="3284" y="424"/>
                    </a:cubicBezTo>
                    <a:cubicBezTo>
                      <a:pt x="0" y="1755"/>
                      <a:pt x="1154" y="5039"/>
                      <a:pt x="1243" y="5571"/>
                    </a:cubicBezTo>
                    <a:cubicBezTo>
                      <a:pt x="1332" y="6193"/>
                      <a:pt x="1953" y="7169"/>
                      <a:pt x="1953" y="7169"/>
                    </a:cubicBezTo>
                    <a:cubicBezTo>
                      <a:pt x="1953" y="7169"/>
                      <a:pt x="2486" y="6548"/>
                      <a:pt x="3373" y="5483"/>
                    </a:cubicBezTo>
                    <a:cubicBezTo>
                      <a:pt x="3479" y="5488"/>
                      <a:pt x="3590" y="5490"/>
                      <a:pt x="3707" y="5490"/>
                    </a:cubicBezTo>
                    <a:cubicBezTo>
                      <a:pt x="5657" y="5490"/>
                      <a:pt x="9053" y="4806"/>
                      <a:pt x="9053" y="3885"/>
                    </a:cubicBezTo>
                    <a:cubicBezTo>
                      <a:pt x="9053" y="1497"/>
                      <a:pt x="7375" y="1"/>
                      <a:pt x="526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789;p39">
                <a:extLst>
                  <a:ext uri="{FF2B5EF4-FFF2-40B4-BE49-F238E27FC236}">
                    <a16:creationId xmlns:a16="http://schemas.microsoft.com/office/drawing/2014/main" id="{FBF7D8DA-F55C-8007-9BC3-F315AAC04809}"/>
                  </a:ext>
                </a:extLst>
              </p:cNvPr>
              <p:cNvSpPr/>
              <p:nvPr/>
            </p:nvSpPr>
            <p:spPr>
              <a:xfrm>
                <a:off x="335075" y="1881450"/>
                <a:ext cx="221925" cy="430875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17235" extrusionOk="0">
                    <a:moveTo>
                      <a:pt x="4688" y="1"/>
                    </a:moveTo>
                    <a:cubicBezTo>
                      <a:pt x="4605" y="1"/>
                      <a:pt x="4522" y="6"/>
                      <a:pt x="4439" y="16"/>
                    </a:cubicBezTo>
                    <a:cubicBezTo>
                      <a:pt x="1" y="8004"/>
                      <a:pt x="3374" y="10312"/>
                      <a:pt x="4882" y="11909"/>
                    </a:cubicBezTo>
                    <a:cubicBezTo>
                      <a:pt x="7279" y="14483"/>
                      <a:pt x="7634" y="17234"/>
                      <a:pt x="7634" y="17234"/>
                    </a:cubicBezTo>
                    <a:cubicBezTo>
                      <a:pt x="7634" y="17234"/>
                      <a:pt x="8876" y="14483"/>
                      <a:pt x="8521" y="12885"/>
                    </a:cubicBezTo>
                    <a:cubicBezTo>
                      <a:pt x="7989" y="10223"/>
                      <a:pt x="6924" y="9690"/>
                      <a:pt x="6480" y="6850"/>
                    </a:cubicBezTo>
                    <a:cubicBezTo>
                      <a:pt x="5948" y="4010"/>
                      <a:pt x="7190" y="1259"/>
                      <a:pt x="7190" y="1259"/>
                    </a:cubicBezTo>
                    <a:cubicBezTo>
                      <a:pt x="7190" y="1259"/>
                      <a:pt x="6011" y="1"/>
                      <a:pt x="468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790;p39">
                <a:extLst>
                  <a:ext uri="{FF2B5EF4-FFF2-40B4-BE49-F238E27FC236}">
                    <a16:creationId xmlns:a16="http://schemas.microsoft.com/office/drawing/2014/main" id="{0BDEEE52-02DC-83FD-C9B4-037E641FD420}"/>
                  </a:ext>
                </a:extLst>
              </p:cNvPr>
              <p:cNvSpPr/>
              <p:nvPr/>
            </p:nvSpPr>
            <p:spPr>
              <a:xfrm>
                <a:off x="980775" y="1726525"/>
                <a:ext cx="22225" cy="131580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2632" extrusionOk="0">
                    <a:moveTo>
                      <a:pt x="1" y="0"/>
                    </a:moveTo>
                    <a:lnTo>
                      <a:pt x="1" y="52632"/>
                    </a:lnTo>
                    <a:lnTo>
                      <a:pt x="888" y="5263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791;p39">
                <a:extLst>
                  <a:ext uri="{FF2B5EF4-FFF2-40B4-BE49-F238E27FC236}">
                    <a16:creationId xmlns:a16="http://schemas.microsoft.com/office/drawing/2014/main" id="{C97A14EB-FF73-B35C-5043-1066423A7917}"/>
                  </a:ext>
                </a:extLst>
              </p:cNvPr>
              <p:cNvSpPr/>
              <p:nvPr/>
            </p:nvSpPr>
            <p:spPr>
              <a:xfrm>
                <a:off x="854300" y="1646625"/>
                <a:ext cx="89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060" extrusionOk="0">
                    <a:moveTo>
                      <a:pt x="1" y="1"/>
                    </a:moveTo>
                    <a:lnTo>
                      <a:pt x="1" y="4882"/>
                    </a:lnTo>
                    <a:lnTo>
                      <a:pt x="356" y="5060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792;p39">
                <a:extLst>
                  <a:ext uri="{FF2B5EF4-FFF2-40B4-BE49-F238E27FC236}">
                    <a16:creationId xmlns:a16="http://schemas.microsoft.com/office/drawing/2014/main" id="{987E5E50-17D0-AE6F-E7AB-E129242E3C34}"/>
                  </a:ext>
                </a:extLst>
              </p:cNvPr>
              <p:cNvSpPr/>
              <p:nvPr/>
            </p:nvSpPr>
            <p:spPr>
              <a:xfrm>
                <a:off x="798825" y="1968375"/>
                <a:ext cx="732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486" extrusionOk="0">
                    <a:moveTo>
                      <a:pt x="1" y="0"/>
                    </a:moveTo>
                    <a:lnTo>
                      <a:pt x="1" y="799"/>
                    </a:lnTo>
                    <a:lnTo>
                      <a:pt x="2930" y="2486"/>
                    </a:lnTo>
                    <a:lnTo>
                      <a:pt x="2930" y="16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793;p39">
                <a:extLst>
                  <a:ext uri="{FF2B5EF4-FFF2-40B4-BE49-F238E27FC236}">
                    <a16:creationId xmlns:a16="http://schemas.microsoft.com/office/drawing/2014/main" id="{FF7D5A7F-0F8E-6138-6BB1-2EB5AE3561E1}"/>
                  </a:ext>
                </a:extLst>
              </p:cNvPr>
              <p:cNvSpPr/>
              <p:nvPr/>
            </p:nvSpPr>
            <p:spPr>
              <a:xfrm>
                <a:off x="763325" y="1715400"/>
                <a:ext cx="148700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30" extrusionOk="0">
                    <a:moveTo>
                      <a:pt x="2837" y="1832"/>
                    </a:moveTo>
                    <a:cubicBezTo>
                      <a:pt x="2891" y="1832"/>
                      <a:pt x="2952" y="1843"/>
                      <a:pt x="3018" y="1865"/>
                    </a:cubicBezTo>
                    <a:cubicBezTo>
                      <a:pt x="3196" y="2043"/>
                      <a:pt x="3373" y="2309"/>
                      <a:pt x="3373" y="2664"/>
                    </a:cubicBezTo>
                    <a:cubicBezTo>
                      <a:pt x="3373" y="2864"/>
                      <a:pt x="3273" y="2964"/>
                      <a:pt x="3149" y="2964"/>
                    </a:cubicBezTo>
                    <a:cubicBezTo>
                      <a:pt x="3107" y="2964"/>
                      <a:pt x="3063" y="2952"/>
                      <a:pt x="3018" y="2930"/>
                    </a:cubicBezTo>
                    <a:cubicBezTo>
                      <a:pt x="2752" y="2753"/>
                      <a:pt x="2575" y="2487"/>
                      <a:pt x="2575" y="2131"/>
                    </a:cubicBezTo>
                    <a:cubicBezTo>
                      <a:pt x="2575" y="1932"/>
                      <a:pt x="2674" y="1832"/>
                      <a:pt x="2837" y="1832"/>
                    </a:cubicBezTo>
                    <a:close/>
                    <a:moveTo>
                      <a:pt x="866" y="1"/>
                    </a:moveTo>
                    <a:cubicBezTo>
                      <a:pt x="567" y="1"/>
                      <a:pt x="356" y="321"/>
                      <a:pt x="356" y="800"/>
                    </a:cubicBezTo>
                    <a:cubicBezTo>
                      <a:pt x="178" y="1776"/>
                      <a:pt x="1" y="2664"/>
                      <a:pt x="1" y="4883"/>
                    </a:cubicBezTo>
                    <a:cubicBezTo>
                      <a:pt x="1" y="6658"/>
                      <a:pt x="89" y="7723"/>
                      <a:pt x="356" y="8611"/>
                    </a:cubicBezTo>
                    <a:cubicBezTo>
                      <a:pt x="444" y="9054"/>
                      <a:pt x="711" y="9942"/>
                      <a:pt x="1154" y="10208"/>
                    </a:cubicBezTo>
                    <a:lnTo>
                      <a:pt x="4527" y="12161"/>
                    </a:lnTo>
                    <a:cubicBezTo>
                      <a:pt x="4719" y="12271"/>
                      <a:pt x="4929" y="12329"/>
                      <a:pt x="5126" y="12329"/>
                    </a:cubicBezTo>
                    <a:cubicBezTo>
                      <a:pt x="5566" y="12329"/>
                      <a:pt x="5947" y="12036"/>
                      <a:pt x="5947" y="11362"/>
                    </a:cubicBezTo>
                    <a:lnTo>
                      <a:pt x="5947" y="3995"/>
                    </a:lnTo>
                    <a:cubicBezTo>
                      <a:pt x="5947" y="3374"/>
                      <a:pt x="5592" y="2664"/>
                      <a:pt x="5148" y="2398"/>
                    </a:cubicBezTo>
                    <a:lnTo>
                      <a:pt x="1154" y="90"/>
                    </a:lnTo>
                    <a:cubicBezTo>
                      <a:pt x="1053" y="29"/>
                      <a:pt x="956" y="1"/>
                      <a:pt x="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94;p39">
                <a:extLst>
                  <a:ext uri="{FF2B5EF4-FFF2-40B4-BE49-F238E27FC236}">
                    <a16:creationId xmlns:a16="http://schemas.microsoft.com/office/drawing/2014/main" id="{23743B95-A733-CF3D-2F44-9B871D78CB04}"/>
                  </a:ext>
                </a:extLst>
              </p:cNvPr>
              <p:cNvSpPr/>
              <p:nvPr/>
            </p:nvSpPr>
            <p:spPr>
              <a:xfrm>
                <a:off x="776650" y="1773950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38" y="0"/>
                    </a:moveTo>
                    <a:cubicBezTo>
                      <a:pt x="372" y="0"/>
                      <a:pt x="247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438" y="2186"/>
                      <a:pt x="4083" y="1920"/>
                    </a:cubicBezTo>
                    <a:lnTo>
                      <a:pt x="888" y="56"/>
                    </a:lnTo>
                    <a:cubicBezTo>
                      <a:pt x="793" y="18"/>
                      <a:pt x="710" y="0"/>
                      <a:pt x="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95;p39">
                <a:extLst>
                  <a:ext uri="{FF2B5EF4-FFF2-40B4-BE49-F238E27FC236}">
                    <a16:creationId xmlns:a16="http://schemas.microsoft.com/office/drawing/2014/main" id="{1B59CE1E-5061-1A39-1A7A-E566E2875B23}"/>
                  </a:ext>
                </a:extLst>
              </p:cNvPr>
              <p:cNvSpPr/>
              <p:nvPr/>
            </p:nvSpPr>
            <p:spPr>
              <a:xfrm>
                <a:off x="774425" y="1828575"/>
                <a:ext cx="12205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832" extrusionOk="0">
                    <a:moveTo>
                      <a:pt x="89" y="1"/>
                    </a:moveTo>
                    <a:cubicBezTo>
                      <a:pt x="89" y="267"/>
                      <a:pt x="0" y="533"/>
                      <a:pt x="0" y="800"/>
                    </a:cubicBezTo>
                    <a:cubicBezTo>
                      <a:pt x="0" y="888"/>
                      <a:pt x="0" y="977"/>
                      <a:pt x="89" y="1066"/>
                    </a:cubicBezTo>
                    <a:cubicBezTo>
                      <a:pt x="89" y="2397"/>
                      <a:pt x="267" y="3817"/>
                      <a:pt x="267" y="3817"/>
                    </a:cubicBezTo>
                    <a:cubicBezTo>
                      <a:pt x="267" y="4350"/>
                      <a:pt x="533" y="4882"/>
                      <a:pt x="977" y="5060"/>
                    </a:cubicBezTo>
                    <a:lnTo>
                      <a:pt x="3728" y="6657"/>
                    </a:lnTo>
                    <a:cubicBezTo>
                      <a:pt x="3872" y="6773"/>
                      <a:pt x="4044" y="6832"/>
                      <a:pt x="4211" y="6832"/>
                    </a:cubicBezTo>
                    <a:cubicBezTo>
                      <a:pt x="4558" y="6832"/>
                      <a:pt x="4882" y="6576"/>
                      <a:pt x="4882" y="6036"/>
                    </a:cubicBezTo>
                    <a:lnTo>
                      <a:pt x="4882" y="3817"/>
                    </a:lnTo>
                    <a:lnTo>
                      <a:pt x="4882" y="2752"/>
                    </a:lnTo>
                    <a:cubicBezTo>
                      <a:pt x="4882" y="2752"/>
                      <a:pt x="3373" y="2397"/>
                      <a:pt x="1864" y="1510"/>
                    </a:cubicBezTo>
                    <a:cubicBezTo>
                      <a:pt x="533" y="800"/>
                      <a:pt x="89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96;p39">
                <a:extLst>
                  <a:ext uri="{FF2B5EF4-FFF2-40B4-BE49-F238E27FC236}">
                    <a16:creationId xmlns:a16="http://schemas.microsoft.com/office/drawing/2014/main" id="{06EE0757-3174-7A3A-1D01-9C607E886251}"/>
                  </a:ext>
                </a:extLst>
              </p:cNvPr>
              <p:cNvSpPr/>
              <p:nvPr/>
            </p:nvSpPr>
            <p:spPr>
              <a:xfrm>
                <a:off x="825450" y="1746750"/>
                <a:ext cx="24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11" extrusionOk="0">
                    <a:moveTo>
                      <a:pt x="168" y="0"/>
                    </a:moveTo>
                    <a:cubicBezTo>
                      <a:pt x="83" y="0"/>
                      <a:pt x="1" y="135"/>
                      <a:pt x="1" y="434"/>
                    </a:cubicBezTo>
                    <a:cubicBezTo>
                      <a:pt x="1" y="1055"/>
                      <a:pt x="90" y="1410"/>
                      <a:pt x="888" y="1410"/>
                    </a:cubicBezTo>
                    <a:cubicBezTo>
                      <a:pt x="977" y="1144"/>
                      <a:pt x="800" y="966"/>
                      <a:pt x="800" y="966"/>
                    </a:cubicBezTo>
                    <a:cubicBezTo>
                      <a:pt x="800" y="966"/>
                      <a:pt x="750" y="986"/>
                      <a:pt x="684" y="986"/>
                    </a:cubicBezTo>
                    <a:cubicBezTo>
                      <a:pt x="553" y="986"/>
                      <a:pt x="356" y="907"/>
                      <a:pt x="356" y="434"/>
                    </a:cubicBezTo>
                    <a:cubicBezTo>
                      <a:pt x="356" y="157"/>
                      <a:pt x="260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97;p39">
                <a:extLst>
                  <a:ext uri="{FF2B5EF4-FFF2-40B4-BE49-F238E27FC236}">
                    <a16:creationId xmlns:a16="http://schemas.microsoft.com/office/drawing/2014/main" id="{E61371A3-CEE9-5B79-2ECF-A5251F1B97E0}"/>
                  </a:ext>
                </a:extLst>
              </p:cNvPr>
              <p:cNvSpPr/>
              <p:nvPr/>
            </p:nvSpPr>
            <p:spPr>
              <a:xfrm>
                <a:off x="1133875" y="1806400"/>
                <a:ext cx="8900" cy="1287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149" extrusionOk="0">
                    <a:moveTo>
                      <a:pt x="1" y="0"/>
                    </a:moveTo>
                    <a:lnTo>
                      <a:pt x="1" y="4882"/>
                    </a:lnTo>
                    <a:lnTo>
                      <a:pt x="356" y="5148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98;p39">
                <a:extLst>
                  <a:ext uri="{FF2B5EF4-FFF2-40B4-BE49-F238E27FC236}">
                    <a16:creationId xmlns:a16="http://schemas.microsoft.com/office/drawing/2014/main" id="{BCB8C1A3-39EF-B9F8-9CF0-33F6F5369DA0}"/>
                  </a:ext>
                </a:extLst>
              </p:cNvPr>
              <p:cNvSpPr/>
              <p:nvPr/>
            </p:nvSpPr>
            <p:spPr>
              <a:xfrm>
                <a:off x="1078400" y="2130350"/>
                <a:ext cx="754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2486" extrusionOk="0">
                    <a:moveTo>
                      <a:pt x="1" y="1"/>
                    </a:moveTo>
                    <a:lnTo>
                      <a:pt x="1" y="799"/>
                    </a:lnTo>
                    <a:lnTo>
                      <a:pt x="3018" y="2486"/>
                    </a:lnTo>
                    <a:lnTo>
                      <a:pt x="3018" y="16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99;p39">
                <a:extLst>
                  <a:ext uri="{FF2B5EF4-FFF2-40B4-BE49-F238E27FC236}">
                    <a16:creationId xmlns:a16="http://schemas.microsoft.com/office/drawing/2014/main" id="{D666EB9B-24BF-71A9-D200-DD32A86B0197}"/>
                  </a:ext>
                </a:extLst>
              </p:cNvPr>
              <p:cNvSpPr/>
              <p:nvPr/>
            </p:nvSpPr>
            <p:spPr>
              <a:xfrm>
                <a:off x="1045125" y="1877050"/>
                <a:ext cx="148700" cy="30857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43" extrusionOk="0">
                    <a:moveTo>
                      <a:pt x="2785" y="1807"/>
                    </a:moveTo>
                    <a:cubicBezTo>
                      <a:pt x="2830" y="1807"/>
                      <a:pt x="2880" y="1829"/>
                      <a:pt x="2929" y="1878"/>
                    </a:cubicBezTo>
                    <a:cubicBezTo>
                      <a:pt x="3196" y="1967"/>
                      <a:pt x="3373" y="2322"/>
                      <a:pt x="3373" y="2588"/>
                    </a:cubicBezTo>
                    <a:cubicBezTo>
                      <a:pt x="3373" y="2860"/>
                      <a:pt x="3270" y="2975"/>
                      <a:pt x="3102" y="2975"/>
                    </a:cubicBezTo>
                    <a:cubicBezTo>
                      <a:pt x="3050" y="2975"/>
                      <a:pt x="2992" y="2964"/>
                      <a:pt x="2929" y="2943"/>
                    </a:cubicBezTo>
                    <a:cubicBezTo>
                      <a:pt x="2752" y="2766"/>
                      <a:pt x="2574" y="2411"/>
                      <a:pt x="2574" y="2145"/>
                    </a:cubicBezTo>
                    <a:cubicBezTo>
                      <a:pt x="2574" y="1953"/>
                      <a:pt x="2667" y="1807"/>
                      <a:pt x="2785" y="1807"/>
                    </a:cubicBezTo>
                    <a:close/>
                    <a:moveTo>
                      <a:pt x="740" y="0"/>
                    </a:moveTo>
                    <a:cubicBezTo>
                      <a:pt x="460" y="0"/>
                      <a:pt x="267" y="266"/>
                      <a:pt x="267" y="725"/>
                    </a:cubicBezTo>
                    <a:cubicBezTo>
                      <a:pt x="178" y="1790"/>
                      <a:pt x="0" y="2588"/>
                      <a:pt x="0" y="4807"/>
                    </a:cubicBezTo>
                    <a:cubicBezTo>
                      <a:pt x="0" y="6671"/>
                      <a:pt x="89" y="7647"/>
                      <a:pt x="267" y="8624"/>
                    </a:cubicBezTo>
                    <a:cubicBezTo>
                      <a:pt x="355" y="9067"/>
                      <a:pt x="622" y="9955"/>
                      <a:pt x="1066" y="10221"/>
                    </a:cubicBezTo>
                    <a:lnTo>
                      <a:pt x="4527" y="12174"/>
                    </a:lnTo>
                    <a:cubicBezTo>
                      <a:pt x="4692" y="12284"/>
                      <a:pt x="4890" y="12343"/>
                      <a:pt x="5086" y="12343"/>
                    </a:cubicBezTo>
                    <a:cubicBezTo>
                      <a:pt x="5524" y="12343"/>
                      <a:pt x="5947" y="12049"/>
                      <a:pt x="5947" y="11375"/>
                    </a:cubicBezTo>
                    <a:lnTo>
                      <a:pt x="5947" y="4008"/>
                    </a:lnTo>
                    <a:cubicBezTo>
                      <a:pt x="5947" y="3387"/>
                      <a:pt x="5503" y="2677"/>
                      <a:pt x="5059" y="2411"/>
                    </a:cubicBezTo>
                    <a:lnTo>
                      <a:pt x="1066" y="103"/>
                    </a:lnTo>
                    <a:cubicBezTo>
                      <a:pt x="950" y="34"/>
                      <a:pt x="840" y="0"/>
                      <a:pt x="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00;p39">
                <a:extLst>
                  <a:ext uri="{FF2B5EF4-FFF2-40B4-BE49-F238E27FC236}">
                    <a16:creationId xmlns:a16="http://schemas.microsoft.com/office/drawing/2014/main" id="{62D72380-7CA6-A312-EE23-AC12AB057147}"/>
                  </a:ext>
                </a:extLst>
              </p:cNvPr>
              <p:cNvSpPr/>
              <p:nvPr/>
            </p:nvSpPr>
            <p:spPr>
              <a:xfrm>
                <a:off x="1056225" y="1935925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73" y="0"/>
                    </a:moveTo>
                    <a:cubicBezTo>
                      <a:pt x="427" y="0"/>
                      <a:pt x="248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527" y="2186"/>
                      <a:pt x="4083" y="1920"/>
                    </a:cubicBezTo>
                    <a:lnTo>
                      <a:pt x="888" y="56"/>
                    </a:lnTo>
                    <a:cubicBezTo>
                      <a:pt x="812" y="18"/>
                      <a:pt x="740" y="0"/>
                      <a:pt x="6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801;p39">
                <a:extLst>
                  <a:ext uri="{FF2B5EF4-FFF2-40B4-BE49-F238E27FC236}">
                    <a16:creationId xmlns:a16="http://schemas.microsoft.com/office/drawing/2014/main" id="{A93BAA7A-4AB2-EA07-65DC-FA615BF44AEC}"/>
                  </a:ext>
                </a:extLst>
              </p:cNvPr>
              <p:cNvSpPr/>
              <p:nvPr/>
            </p:nvSpPr>
            <p:spPr>
              <a:xfrm>
                <a:off x="1056225" y="1990550"/>
                <a:ext cx="119825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6832" extrusionOk="0">
                    <a:moveTo>
                      <a:pt x="0" y="1"/>
                    </a:moveTo>
                    <a:cubicBezTo>
                      <a:pt x="0" y="178"/>
                      <a:pt x="0" y="445"/>
                      <a:pt x="0" y="800"/>
                    </a:cubicBezTo>
                    <a:cubicBezTo>
                      <a:pt x="0" y="889"/>
                      <a:pt x="0" y="977"/>
                      <a:pt x="0" y="1066"/>
                    </a:cubicBezTo>
                    <a:cubicBezTo>
                      <a:pt x="0" y="2397"/>
                      <a:pt x="178" y="3817"/>
                      <a:pt x="178" y="3817"/>
                    </a:cubicBezTo>
                    <a:cubicBezTo>
                      <a:pt x="178" y="4261"/>
                      <a:pt x="533" y="4882"/>
                      <a:pt x="888" y="5060"/>
                    </a:cubicBezTo>
                    <a:lnTo>
                      <a:pt x="3639" y="6658"/>
                    </a:lnTo>
                    <a:cubicBezTo>
                      <a:pt x="3783" y="6773"/>
                      <a:pt x="3955" y="6832"/>
                      <a:pt x="4122" y="6832"/>
                    </a:cubicBezTo>
                    <a:cubicBezTo>
                      <a:pt x="4469" y="6832"/>
                      <a:pt x="4793" y="6576"/>
                      <a:pt x="4793" y="6036"/>
                    </a:cubicBezTo>
                    <a:lnTo>
                      <a:pt x="4793" y="3817"/>
                    </a:lnTo>
                    <a:lnTo>
                      <a:pt x="4793" y="2752"/>
                    </a:lnTo>
                    <a:cubicBezTo>
                      <a:pt x="4793" y="2752"/>
                      <a:pt x="3373" y="2397"/>
                      <a:pt x="1775" y="1510"/>
                    </a:cubicBezTo>
                    <a:cubicBezTo>
                      <a:pt x="444" y="80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802;p39">
                <a:extLst>
                  <a:ext uri="{FF2B5EF4-FFF2-40B4-BE49-F238E27FC236}">
                    <a16:creationId xmlns:a16="http://schemas.microsoft.com/office/drawing/2014/main" id="{BDA93B4D-BA45-6DA5-D4C6-42C7FEE4920C}"/>
                  </a:ext>
                </a:extLst>
              </p:cNvPr>
              <p:cNvSpPr/>
              <p:nvPr/>
            </p:nvSpPr>
            <p:spPr>
              <a:xfrm>
                <a:off x="1105025" y="1907900"/>
                <a:ext cx="2445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44" extrusionOk="0">
                    <a:moveTo>
                      <a:pt x="178" y="1"/>
                    </a:moveTo>
                    <a:cubicBezTo>
                      <a:pt x="90" y="1"/>
                      <a:pt x="1" y="156"/>
                      <a:pt x="1" y="467"/>
                    </a:cubicBezTo>
                    <a:cubicBezTo>
                      <a:pt x="1" y="999"/>
                      <a:pt x="90" y="1443"/>
                      <a:pt x="977" y="1443"/>
                    </a:cubicBezTo>
                    <a:cubicBezTo>
                      <a:pt x="977" y="1088"/>
                      <a:pt x="800" y="999"/>
                      <a:pt x="800" y="999"/>
                    </a:cubicBezTo>
                    <a:cubicBezTo>
                      <a:pt x="800" y="999"/>
                      <a:pt x="750" y="1019"/>
                      <a:pt x="685" y="1019"/>
                    </a:cubicBezTo>
                    <a:cubicBezTo>
                      <a:pt x="553" y="1019"/>
                      <a:pt x="356" y="940"/>
                      <a:pt x="356" y="467"/>
                    </a:cubicBezTo>
                    <a:cubicBezTo>
                      <a:pt x="356" y="156"/>
                      <a:pt x="267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03;p39">
                <a:extLst>
                  <a:ext uri="{FF2B5EF4-FFF2-40B4-BE49-F238E27FC236}">
                    <a16:creationId xmlns:a16="http://schemas.microsoft.com/office/drawing/2014/main" id="{E07904AA-B3FA-5B54-EAA0-C17638D7BC37}"/>
                  </a:ext>
                </a:extLst>
              </p:cNvPr>
              <p:cNvSpPr/>
              <p:nvPr/>
            </p:nvSpPr>
            <p:spPr>
              <a:xfrm>
                <a:off x="756675" y="1583700"/>
                <a:ext cx="490400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19616" h="11998" extrusionOk="0">
                    <a:moveTo>
                      <a:pt x="232" y="1"/>
                    </a:moveTo>
                    <a:cubicBezTo>
                      <a:pt x="104" y="1"/>
                      <a:pt x="0" y="117"/>
                      <a:pt x="0" y="388"/>
                    </a:cubicBezTo>
                    <a:cubicBezTo>
                      <a:pt x="0" y="654"/>
                      <a:pt x="178" y="920"/>
                      <a:pt x="355" y="1098"/>
                    </a:cubicBezTo>
                    <a:lnTo>
                      <a:pt x="19260" y="11926"/>
                    </a:lnTo>
                    <a:cubicBezTo>
                      <a:pt x="19310" y="11976"/>
                      <a:pt x="19359" y="11997"/>
                      <a:pt x="19405" y="11997"/>
                    </a:cubicBezTo>
                    <a:cubicBezTo>
                      <a:pt x="19523" y="11997"/>
                      <a:pt x="19615" y="11852"/>
                      <a:pt x="19615" y="11660"/>
                    </a:cubicBezTo>
                    <a:cubicBezTo>
                      <a:pt x="19615" y="11393"/>
                      <a:pt x="19438" y="11038"/>
                      <a:pt x="19260" y="10950"/>
                    </a:cubicBezTo>
                    <a:lnTo>
                      <a:pt x="355" y="33"/>
                    </a:lnTo>
                    <a:cubicBezTo>
                      <a:pt x="313" y="12"/>
                      <a:pt x="272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04;p39">
                <a:extLst>
                  <a:ext uri="{FF2B5EF4-FFF2-40B4-BE49-F238E27FC236}">
                    <a16:creationId xmlns:a16="http://schemas.microsoft.com/office/drawing/2014/main" id="{9A5DEA7D-E578-7E38-56EF-229DB5355257}"/>
                  </a:ext>
                </a:extLst>
              </p:cNvPr>
              <p:cNvSpPr/>
              <p:nvPr/>
            </p:nvSpPr>
            <p:spPr>
              <a:xfrm>
                <a:off x="894250" y="1664400"/>
                <a:ext cx="2086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6746" extrusionOk="0">
                    <a:moveTo>
                      <a:pt x="1509" y="1509"/>
                    </a:moveTo>
                    <a:lnTo>
                      <a:pt x="7012" y="4615"/>
                    </a:lnTo>
                    <a:lnTo>
                      <a:pt x="3994" y="6035"/>
                    </a:lnTo>
                    <a:lnTo>
                      <a:pt x="1509" y="1509"/>
                    </a:lnTo>
                    <a:close/>
                    <a:moveTo>
                      <a:pt x="0" y="0"/>
                    </a:moveTo>
                    <a:lnTo>
                      <a:pt x="3728" y="6745"/>
                    </a:lnTo>
                    <a:lnTo>
                      <a:pt x="8343" y="47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05;p39">
                <a:extLst>
                  <a:ext uri="{FF2B5EF4-FFF2-40B4-BE49-F238E27FC236}">
                    <a16:creationId xmlns:a16="http://schemas.microsoft.com/office/drawing/2014/main" id="{0586D8B8-2B02-FB8D-2E9B-DD41364220DF}"/>
                  </a:ext>
                </a:extLst>
              </p:cNvPr>
              <p:cNvSpPr/>
              <p:nvPr/>
            </p:nvSpPr>
            <p:spPr>
              <a:xfrm>
                <a:off x="1089500" y="3128850"/>
                <a:ext cx="776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711" extrusionOk="0">
                    <a:moveTo>
                      <a:pt x="1" y="0"/>
                    </a:moveTo>
                    <a:lnTo>
                      <a:pt x="1" y="710"/>
                    </a:lnTo>
                    <a:lnTo>
                      <a:pt x="3107" y="710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06;p39">
                <a:extLst>
                  <a:ext uri="{FF2B5EF4-FFF2-40B4-BE49-F238E27FC236}">
                    <a16:creationId xmlns:a16="http://schemas.microsoft.com/office/drawing/2014/main" id="{6C184C15-428D-8B79-2C52-819CADF33D5E}"/>
                  </a:ext>
                </a:extLst>
              </p:cNvPr>
              <p:cNvSpPr/>
              <p:nvPr/>
            </p:nvSpPr>
            <p:spPr>
              <a:xfrm>
                <a:off x="1089500" y="3124400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1"/>
                    </a:moveTo>
                    <a:cubicBezTo>
                      <a:pt x="711" y="1"/>
                      <a:pt x="1" y="444"/>
                      <a:pt x="1" y="888"/>
                    </a:cubicBezTo>
                    <a:cubicBezTo>
                      <a:pt x="1" y="1332"/>
                      <a:pt x="711" y="1687"/>
                      <a:pt x="1598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444"/>
                      <a:pt x="2397" y="1"/>
                      <a:pt x="1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07;p39">
                <a:extLst>
                  <a:ext uri="{FF2B5EF4-FFF2-40B4-BE49-F238E27FC236}">
                    <a16:creationId xmlns:a16="http://schemas.microsoft.com/office/drawing/2014/main" id="{F817C447-7895-FBBE-6BE7-191565EF3D4D}"/>
                  </a:ext>
                </a:extLst>
              </p:cNvPr>
              <p:cNvSpPr/>
              <p:nvPr/>
            </p:nvSpPr>
            <p:spPr>
              <a:xfrm>
                <a:off x="1089500" y="3108875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0"/>
                    </a:moveTo>
                    <a:cubicBezTo>
                      <a:pt x="711" y="0"/>
                      <a:pt x="1" y="355"/>
                      <a:pt x="1" y="799"/>
                    </a:cubicBezTo>
                    <a:cubicBezTo>
                      <a:pt x="1" y="1243"/>
                      <a:pt x="711" y="1687"/>
                      <a:pt x="1598" y="1687"/>
                    </a:cubicBezTo>
                    <a:cubicBezTo>
                      <a:pt x="2397" y="1687"/>
                      <a:pt x="3107" y="1243"/>
                      <a:pt x="3107" y="799"/>
                    </a:cubicBezTo>
                    <a:cubicBezTo>
                      <a:pt x="3107" y="355"/>
                      <a:pt x="2397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08;p39">
                <a:extLst>
                  <a:ext uri="{FF2B5EF4-FFF2-40B4-BE49-F238E27FC236}">
                    <a16:creationId xmlns:a16="http://schemas.microsoft.com/office/drawing/2014/main" id="{1CE0A9AB-1877-E0F6-A2F8-53CF77277A6F}"/>
                  </a:ext>
                </a:extLst>
              </p:cNvPr>
              <p:cNvSpPr/>
              <p:nvPr/>
            </p:nvSpPr>
            <p:spPr>
              <a:xfrm>
                <a:off x="812150" y="2982400"/>
                <a:ext cx="776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622" extrusionOk="0">
                    <a:moveTo>
                      <a:pt x="0" y="0"/>
                    </a:moveTo>
                    <a:lnTo>
                      <a:pt x="0" y="622"/>
                    </a:lnTo>
                    <a:lnTo>
                      <a:pt x="3107" y="622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09;p39">
                <a:extLst>
                  <a:ext uri="{FF2B5EF4-FFF2-40B4-BE49-F238E27FC236}">
                    <a16:creationId xmlns:a16="http://schemas.microsoft.com/office/drawing/2014/main" id="{F5D31AB6-AAFF-2F60-D0C8-C15DB6AA6A52}"/>
                  </a:ext>
                </a:extLst>
              </p:cNvPr>
              <p:cNvSpPr/>
              <p:nvPr/>
            </p:nvSpPr>
            <p:spPr>
              <a:xfrm>
                <a:off x="812150" y="2977950"/>
                <a:ext cx="776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599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00"/>
                    </a:cubicBezTo>
                    <a:cubicBezTo>
                      <a:pt x="0" y="1243"/>
                      <a:pt x="710" y="1598"/>
                      <a:pt x="1509" y="1598"/>
                    </a:cubicBezTo>
                    <a:cubicBezTo>
                      <a:pt x="2397" y="1598"/>
                      <a:pt x="3107" y="1243"/>
                      <a:pt x="3107" y="800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10;p39">
                <a:extLst>
                  <a:ext uri="{FF2B5EF4-FFF2-40B4-BE49-F238E27FC236}">
                    <a16:creationId xmlns:a16="http://schemas.microsoft.com/office/drawing/2014/main" id="{C03994B1-39A7-478B-59DA-B743610796C3}"/>
                  </a:ext>
                </a:extLst>
              </p:cNvPr>
              <p:cNvSpPr/>
              <p:nvPr/>
            </p:nvSpPr>
            <p:spPr>
              <a:xfrm>
                <a:off x="812150" y="2960200"/>
                <a:ext cx="776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8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88"/>
                    </a:cubicBezTo>
                    <a:cubicBezTo>
                      <a:pt x="0" y="1332"/>
                      <a:pt x="710" y="1687"/>
                      <a:pt x="1509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11;p39">
                <a:extLst>
                  <a:ext uri="{FF2B5EF4-FFF2-40B4-BE49-F238E27FC236}">
                    <a16:creationId xmlns:a16="http://schemas.microsoft.com/office/drawing/2014/main" id="{30C7B513-CF56-AF70-8832-61DA269FE09E}"/>
                  </a:ext>
                </a:extLst>
              </p:cNvPr>
              <p:cNvSpPr/>
              <p:nvPr/>
            </p:nvSpPr>
            <p:spPr>
              <a:xfrm>
                <a:off x="865425" y="2961925"/>
                <a:ext cx="259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589" extrusionOk="0">
                    <a:moveTo>
                      <a:pt x="139" y="1"/>
                    </a:moveTo>
                    <a:cubicBezTo>
                      <a:pt x="0" y="1"/>
                      <a:pt x="13" y="915"/>
                      <a:pt x="177" y="997"/>
                    </a:cubicBezTo>
                    <a:lnTo>
                      <a:pt x="9940" y="6588"/>
                    </a:lnTo>
                    <a:cubicBezTo>
                      <a:pt x="10117" y="6322"/>
                      <a:pt x="10206" y="6056"/>
                      <a:pt x="10384" y="5878"/>
                    </a:cubicBezTo>
                    <a:lnTo>
                      <a:pt x="177" y="21"/>
                    </a:lnTo>
                    <a:cubicBezTo>
                      <a:pt x="163" y="7"/>
                      <a:pt x="151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12;p39">
                <a:extLst>
                  <a:ext uri="{FF2B5EF4-FFF2-40B4-BE49-F238E27FC236}">
                    <a16:creationId xmlns:a16="http://schemas.microsoft.com/office/drawing/2014/main" id="{F55FF4E4-006E-C0D0-804F-B30A04B7AE27}"/>
                  </a:ext>
                </a:extLst>
              </p:cNvPr>
              <p:cNvSpPr/>
              <p:nvPr/>
            </p:nvSpPr>
            <p:spPr>
              <a:xfrm>
                <a:off x="818800" y="2943975"/>
                <a:ext cx="599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852" extrusionOk="0">
                    <a:moveTo>
                      <a:pt x="1315" y="0"/>
                    </a:moveTo>
                    <a:cubicBezTo>
                      <a:pt x="1235" y="0"/>
                      <a:pt x="1152" y="9"/>
                      <a:pt x="1066" y="29"/>
                    </a:cubicBezTo>
                    <a:cubicBezTo>
                      <a:pt x="0" y="206"/>
                      <a:pt x="178" y="1449"/>
                      <a:pt x="178" y="1449"/>
                    </a:cubicBezTo>
                    <a:cubicBezTo>
                      <a:pt x="494" y="1764"/>
                      <a:pt x="897" y="1852"/>
                      <a:pt x="1247" y="1852"/>
                    </a:cubicBezTo>
                    <a:cubicBezTo>
                      <a:pt x="1686" y="1852"/>
                      <a:pt x="2042" y="1715"/>
                      <a:pt x="2042" y="1715"/>
                    </a:cubicBezTo>
                    <a:cubicBezTo>
                      <a:pt x="2042" y="1715"/>
                      <a:pt x="1953" y="1094"/>
                      <a:pt x="2397" y="916"/>
                    </a:cubicBezTo>
                    <a:cubicBezTo>
                      <a:pt x="2397" y="599"/>
                      <a:pt x="1973" y="0"/>
                      <a:pt x="13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13;p39">
                <a:extLst>
                  <a:ext uri="{FF2B5EF4-FFF2-40B4-BE49-F238E27FC236}">
                    <a16:creationId xmlns:a16="http://schemas.microsoft.com/office/drawing/2014/main" id="{A87A0DB7-6C46-B917-CC03-01B270CFCC05}"/>
                  </a:ext>
                </a:extLst>
              </p:cNvPr>
              <p:cNvSpPr/>
              <p:nvPr/>
            </p:nvSpPr>
            <p:spPr>
              <a:xfrm>
                <a:off x="1100600" y="3094600"/>
                <a:ext cx="555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7" extrusionOk="0">
                    <a:moveTo>
                      <a:pt x="1119" y="0"/>
                    </a:moveTo>
                    <a:cubicBezTo>
                      <a:pt x="949" y="0"/>
                      <a:pt x="777" y="39"/>
                      <a:pt x="622" y="128"/>
                    </a:cubicBezTo>
                    <a:cubicBezTo>
                      <a:pt x="0" y="394"/>
                      <a:pt x="89" y="1548"/>
                      <a:pt x="89" y="1548"/>
                    </a:cubicBezTo>
                    <a:cubicBezTo>
                      <a:pt x="439" y="1798"/>
                      <a:pt x="817" y="1907"/>
                      <a:pt x="1160" y="1907"/>
                    </a:cubicBezTo>
                    <a:cubicBezTo>
                      <a:pt x="1426" y="1907"/>
                      <a:pt x="1670" y="1841"/>
                      <a:pt x="1864" y="1725"/>
                    </a:cubicBezTo>
                    <a:cubicBezTo>
                      <a:pt x="2219" y="1548"/>
                      <a:pt x="2130" y="1193"/>
                      <a:pt x="2130" y="749"/>
                    </a:cubicBezTo>
                    <a:cubicBezTo>
                      <a:pt x="2130" y="349"/>
                      <a:pt x="1631" y="0"/>
                      <a:pt x="1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14;p39">
                <a:extLst>
                  <a:ext uri="{FF2B5EF4-FFF2-40B4-BE49-F238E27FC236}">
                    <a16:creationId xmlns:a16="http://schemas.microsoft.com/office/drawing/2014/main" id="{3694EF4A-A133-9136-E38D-E31E587E63D6}"/>
                  </a:ext>
                </a:extLst>
              </p:cNvPr>
              <p:cNvSpPr/>
              <p:nvPr/>
            </p:nvSpPr>
            <p:spPr>
              <a:xfrm>
                <a:off x="781075" y="2056050"/>
                <a:ext cx="7102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257" extrusionOk="0">
                    <a:moveTo>
                      <a:pt x="2383" y="0"/>
                    </a:moveTo>
                    <a:cubicBezTo>
                      <a:pt x="2172" y="0"/>
                      <a:pt x="1848" y="235"/>
                      <a:pt x="1687" y="665"/>
                    </a:cubicBezTo>
                    <a:cubicBezTo>
                      <a:pt x="1421" y="1286"/>
                      <a:pt x="1" y="4836"/>
                      <a:pt x="1" y="4836"/>
                    </a:cubicBezTo>
                    <a:cubicBezTo>
                      <a:pt x="711" y="6256"/>
                      <a:pt x="1421" y="6256"/>
                      <a:pt x="1421" y="6256"/>
                    </a:cubicBezTo>
                    <a:cubicBezTo>
                      <a:pt x="1421" y="6256"/>
                      <a:pt x="2397" y="5103"/>
                      <a:pt x="2663" y="4570"/>
                    </a:cubicBezTo>
                    <a:cubicBezTo>
                      <a:pt x="2841" y="4038"/>
                      <a:pt x="2308" y="1819"/>
                      <a:pt x="2220" y="1730"/>
                    </a:cubicBezTo>
                    <a:cubicBezTo>
                      <a:pt x="2131" y="1641"/>
                      <a:pt x="2575" y="931"/>
                      <a:pt x="2575" y="310"/>
                    </a:cubicBezTo>
                    <a:cubicBezTo>
                      <a:pt x="2610" y="100"/>
                      <a:pt x="2520" y="0"/>
                      <a:pt x="2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15;p39">
                <a:extLst>
                  <a:ext uri="{FF2B5EF4-FFF2-40B4-BE49-F238E27FC236}">
                    <a16:creationId xmlns:a16="http://schemas.microsoft.com/office/drawing/2014/main" id="{62A3F57B-09D5-6DF6-EE3F-967A9345CAC8}"/>
                  </a:ext>
                </a:extLst>
              </p:cNvPr>
              <p:cNvSpPr/>
              <p:nvPr/>
            </p:nvSpPr>
            <p:spPr>
              <a:xfrm>
                <a:off x="825450" y="2077150"/>
                <a:ext cx="466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865" extrusionOk="0">
                    <a:moveTo>
                      <a:pt x="902" y="1"/>
                    </a:moveTo>
                    <a:cubicBezTo>
                      <a:pt x="722" y="1"/>
                      <a:pt x="494" y="151"/>
                      <a:pt x="267" y="265"/>
                    </a:cubicBezTo>
                    <a:cubicBezTo>
                      <a:pt x="267" y="265"/>
                      <a:pt x="90" y="353"/>
                      <a:pt x="1" y="1063"/>
                    </a:cubicBezTo>
                    <a:cubicBezTo>
                      <a:pt x="1" y="1862"/>
                      <a:pt x="445" y="3194"/>
                      <a:pt x="445" y="3194"/>
                    </a:cubicBezTo>
                    <a:cubicBezTo>
                      <a:pt x="445" y="3194"/>
                      <a:pt x="512" y="3865"/>
                      <a:pt x="704" y="3865"/>
                    </a:cubicBezTo>
                    <a:cubicBezTo>
                      <a:pt x="733" y="3865"/>
                      <a:pt x="765" y="3850"/>
                      <a:pt x="800" y="3815"/>
                    </a:cubicBezTo>
                    <a:cubicBezTo>
                      <a:pt x="1243" y="3460"/>
                      <a:pt x="1421" y="3105"/>
                      <a:pt x="1598" y="2927"/>
                    </a:cubicBezTo>
                    <a:cubicBezTo>
                      <a:pt x="1865" y="2572"/>
                      <a:pt x="1421" y="2395"/>
                      <a:pt x="1421" y="2395"/>
                    </a:cubicBezTo>
                    <a:cubicBezTo>
                      <a:pt x="1421" y="2395"/>
                      <a:pt x="1776" y="2217"/>
                      <a:pt x="1687" y="1862"/>
                    </a:cubicBezTo>
                    <a:cubicBezTo>
                      <a:pt x="1687" y="1685"/>
                      <a:pt x="1332" y="1507"/>
                      <a:pt x="1332" y="1507"/>
                    </a:cubicBezTo>
                    <a:cubicBezTo>
                      <a:pt x="1332" y="1507"/>
                      <a:pt x="1598" y="1330"/>
                      <a:pt x="1510" y="1063"/>
                    </a:cubicBezTo>
                    <a:cubicBezTo>
                      <a:pt x="1421" y="797"/>
                      <a:pt x="1155" y="797"/>
                      <a:pt x="1155" y="797"/>
                    </a:cubicBezTo>
                    <a:cubicBezTo>
                      <a:pt x="1155" y="797"/>
                      <a:pt x="1332" y="531"/>
                      <a:pt x="1155" y="176"/>
                    </a:cubicBezTo>
                    <a:cubicBezTo>
                      <a:pt x="1091" y="48"/>
                      <a:pt x="1004" y="1"/>
                      <a:pt x="9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816;p39">
              <a:extLst>
                <a:ext uri="{FF2B5EF4-FFF2-40B4-BE49-F238E27FC236}">
                  <a16:creationId xmlns:a16="http://schemas.microsoft.com/office/drawing/2014/main" id="{EF3D4121-8EDE-49AE-04CF-F2A0A4357819}"/>
                </a:ext>
              </a:extLst>
            </p:cNvPr>
            <p:cNvGrpSpPr/>
            <p:nvPr/>
          </p:nvGrpSpPr>
          <p:grpSpPr>
            <a:xfrm>
              <a:off x="484404" y="2427124"/>
              <a:ext cx="2683994" cy="2449336"/>
              <a:chOff x="986825" y="2433700"/>
              <a:chExt cx="2234425" cy="2039075"/>
            </a:xfrm>
          </p:grpSpPr>
          <p:sp>
            <p:nvSpPr>
              <p:cNvPr id="7" name="Google Shape;817;p39">
                <a:extLst>
                  <a:ext uri="{FF2B5EF4-FFF2-40B4-BE49-F238E27FC236}">
                    <a16:creationId xmlns:a16="http://schemas.microsoft.com/office/drawing/2014/main" id="{9F64F20D-9101-A309-BCFB-BB2D9385E494}"/>
                  </a:ext>
                </a:extLst>
              </p:cNvPr>
              <p:cNvSpPr/>
              <p:nvPr/>
            </p:nvSpPr>
            <p:spPr>
              <a:xfrm>
                <a:off x="2595500" y="2433700"/>
                <a:ext cx="625750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545" extrusionOk="0">
                    <a:moveTo>
                      <a:pt x="3373" y="4120"/>
                    </a:moveTo>
                    <a:lnTo>
                      <a:pt x="16775" y="11841"/>
                    </a:lnTo>
                    <a:cubicBezTo>
                      <a:pt x="17574" y="12285"/>
                      <a:pt x="18196" y="13616"/>
                      <a:pt x="18196" y="14681"/>
                    </a:cubicBezTo>
                    <a:cubicBezTo>
                      <a:pt x="18196" y="14770"/>
                      <a:pt x="18196" y="14770"/>
                      <a:pt x="18196" y="14859"/>
                    </a:cubicBezTo>
                    <a:lnTo>
                      <a:pt x="4882" y="7137"/>
                    </a:lnTo>
                    <a:cubicBezTo>
                      <a:pt x="4084" y="6694"/>
                      <a:pt x="3373" y="5451"/>
                      <a:pt x="3373" y="4297"/>
                    </a:cubicBezTo>
                    <a:cubicBezTo>
                      <a:pt x="3373" y="4208"/>
                      <a:pt x="3373" y="4208"/>
                      <a:pt x="3373" y="4120"/>
                    </a:cubicBezTo>
                    <a:close/>
                    <a:moveTo>
                      <a:pt x="2880" y="1"/>
                    </a:moveTo>
                    <a:cubicBezTo>
                      <a:pt x="1180" y="1"/>
                      <a:pt x="1" y="1544"/>
                      <a:pt x="1" y="4120"/>
                    </a:cubicBezTo>
                    <a:lnTo>
                      <a:pt x="1" y="17167"/>
                    </a:lnTo>
                    <a:lnTo>
                      <a:pt x="25030" y="31545"/>
                    </a:lnTo>
                    <a:lnTo>
                      <a:pt x="25030" y="18587"/>
                    </a:lnTo>
                    <a:cubicBezTo>
                      <a:pt x="25030" y="15125"/>
                      <a:pt x="22900" y="11043"/>
                      <a:pt x="20326" y="9534"/>
                    </a:cubicBezTo>
                    <a:lnTo>
                      <a:pt x="4794" y="569"/>
                    </a:lnTo>
                    <a:cubicBezTo>
                      <a:pt x="4112" y="183"/>
                      <a:pt x="3465" y="1"/>
                      <a:pt x="2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18;p39">
                <a:extLst>
                  <a:ext uri="{FF2B5EF4-FFF2-40B4-BE49-F238E27FC236}">
                    <a16:creationId xmlns:a16="http://schemas.microsoft.com/office/drawing/2014/main" id="{4531F26C-A6CA-577D-15E0-3CA2967AAF9D}"/>
                  </a:ext>
                </a:extLst>
              </p:cNvPr>
              <p:cNvSpPr/>
              <p:nvPr/>
            </p:nvSpPr>
            <p:spPr>
              <a:xfrm>
                <a:off x="2595500" y="2441275"/>
                <a:ext cx="910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2752" extrusionOk="0">
                    <a:moveTo>
                      <a:pt x="1598" y="0"/>
                    </a:moveTo>
                    <a:lnTo>
                      <a:pt x="1" y="977"/>
                    </a:lnTo>
                    <a:lnTo>
                      <a:pt x="1421" y="2752"/>
                    </a:lnTo>
                    <a:lnTo>
                      <a:pt x="3640" y="710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19;p39">
                <a:extLst>
                  <a:ext uri="{FF2B5EF4-FFF2-40B4-BE49-F238E27FC236}">
                    <a16:creationId xmlns:a16="http://schemas.microsoft.com/office/drawing/2014/main" id="{F69F8133-2C19-21C2-91AE-6EBBEFE391D1}"/>
                  </a:ext>
                </a:extLst>
              </p:cNvPr>
              <p:cNvSpPr/>
              <p:nvPr/>
            </p:nvSpPr>
            <p:spPr>
              <a:xfrm>
                <a:off x="3132475" y="3166850"/>
                <a:ext cx="8877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84" extrusionOk="0">
                    <a:moveTo>
                      <a:pt x="2397" y="0"/>
                    </a:moveTo>
                    <a:lnTo>
                      <a:pt x="0" y="621"/>
                    </a:lnTo>
                    <a:lnTo>
                      <a:pt x="1864" y="3284"/>
                    </a:lnTo>
                    <a:lnTo>
                      <a:pt x="3551" y="2219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20;p39">
                <a:extLst>
                  <a:ext uri="{FF2B5EF4-FFF2-40B4-BE49-F238E27FC236}">
                    <a16:creationId xmlns:a16="http://schemas.microsoft.com/office/drawing/2014/main" id="{11B7F9C2-A629-F86D-A490-11BF9EEFF7EA}"/>
                  </a:ext>
                </a:extLst>
              </p:cNvPr>
              <p:cNvSpPr/>
              <p:nvPr/>
            </p:nvSpPr>
            <p:spPr>
              <a:xfrm>
                <a:off x="2553350" y="2458475"/>
                <a:ext cx="625750" cy="79047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19" extrusionOk="0">
                    <a:moveTo>
                      <a:pt x="5059" y="3129"/>
                    </a:moveTo>
                    <a:lnTo>
                      <a:pt x="18461" y="10850"/>
                    </a:lnTo>
                    <a:cubicBezTo>
                      <a:pt x="19260" y="11294"/>
                      <a:pt x="19882" y="12625"/>
                      <a:pt x="19882" y="13690"/>
                    </a:cubicBezTo>
                    <a:cubicBezTo>
                      <a:pt x="19882" y="13779"/>
                      <a:pt x="19882" y="13779"/>
                      <a:pt x="19882" y="13868"/>
                    </a:cubicBezTo>
                    <a:lnTo>
                      <a:pt x="6568" y="6146"/>
                    </a:lnTo>
                    <a:cubicBezTo>
                      <a:pt x="5770" y="5703"/>
                      <a:pt x="5059" y="4460"/>
                      <a:pt x="5059" y="3306"/>
                    </a:cubicBezTo>
                    <a:cubicBezTo>
                      <a:pt x="5059" y="3217"/>
                      <a:pt x="5059" y="3217"/>
                      <a:pt x="5059" y="3129"/>
                    </a:cubicBezTo>
                    <a:close/>
                    <a:moveTo>
                      <a:pt x="2921" y="0"/>
                    </a:moveTo>
                    <a:cubicBezTo>
                      <a:pt x="1199" y="0"/>
                      <a:pt x="0" y="1598"/>
                      <a:pt x="0" y="4194"/>
                    </a:cubicBezTo>
                    <a:lnTo>
                      <a:pt x="0" y="17152"/>
                    </a:lnTo>
                    <a:lnTo>
                      <a:pt x="25029" y="31619"/>
                    </a:lnTo>
                    <a:lnTo>
                      <a:pt x="25029" y="18661"/>
                    </a:lnTo>
                    <a:cubicBezTo>
                      <a:pt x="25029" y="15111"/>
                      <a:pt x="22899" y="11028"/>
                      <a:pt x="20325" y="9519"/>
                    </a:cubicBezTo>
                    <a:lnTo>
                      <a:pt x="4793" y="555"/>
                    </a:lnTo>
                    <a:cubicBezTo>
                      <a:pt x="4128" y="178"/>
                      <a:pt x="3495" y="0"/>
                      <a:pt x="29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21;p39">
                <a:extLst>
                  <a:ext uri="{FF2B5EF4-FFF2-40B4-BE49-F238E27FC236}">
                    <a16:creationId xmlns:a16="http://schemas.microsoft.com/office/drawing/2014/main" id="{30B779E0-C0EE-AD4E-2D9C-325DD383F87D}"/>
                  </a:ext>
                </a:extLst>
              </p:cNvPr>
              <p:cNvSpPr/>
              <p:nvPr/>
            </p:nvSpPr>
            <p:spPr>
              <a:xfrm>
                <a:off x="2642100" y="2531450"/>
                <a:ext cx="408300" cy="302450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2098" extrusionOk="0">
                    <a:moveTo>
                      <a:pt x="825" y="1"/>
                    </a:moveTo>
                    <a:cubicBezTo>
                      <a:pt x="334" y="1"/>
                      <a:pt x="1" y="495"/>
                      <a:pt x="1" y="1275"/>
                    </a:cubicBezTo>
                    <a:cubicBezTo>
                      <a:pt x="1" y="2429"/>
                      <a:pt x="622" y="3671"/>
                      <a:pt x="1421" y="4115"/>
                    </a:cubicBezTo>
                    <a:lnTo>
                      <a:pt x="14911" y="11925"/>
                    </a:lnTo>
                    <a:cubicBezTo>
                      <a:pt x="15099" y="12042"/>
                      <a:pt x="15280" y="12098"/>
                      <a:pt x="15447" y="12098"/>
                    </a:cubicBezTo>
                    <a:cubicBezTo>
                      <a:pt x="15912" y="12098"/>
                      <a:pt x="16266" y="11668"/>
                      <a:pt x="16332" y="10949"/>
                    </a:cubicBezTo>
                    <a:lnTo>
                      <a:pt x="3018" y="3227"/>
                    </a:lnTo>
                    <a:cubicBezTo>
                      <a:pt x="2220" y="2784"/>
                      <a:pt x="1509" y="1541"/>
                      <a:pt x="1509" y="387"/>
                    </a:cubicBezTo>
                    <a:cubicBezTo>
                      <a:pt x="1509" y="298"/>
                      <a:pt x="1509" y="298"/>
                      <a:pt x="1509" y="210"/>
                    </a:cubicBezTo>
                    <a:lnTo>
                      <a:pt x="1421" y="210"/>
                    </a:lnTo>
                    <a:cubicBezTo>
                      <a:pt x="1207" y="67"/>
                      <a:pt x="1005" y="1"/>
                      <a:pt x="8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22;p39">
                <a:extLst>
                  <a:ext uri="{FF2B5EF4-FFF2-40B4-BE49-F238E27FC236}">
                    <a16:creationId xmlns:a16="http://schemas.microsoft.com/office/drawing/2014/main" id="{791530B0-2CD9-DC0B-5CE2-83B1F61AB206}"/>
                  </a:ext>
                </a:extLst>
              </p:cNvPr>
              <p:cNvSpPr/>
              <p:nvPr/>
            </p:nvSpPr>
            <p:spPr>
              <a:xfrm>
                <a:off x="1774525" y="4301725"/>
                <a:ext cx="102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6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1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7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7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23;p39">
                <a:extLst>
                  <a:ext uri="{FF2B5EF4-FFF2-40B4-BE49-F238E27FC236}">
                    <a16:creationId xmlns:a16="http://schemas.microsoft.com/office/drawing/2014/main" id="{D2D51DED-BB17-32A1-4E04-B49B7B9EA788}"/>
                  </a:ext>
                </a:extLst>
              </p:cNvPr>
              <p:cNvSpPr/>
              <p:nvPr/>
            </p:nvSpPr>
            <p:spPr>
              <a:xfrm>
                <a:off x="1792275" y="4302900"/>
                <a:ext cx="1021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658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657"/>
                    </a:lnTo>
                    <a:lnTo>
                      <a:pt x="4083" y="977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24;p39">
                <a:extLst>
                  <a:ext uri="{FF2B5EF4-FFF2-40B4-BE49-F238E27FC236}">
                    <a16:creationId xmlns:a16="http://schemas.microsoft.com/office/drawing/2014/main" id="{6D6EF2FB-5011-32AD-CD81-D094094A3C9A}"/>
                  </a:ext>
                </a:extLst>
              </p:cNvPr>
              <p:cNvSpPr/>
              <p:nvPr/>
            </p:nvSpPr>
            <p:spPr>
              <a:xfrm>
                <a:off x="1814475" y="4325775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6" y="0"/>
                    </a:moveTo>
                    <a:cubicBezTo>
                      <a:pt x="2623" y="0"/>
                      <a:pt x="2341" y="78"/>
                      <a:pt x="2042" y="239"/>
                    </a:cubicBezTo>
                    <a:cubicBezTo>
                      <a:pt x="976" y="861"/>
                      <a:pt x="0" y="2636"/>
                      <a:pt x="0" y="4144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2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25;p39">
                <a:extLst>
                  <a:ext uri="{FF2B5EF4-FFF2-40B4-BE49-F238E27FC236}">
                    <a16:creationId xmlns:a16="http://schemas.microsoft.com/office/drawing/2014/main" id="{AB083B94-BF42-53D4-5A61-79BBB3148504}"/>
                  </a:ext>
                </a:extLst>
              </p:cNvPr>
              <p:cNvSpPr/>
              <p:nvPr/>
            </p:nvSpPr>
            <p:spPr>
              <a:xfrm>
                <a:off x="1843325" y="4361575"/>
                <a:ext cx="5105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90" extrusionOk="0">
                    <a:moveTo>
                      <a:pt x="1460" y="1"/>
                    </a:moveTo>
                    <a:cubicBezTo>
                      <a:pt x="1339" y="1"/>
                      <a:pt x="1205" y="45"/>
                      <a:pt x="1065" y="139"/>
                    </a:cubicBezTo>
                    <a:cubicBezTo>
                      <a:pt x="444" y="494"/>
                      <a:pt x="0" y="1381"/>
                      <a:pt x="0" y="2091"/>
                    </a:cubicBezTo>
                    <a:cubicBezTo>
                      <a:pt x="0" y="2690"/>
                      <a:pt x="250" y="2990"/>
                      <a:pt x="637" y="2990"/>
                    </a:cubicBezTo>
                    <a:cubicBezTo>
                      <a:pt x="766" y="2990"/>
                      <a:pt x="910" y="2957"/>
                      <a:pt x="1065" y="2890"/>
                    </a:cubicBezTo>
                    <a:cubicBezTo>
                      <a:pt x="1598" y="2535"/>
                      <a:pt x="2041" y="1647"/>
                      <a:pt x="2041" y="937"/>
                    </a:cubicBezTo>
                    <a:cubicBezTo>
                      <a:pt x="2041" y="349"/>
                      <a:pt x="1800" y="1"/>
                      <a:pt x="14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26;p39">
                <a:extLst>
                  <a:ext uri="{FF2B5EF4-FFF2-40B4-BE49-F238E27FC236}">
                    <a16:creationId xmlns:a16="http://schemas.microsoft.com/office/drawing/2014/main" id="{CA402636-09B7-7F79-C4FE-B93EA9C0C4A5}"/>
                  </a:ext>
                </a:extLst>
              </p:cNvPr>
              <p:cNvSpPr/>
              <p:nvPr/>
            </p:nvSpPr>
            <p:spPr>
              <a:xfrm>
                <a:off x="1810025" y="4289575"/>
                <a:ext cx="74600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5023" extrusionOk="0">
                    <a:moveTo>
                      <a:pt x="1598" y="1"/>
                    </a:moveTo>
                    <a:lnTo>
                      <a:pt x="1" y="888"/>
                    </a:lnTo>
                    <a:lnTo>
                      <a:pt x="1" y="4261"/>
                    </a:lnTo>
                    <a:cubicBezTo>
                      <a:pt x="1" y="4261"/>
                      <a:pt x="799" y="4616"/>
                      <a:pt x="1687" y="4971"/>
                    </a:cubicBezTo>
                    <a:cubicBezTo>
                      <a:pt x="1815" y="5006"/>
                      <a:pt x="1932" y="5023"/>
                      <a:pt x="2038" y="5023"/>
                    </a:cubicBezTo>
                    <a:cubicBezTo>
                      <a:pt x="2746" y="5023"/>
                      <a:pt x="2984" y="4288"/>
                      <a:pt x="2752" y="3285"/>
                    </a:cubicBezTo>
                    <a:cubicBezTo>
                      <a:pt x="2308" y="1865"/>
                      <a:pt x="1598" y="1"/>
                      <a:pt x="1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27;p39">
                <a:extLst>
                  <a:ext uri="{FF2B5EF4-FFF2-40B4-BE49-F238E27FC236}">
                    <a16:creationId xmlns:a16="http://schemas.microsoft.com/office/drawing/2014/main" id="{6A4C20E6-1CFE-957D-FB23-3B7F979AE983}"/>
                  </a:ext>
                </a:extLst>
              </p:cNvPr>
              <p:cNvSpPr/>
              <p:nvPr/>
            </p:nvSpPr>
            <p:spPr>
              <a:xfrm>
                <a:off x="1767875" y="4291800"/>
                <a:ext cx="421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173" extrusionOk="0">
                    <a:moveTo>
                      <a:pt x="0" y="1"/>
                    </a:moveTo>
                    <a:lnTo>
                      <a:pt x="0" y="3196"/>
                    </a:lnTo>
                    <a:lnTo>
                      <a:pt x="1687" y="4172"/>
                    </a:lnTo>
                    <a:lnTo>
                      <a:pt x="1687" y="7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28;p39">
                <a:extLst>
                  <a:ext uri="{FF2B5EF4-FFF2-40B4-BE49-F238E27FC236}">
                    <a16:creationId xmlns:a16="http://schemas.microsoft.com/office/drawing/2014/main" id="{ABA18A45-EABE-C0E1-84FC-D5C60F5A23B3}"/>
                  </a:ext>
                </a:extLst>
              </p:cNvPr>
              <p:cNvSpPr/>
              <p:nvPr/>
            </p:nvSpPr>
            <p:spPr>
              <a:xfrm>
                <a:off x="1131050" y="392895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2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8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8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29;p39">
                <a:extLst>
                  <a:ext uri="{FF2B5EF4-FFF2-40B4-BE49-F238E27FC236}">
                    <a16:creationId xmlns:a16="http://schemas.microsoft.com/office/drawing/2014/main" id="{93D2E481-0314-7783-B6AF-DF21DC714D35}"/>
                  </a:ext>
                </a:extLst>
              </p:cNvPr>
              <p:cNvSpPr/>
              <p:nvPr/>
            </p:nvSpPr>
            <p:spPr>
              <a:xfrm>
                <a:off x="1148800" y="3932350"/>
                <a:ext cx="102100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569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568"/>
                    </a:lnTo>
                    <a:lnTo>
                      <a:pt x="4084" y="888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30;p39">
                <a:extLst>
                  <a:ext uri="{FF2B5EF4-FFF2-40B4-BE49-F238E27FC236}">
                    <a16:creationId xmlns:a16="http://schemas.microsoft.com/office/drawing/2014/main" id="{5228F120-82F4-A382-E33C-A64C43B511A4}"/>
                  </a:ext>
                </a:extLst>
              </p:cNvPr>
              <p:cNvSpPr/>
              <p:nvPr/>
            </p:nvSpPr>
            <p:spPr>
              <a:xfrm>
                <a:off x="1171000" y="3953000"/>
                <a:ext cx="1021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39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1" y="5892"/>
                      <a:pt x="1742" y="5815"/>
                      <a:pt x="2042" y="5654"/>
                    </a:cubicBezTo>
                    <a:cubicBezTo>
                      <a:pt x="3196" y="5032"/>
                      <a:pt x="4083" y="3257"/>
                      <a:pt x="4083" y="1748"/>
                    </a:cubicBezTo>
                    <a:cubicBezTo>
                      <a:pt x="4083" y="631"/>
                      <a:pt x="3597" y="1"/>
                      <a:pt x="2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31;p39">
                <a:extLst>
                  <a:ext uri="{FF2B5EF4-FFF2-40B4-BE49-F238E27FC236}">
                    <a16:creationId xmlns:a16="http://schemas.microsoft.com/office/drawing/2014/main" id="{F3766C56-E409-FC74-D963-ACE49B2458EF}"/>
                  </a:ext>
                </a:extLst>
              </p:cNvPr>
              <p:cNvSpPr/>
              <p:nvPr/>
            </p:nvSpPr>
            <p:spPr>
              <a:xfrm>
                <a:off x="1199850" y="3988825"/>
                <a:ext cx="510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3027" extrusionOk="0">
                    <a:moveTo>
                      <a:pt x="1460" y="0"/>
                    </a:moveTo>
                    <a:cubicBezTo>
                      <a:pt x="1339" y="0"/>
                      <a:pt x="1205" y="44"/>
                      <a:pt x="1065" y="138"/>
                    </a:cubicBezTo>
                    <a:cubicBezTo>
                      <a:pt x="444" y="493"/>
                      <a:pt x="0" y="1380"/>
                      <a:pt x="0" y="2090"/>
                    </a:cubicBezTo>
                    <a:cubicBezTo>
                      <a:pt x="0" y="2679"/>
                      <a:pt x="241" y="3027"/>
                      <a:pt x="617" y="3027"/>
                    </a:cubicBezTo>
                    <a:cubicBezTo>
                      <a:pt x="751" y="3027"/>
                      <a:pt x="902" y="2983"/>
                      <a:pt x="1065" y="2889"/>
                    </a:cubicBezTo>
                    <a:cubicBezTo>
                      <a:pt x="1598" y="2534"/>
                      <a:pt x="2042" y="1647"/>
                      <a:pt x="2042" y="937"/>
                    </a:cubicBezTo>
                    <a:cubicBezTo>
                      <a:pt x="2042" y="348"/>
                      <a:pt x="1800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32;p39">
                <a:extLst>
                  <a:ext uri="{FF2B5EF4-FFF2-40B4-BE49-F238E27FC236}">
                    <a16:creationId xmlns:a16="http://schemas.microsoft.com/office/drawing/2014/main" id="{9A58BCBB-04A0-5719-953C-C22BC193D3D5}"/>
                  </a:ext>
                </a:extLst>
              </p:cNvPr>
              <p:cNvSpPr/>
              <p:nvPr/>
            </p:nvSpPr>
            <p:spPr>
              <a:xfrm>
                <a:off x="1166550" y="3932350"/>
                <a:ext cx="74325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4401" extrusionOk="0">
                    <a:moveTo>
                      <a:pt x="1865" y="0"/>
                    </a:moveTo>
                    <a:lnTo>
                      <a:pt x="1" y="267"/>
                    </a:lnTo>
                    <a:lnTo>
                      <a:pt x="1" y="3639"/>
                    </a:lnTo>
                    <a:cubicBezTo>
                      <a:pt x="1" y="3639"/>
                      <a:pt x="800" y="3994"/>
                      <a:pt x="1687" y="4349"/>
                    </a:cubicBezTo>
                    <a:cubicBezTo>
                      <a:pt x="1815" y="4384"/>
                      <a:pt x="1932" y="4401"/>
                      <a:pt x="2038" y="4401"/>
                    </a:cubicBezTo>
                    <a:cubicBezTo>
                      <a:pt x="2744" y="4401"/>
                      <a:pt x="2972" y="3666"/>
                      <a:pt x="2663" y="2663"/>
                    </a:cubicBezTo>
                    <a:cubicBezTo>
                      <a:pt x="2308" y="1243"/>
                      <a:pt x="1865" y="0"/>
                      <a:pt x="1865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33;p39">
                <a:extLst>
                  <a:ext uri="{FF2B5EF4-FFF2-40B4-BE49-F238E27FC236}">
                    <a16:creationId xmlns:a16="http://schemas.microsoft.com/office/drawing/2014/main" id="{37B5C66F-B707-A3A5-9D22-AB9363FE08AE}"/>
                  </a:ext>
                </a:extLst>
              </p:cNvPr>
              <p:cNvSpPr/>
              <p:nvPr/>
            </p:nvSpPr>
            <p:spPr>
              <a:xfrm>
                <a:off x="1124400" y="3921250"/>
                <a:ext cx="42175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4" extrusionOk="0">
                    <a:moveTo>
                      <a:pt x="1" y="1"/>
                    </a:moveTo>
                    <a:lnTo>
                      <a:pt x="1" y="3107"/>
                    </a:lnTo>
                    <a:lnTo>
                      <a:pt x="1687" y="4083"/>
                    </a:lnTo>
                    <a:lnTo>
                      <a:pt x="1687" y="7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34;p39">
                <a:extLst>
                  <a:ext uri="{FF2B5EF4-FFF2-40B4-BE49-F238E27FC236}">
                    <a16:creationId xmlns:a16="http://schemas.microsoft.com/office/drawing/2014/main" id="{5DA32D98-F82B-C659-FED2-E285CB5B50C5}"/>
                  </a:ext>
                </a:extLst>
              </p:cNvPr>
              <p:cNvSpPr/>
              <p:nvPr/>
            </p:nvSpPr>
            <p:spPr>
              <a:xfrm>
                <a:off x="1124400" y="3921250"/>
                <a:ext cx="685650" cy="474875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5" extrusionOk="0">
                    <a:moveTo>
                      <a:pt x="1" y="1"/>
                    </a:moveTo>
                    <a:lnTo>
                      <a:pt x="1" y="3196"/>
                    </a:lnTo>
                    <a:lnTo>
                      <a:pt x="27426" y="18994"/>
                    </a:lnTo>
                    <a:lnTo>
                      <a:pt x="27426" y="157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35;p39">
                <a:extLst>
                  <a:ext uri="{FF2B5EF4-FFF2-40B4-BE49-F238E27FC236}">
                    <a16:creationId xmlns:a16="http://schemas.microsoft.com/office/drawing/2014/main" id="{D7B47084-8543-C034-6D5F-511D57891A72}"/>
                  </a:ext>
                </a:extLst>
              </p:cNvPr>
              <p:cNvSpPr/>
              <p:nvPr/>
            </p:nvSpPr>
            <p:spPr>
              <a:xfrm>
                <a:off x="1124400" y="3894625"/>
                <a:ext cx="725600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9024" h="16776" extrusionOk="0">
                    <a:moveTo>
                      <a:pt x="1687" y="1"/>
                    </a:moveTo>
                    <a:lnTo>
                      <a:pt x="1" y="1066"/>
                    </a:lnTo>
                    <a:lnTo>
                      <a:pt x="27426" y="16775"/>
                    </a:lnTo>
                    <a:lnTo>
                      <a:pt x="29023" y="15799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36;p39">
                <a:extLst>
                  <a:ext uri="{FF2B5EF4-FFF2-40B4-BE49-F238E27FC236}">
                    <a16:creationId xmlns:a16="http://schemas.microsoft.com/office/drawing/2014/main" id="{098E3C1C-1E57-4835-7EDB-A40525BC81F6}"/>
                  </a:ext>
                </a:extLst>
              </p:cNvPr>
              <p:cNvSpPr/>
              <p:nvPr/>
            </p:nvSpPr>
            <p:spPr>
              <a:xfrm>
                <a:off x="1710175" y="4236325"/>
                <a:ext cx="64375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155" extrusionOk="0">
                    <a:moveTo>
                      <a:pt x="1243" y="1"/>
                    </a:moveTo>
                    <a:cubicBezTo>
                      <a:pt x="533" y="1"/>
                      <a:pt x="1" y="267"/>
                      <a:pt x="1" y="622"/>
                    </a:cubicBezTo>
                    <a:cubicBezTo>
                      <a:pt x="1" y="888"/>
                      <a:pt x="533" y="1155"/>
                      <a:pt x="1243" y="1155"/>
                    </a:cubicBezTo>
                    <a:cubicBezTo>
                      <a:pt x="1953" y="1155"/>
                      <a:pt x="2575" y="888"/>
                      <a:pt x="2575" y="622"/>
                    </a:cubicBezTo>
                    <a:cubicBezTo>
                      <a:pt x="2575" y="267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37;p39">
                <a:extLst>
                  <a:ext uri="{FF2B5EF4-FFF2-40B4-BE49-F238E27FC236}">
                    <a16:creationId xmlns:a16="http://schemas.microsoft.com/office/drawing/2014/main" id="{BDF3BD68-BE18-E087-943B-EF41A562269A}"/>
                  </a:ext>
                </a:extLst>
              </p:cNvPr>
              <p:cNvSpPr/>
              <p:nvPr/>
            </p:nvSpPr>
            <p:spPr>
              <a:xfrm>
                <a:off x="1710175" y="4016675"/>
                <a:ext cx="64375" cy="233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320" extrusionOk="0">
                    <a:moveTo>
                      <a:pt x="1" y="0"/>
                    </a:moveTo>
                    <a:lnTo>
                      <a:pt x="1" y="9319"/>
                    </a:lnTo>
                    <a:lnTo>
                      <a:pt x="2575" y="9319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38;p39">
                <a:extLst>
                  <a:ext uri="{FF2B5EF4-FFF2-40B4-BE49-F238E27FC236}">
                    <a16:creationId xmlns:a16="http://schemas.microsoft.com/office/drawing/2014/main" id="{ED65FFFA-13B8-A971-D12F-E0898DC6B3E9}"/>
                  </a:ext>
                </a:extLst>
              </p:cNvPr>
              <p:cNvSpPr/>
              <p:nvPr/>
            </p:nvSpPr>
            <p:spPr>
              <a:xfrm>
                <a:off x="1213150" y="39501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243" y="0"/>
                    </a:moveTo>
                    <a:cubicBezTo>
                      <a:pt x="533" y="0"/>
                      <a:pt x="1" y="267"/>
                      <a:pt x="1" y="622"/>
                    </a:cubicBezTo>
                    <a:cubicBezTo>
                      <a:pt x="1" y="888"/>
                      <a:pt x="533" y="1243"/>
                      <a:pt x="1243" y="1243"/>
                    </a:cubicBezTo>
                    <a:cubicBezTo>
                      <a:pt x="1953" y="1243"/>
                      <a:pt x="2575" y="888"/>
                      <a:pt x="2575" y="622"/>
                    </a:cubicBezTo>
                    <a:cubicBezTo>
                      <a:pt x="2575" y="267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39;p39">
                <a:extLst>
                  <a:ext uri="{FF2B5EF4-FFF2-40B4-BE49-F238E27FC236}">
                    <a16:creationId xmlns:a16="http://schemas.microsoft.com/office/drawing/2014/main" id="{E9BB4A01-DF92-0AA7-C678-DF9E8049D529}"/>
                  </a:ext>
                </a:extLst>
              </p:cNvPr>
              <p:cNvSpPr/>
              <p:nvPr/>
            </p:nvSpPr>
            <p:spPr>
              <a:xfrm>
                <a:off x="1213150" y="3803650"/>
                <a:ext cx="6437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480" extrusionOk="0">
                    <a:moveTo>
                      <a:pt x="1" y="1"/>
                    </a:moveTo>
                    <a:lnTo>
                      <a:pt x="1" y="6480"/>
                    </a:lnTo>
                    <a:lnTo>
                      <a:pt x="2575" y="6480"/>
                    </a:lnTo>
                    <a:lnTo>
                      <a:pt x="2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40;p39">
                <a:extLst>
                  <a:ext uri="{FF2B5EF4-FFF2-40B4-BE49-F238E27FC236}">
                    <a16:creationId xmlns:a16="http://schemas.microsoft.com/office/drawing/2014/main" id="{AFA3C4CE-E210-FC6C-19FE-30C3BA1C0009}"/>
                  </a:ext>
                </a:extLst>
              </p:cNvPr>
              <p:cNvSpPr/>
              <p:nvPr/>
            </p:nvSpPr>
            <p:spPr>
              <a:xfrm>
                <a:off x="3063700" y="3546950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5" y="1"/>
                    </a:moveTo>
                    <a:cubicBezTo>
                      <a:pt x="2623" y="1"/>
                      <a:pt x="2341" y="78"/>
                      <a:pt x="2041" y="239"/>
                    </a:cubicBezTo>
                    <a:cubicBezTo>
                      <a:pt x="976" y="861"/>
                      <a:pt x="0" y="2636"/>
                      <a:pt x="0" y="4145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1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41;p39">
                <a:extLst>
                  <a:ext uri="{FF2B5EF4-FFF2-40B4-BE49-F238E27FC236}">
                    <a16:creationId xmlns:a16="http://schemas.microsoft.com/office/drawing/2014/main" id="{466A0CE9-7EB3-A112-EE75-0A4CA4DE52BA}"/>
                  </a:ext>
                </a:extLst>
              </p:cNvPr>
              <p:cNvSpPr/>
              <p:nvPr/>
            </p:nvSpPr>
            <p:spPr>
              <a:xfrm>
                <a:off x="3081450" y="3548475"/>
                <a:ext cx="1043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8" extrusionOk="0">
                    <a:moveTo>
                      <a:pt x="2574" y="1"/>
                    </a:moveTo>
                    <a:lnTo>
                      <a:pt x="0" y="5681"/>
                    </a:lnTo>
                    <a:lnTo>
                      <a:pt x="1686" y="6657"/>
                    </a:lnTo>
                    <a:lnTo>
                      <a:pt x="4172" y="888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42;p39">
                <a:extLst>
                  <a:ext uri="{FF2B5EF4-FFF2-40B4-BE49-F238E27FC236}">
                    <a16:creationId xmlns:a16="http://schemas.microsoft.com/office/drawing/2014/main" id="{B7D8EE5C-99CC-EEB0-ECAF-ED5C24AEC9BB}"/>
                  </a:ext>
                </a:extLst>
              </p:cNvPr>
              <p:cNvSpPr/>
              <p:nvPr/>
            </p:nvSpPr>
            <p:spPr>
              <a:xfrm>
                <a:off x="3105850" y="357040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854" y="1"/>
                    </a:moveTo>
                    <a:cubicBezTo>
                      <a:pt x="2601" y="1"/>
                      <a:pt x="2324" y="89"/>
                      <a:pt x="2042" y="278"/>
                    </a:cubicBezTo>
                    <a:cubicBezTo>
                      <a:pt x="888" y="899"/>
                      <a:pt x="0" y="2585"/>
                      <a:pt x="0" y="4094"/>
                    </a:cubicBezTo>
                    <a:cubicBezTo>
                      <a:pt x="0" y="5233"/>
                      <a:pt x="506" y="5916"/>
                      <a:pt x="1250" y="5916"/>
                    </a:cubicBezTo>
                    <a:cubicBezTo>
                      <a:pt x="1492" y="5916"/>
                      <a:pt x="1759" y="5844"/>
                      <a:pt x="2042" y="5692"/>
                    </a:cubicBezTo>
                    <a:cubicBezTo>
                      <a:pt x="3107" y="4982"/>
                      <a:pt x="4083" y="3295"/>
                      <a:pt x="4083" y="1786"/>
                    </a:cubicBezTo>
                    <a:cubicBezTo>
                      <a:pt x="4083" y="678"/>
                      <a:pt x="3556" y="1"/>
                      <a:pt x="2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43;p39">
                <a:extLst>
                  <a:ext uri="{FF2B5EF4-FFF2-40B4-BE49-F238E27FC236}">
                    <a16:creationId xmlns:a16="http://schemas.microsoft.com/office/drawing/2014/main" id="{278AB7F1-1C42-ADD2-14BF-2FCB4D41FD6B}"/>
                  </a:ext>
                </a:extLst>
              </p:cNvPr>
              <p:cNvSpPr/>
              <p:nvPr/>
            </p:nvSpPr>
            <p:spPr>
              <a:xfrm>
                <a:off x="3134700" y="3607125"/>
                <a:ext cx="510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42" extrusionOk="0">
                    <a:moveTo>
                      <a:pt x="1433" y="1"/>
                    </a:moveTo>
                    <a:cubicBezTo>
                      <a:pt x="1297" y="1"/>
                      <a:pt x="1143" y="45"/>
                      <a:pt x="976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12"/>
                      <a:pt x="238" y="2942"/>
                      <a:pt x="574" y="2942"/>
                    </a:cubicBezTo>
                    <a:cubicBezTo>
                      <a:pt x="697" y="2942"/>
                      <a:pt x="834" y="2898"/>
                      <a:pt x="976" y="2803"/>
                    </a:cubicBezTo>
                    <a:cubicBezTo>
                      <a:pt x="1598" y="2536"/>
                      <a:pt x="2042" y="1649"/>
                      <a:pt x="2042" y="850"/>
                    </a:cubicBezTo>
                    <a:cubicBezTo>
                      <a:pt x="2042" y="330"/>
                      <a:pt x="1804" y="1"/>
                      <a:pt x="1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44;p39">
                <a:extLst>
                  <a:ext uri="{FF2B5EF4-FFF2-40B4-BE49-F238E27FC236}">
                    <a16:creationId xmlns:a16="http://schemas.microsoft.com/office/drawing/2014/main" id="{7B6EFDAB-1224-9CB1-DD3B-BABE7CE0836F}"/>
                  </a:ext>
                </a:extLst>
              </p:cNvPr>
              <p:cNvSpPr/>
              <p:nvPr/>
            </p:nvSpPr>
            <p:spPr>
              <a:xfrm>
                <a:off x="3101400" y="3532950"/>
                <a:ext cx="72250" cy="1262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5051" extrusionOk="0">
                    <a:moveTo>
                      <a:pt x="1510" y="1"/>
                    </a:moveTo>
                    <a:lnTo>
                      <a:pt x="1" y="977"/>
                    </a:lnTo>
                    <a:lnTo>
                      <a:pt x="1" y="4261"/>
                    </a:lnTo>
                    <a:cubicBezTo>
                      <a:pt x="1" y="4261"/>
                      <a:pt x="711" y="4705"/>
                      <a:pt x="1687" y="4971"/>
                    </a:cubicBezTo>
                    <a:cubicBezTo>
                      <a:pt x="1822" y="5025"/>
                      <a:pt x="1945" y="5050"/>
                      <a:pt x="2055" y="5050"/>
                    </a:cubicBezTo>
                    <a:cubicBezTo>
                      <a:pt x="2668" y="5050"/>
                      <a:pt x="2889" y="4263"/>
                      <a:pt x="2664" y="3284"/>
                    </a:cubicBezTo>
                    <a:cubicBezTo>
                      <a:pt x="2308" y="1864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45;p39">
                <a:extLst>
                  <a:ext uri="{FF2B5EF4-FFF2-40B4-BE49-F238E27FC236}">
                    <a16:creationId xmlns:a16="http://schemas.microsoft.com/office/drawing/2014/main" id="{0CAC1DB4-D59A-4475-B006-541867610967}"/>
                  </a:ext>
                </a:extLst>
              </p:cNvPr>
              <p:cNvSpPr/>
              <p:nvPr/>
            </p:nvSpPr>
            <p:spPr>
              <a:xfrm>
                <a:off x="3059250" y="3537400"/>
                <a:ext cx="421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687" y="4083"/>
                    </a:lnTo>
                    <a:lnTo>
                      <a:pt x="1687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46;p39">
                <a:extLst>
                  <a:ext uri="{FF2B5EF4-FFF2-40B4-BE49-F238E27FC236}">
                    <a16:creationId xmlns:a16="http://schemas.microsoft.com/office/drawing/2014/main" id="{807283EB-1671-94DD-865F-9252D258EE9E}"/>
                  </a:ext>
                </a:extLst>
              </p:cNvPr>
              <p:cNvSpPr/>
              <p:nvPr/>
            </p:nvSpPr>
            <p:spPr>
              <a:xfrm>
                <a:off x="2420225" y="3174175"/>
                <a:ext cx="102075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40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0" y="5892"/>
                      <a:pt x="1742" y="5815"/>
                      <a:pt x="2042" y="5654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6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47;p39">
                <a:extLst>
                  <a:ext uri="{FF2B5EF4-FFF2-40B4-BE49-F238E27FC236}">
                    <a16:creationId xmlns:a16="http://schemas.microsoft.com/office/drawing/2014/main" id="{E0F9A513-4FD6-31F7-A1B7-8FF8F796788B}"/>
                  </a:ext>
                </a:extLst>
              </p:cNvPr>
              <p:cNvSpPr/>
              <p:nvPr/>
            </p:nvSpPr>
            <p:spPr>
              <a:xfrm>
                <a:off x="2437975" y="3175725"/>
                <a:ext cx="10430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7" extrusionOk="0">
                    <a:moveTo>
                      <a:pt x="2574" y="0"/>
                    </a:moveTo>
                    <a:lnTo>
                      <a:pt x="0" y="5680"/>
                    </a:lnTo>
                    <a:lnTo>
                      <a:pt x="1687" y="6657"/>
                    </a:lnTo>
                    <a:lnTo>
                      <a:pt x="4172" y="976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48;p39">
                <a:extLst>
                  <a:ext uri="{FF2B5EF4-FFF2-40B4-BE49-F238E27FC236}">
                    <a16:creationId xmlns:a16="http://schemas.microsoft.com/office/drawing/2014/main" id="{19E577CF-9D9C-1681-F1FF-CD7EAB1A34B3}"/>
                  </a:ext>
                </a:extLst>
              </p:cNvPr>
              <p:cNvSpPr/>
              <p:nvPr/>
            </p:nvSpPr>
            <p:spPr>
              <a:xfrm>
                <a:off x="2462375" y="3197625"/>
                <a:ext cx="998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5917" extrusionOk="0">
                    <a:moveTo>
                      <a:pt x="2839" y="1"/>
                    </a:moveTo>
                    <a:cubicBezTo>
                      <a:pt x="2595" y="1"/>
                      <a:pt x="2325" y="89"/>
                      <a:pt x="2042" y="278"/>
                    </a:cubicBezTo>
                    <a:cubicBezTo>
                      <a:pt x="888" y="899"/>
                      <a:pt x="1" y="2674"/>
                      <a:pt x="1" y="4094"/>
                    </a:cubicBezTo>
                    <a:cubicBezTo>
                      <a:pt x="1" y="5233"/>
                      <a:pt x="506" y="5917"/>
                      <a:pt x="1250" y="5917"/>
                    </a:cubicBezTo>
                    <a:cubicBezTo>
                      <a:pt x="1492" y="5917"/>
                      <a:pt x="1759" y="5844"/>
                      <a:pt x="2042" y="5692"/>
                    </a:cubicBezTo>
                    <a:cubicBezTo>
                      <a:pt x="3107" y="4982"/>
                      <a:pt x="3995" y="3296"/>
                      <a:pt x="3995" y="1787"/>
                    </a:cubicBezTo>
                    <a:cubicBezTo>
                      <a:pt x="3995" y="678"/>
                      <a:pt x="3516" y="1"/>
                      <a:pt x="2839" y="1"/>
                    </a:cubicBezTo>
                    <a:close/>
                  </a:path>
                </a:pathLst>
              </a:custGeom>
              <a:solidFill>
                <a:srgbClr val="4637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49;p39">
                <a:extLst>
                  <a:ext uri="{FF2B5EF4-FFF2-40B4-BE49-F238E27FC236}">
                    <a16:creationId xmlns:a16="http://schemas.microsoft.com/office/drawing/2014/main" id="{881ABFCB-5AB2-E3A1-2E98-B0DA90894627}"/>
                  </a:ext>
                </a:extLst>
              </p:cNvPr>
              <p:cNvSpPr/>
              <p:nvPr/>
            </p:nvSpPr>
            <p:spPr>
              <a:xfrm>
                <a:off x="2491225" y="3234350"/>
                <a:ext cx="510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80" extrusionOk="0">
                    <a:moveTo>
                      <a:pt x="1394" y="1"/>
                    </a:moveTo>
                    <a:cubicBezTo>
                      <a:pt x="1262" y="1"/>
                      <a:pt x="1119" y="45"/>
                      <a:pt x="977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43"/>
                      <a:pt x="267" y="2980"/>
                      <a:pt x="635" y="2980"/>
                    </a:cubicBezTo>
                    <a:cubicBezTo>
                      <a:pt x="741" y="2980"/>
                      <a:pt x="857" y="2952"/>
                      <a:pt x="977" y="2892"/>
                    </a:cubicBezTo>
                    <a:cubicBezTo>
                      <a:pt x="1509" y="2537"/>
                      <a:pt x="2042" y="1649"/>
                      <a:pt x="2042" y="850"/>
                    </a:cubicBezTo>
                    <a:cubicBezTo>
                      <a:pt x="2042" y="330"/>
                      <a:pt x="1756" y="1"/>
                      <a:pt x="1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50;p39">
                <a:extLst>
                  <a:ext uri="{FF2B5EF4-FFF2-40B4-BE49-F238E27FC236}">
                    <a16:creationId xmlns:a16="http://schemas.microsoft.com/office/drawing/2014/main" id="{B2261347-6B2E-A6A1-2A9A-F87F5F4811C8}"/>
                  </a:ext>
                </a:extLst>
              </p:cNvPr>
              <p:cNvSpPr/>
              <p:nvPr/>
            </p:nvSpPr>
            <p:spPr>
              <a:xfrm>
                <a:off x="2455725" y="3175725"/>
                <a:ext cx="7445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4429" extrusionOk="0">
                    <a:moveTo>
                      <a:pt x="1864" y="0"/>
                    </a:moveTo>
                    <a:lnTo>
                      <a:pt x="0" y="355"/>
                    </a:lnTo>
                    <a:lnTo>
                      <a:pt x="0" y="3639"/>
                    </a:lnTo>
                    <a:cubicBezTo>
                      <a:pt x="0" y="3639"/>
                      <a:pt x="799" y="4083"/>
                      <a:pt x="1775" y="4349"/>
                    </a:cubicBezTo>
                    <a:cubicBezTo>
                      <a:pt x="1911" y="4403"/>
                      <a:pt x="2034" y="4429"/>
                      <a:pt x="2145" y="4429"/>
                    </a:cubicBezTo>
                    <a:cubicBezTo>
                      <a:pt x="2757" y="4429"/>
                      <a:pt x="2977" y="3654"/>
                      <a:pt x="2752" y="2751"/>
                    </a:cubicBezTo>
                    <a:cubicBezTo>
                      <a:pt x="2397" y="1243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51;p39">
                <a:extLst>
                  <a:ext uri="{FF2B5EF4-FFF2-40B4-BE49-F238E27FC236}">
                    <a16:creationId xmlns:a16="http://schemas.microsoft.com/office/drawing/2014/main" id="{686676F3-F0AB-8AAB-7010-515B42BDD2A8}"/>
                  </a:ext>
                </a:extLst>
              </p:cNvPr>
              <p:cNvSpPr/>
              <p:nvPr/>
            </p:nvSpPr>
            <p:spPr>
              <a:xfrm>
                <a:off x="2415775" y="3164625"/>
                <a:ext cx="399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598" y="4083"/>
                    </a:lnTo>
                    <a:lnTo>
                      <a:pt x="1598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52;p39">
                <a:extLst>
                  <a:ext uri="{FF2B5EF4-FFF2-40B4-BE49-F238E27FC236}">
                    <a16:creationId xmlns:a16="http://schemas.microsoft.com/office/drawing/2014/main" id="{CA6289F9-E5F0-5B20-525B-1F820CE138CF}"/>
                  </a:ext>
                </a:extLst>
              </p:cNvPr>
              <p:cNvSpPr/>
              <p:nvPr/>
            </p:nvSpPr>
            <p:spPr>
              <a:xfrm>
                <a:off x="2415775" y="3164625"/>
                <a:ext cx="685650" cy="474850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4" extrusionOk="0">
                    <a:moveTo>
                      <a:pt x="1" y="0"/>
                    </a:moveTo>
                    <a:lnTo>
                      <a:pt x="1" y="3284"/>
                    </a:lnTo>
                    <a:lnTo>
                      <a:pt x="27426" y="18994"/>
                    </a:lnTo>
                    <a:lnTo>
                      <a:pt x="27426" y="15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53;p39">
                <a:extLst>
                  <a:ext uri="{FF2B5EF4-FFF2-40B4-BE49-F238E27FC236}">
                    <a16:creationId xmlns:a16="http://schemas.microsoft.com/office/drawing/2014/main" id="{B1B5B381-324F-7903-023D-3566A57382F9}"/>
                  </a:ext>
                </a:extLst>
              </p:cNvPr>
              <p:cNvSpPr/>
              <p:nvPr/>
            </p:nvSpPr>
            <p:spPr>
              <a:xfrm>
                <a:off x="2415775" y="3140200"/>
                <a:ext cx="723375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8935" h="16776" extrusionOk="0">
                    <a:moveTo>
                      <a:pt x="1598" y="1"/>
                    </a:moveTo>
                    <a:lnTo>
                      <a:pt x="1" y="977"/>
                    </a:lnTo>
                    <a:lnTo>
                      <a:pt x="27337" y="16776"/>
                    </a:lnTo>
                    <a:lnTo>
                      <a:pt x="28935" y="15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54;p39">
                <a:extLst>
                  <a:ext uri="{FF2B5EF4-FFF2-40B4-BE49-F238E27FC236}">
                    <a16:creationId xmlns:a16="http://schemas.microsoft.com/office/drawing/2014/main" id="{C0FDA351-5F69-B042-C491-ADB0C2697CC4}"/>
                  </a:ext>
                </a:extLst>
              </p:cNvPr>
              <p:cNvSpPr/>
              <p:nvPr/>
            </p:nvSpPr>
            <p:spPr>
              <a:xfrm>
                <a:off x="2999350" y="34797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331" y="0"/>
                    </a:moveTo>
                    <a:cubicBezTo>
                      <a:pt x="621" y="0"/>
                      <a:pt x="0" y="267"/>
                      <a:pt x="0" y="622"/>
                    </a:cubicBezTo>
                    <a:cubicBezTo>
                      <a:pt x="0" y="977"/>
                      <a:pt x="621" y="1243"/>
                      <a:pt x="1331" y="1243"/>
                    </a:cubicBezTo>
                    <a:cubicBezTo>
                      <a:pt x="2042" y="1243"/>
                      <a:pt x="2574" y="977"/>
                      <a:pt x="2574" y="622"/>
                    </a:cubicBezTo>
                    <a:cubicBezTo>
                      <a:pt x="2574" y="267"/>
                      <a:pt x="2042" y="0"/>
                      <a:pt x="1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55;p39">
                <a:extLst>
                  <a:ext uri="{FF2B5EF4-FFF2-40B4-BE49-F238E27FC236}">
                    <a16:creationId xmlns:a16="http://schemas.microsoft.com/office/drawing/2014/main" id="{76D0C326-E2E7-E39E-1DA7-FE6E17CB4EA4}"/>
                  </a:ext>
                </a:extLst>
              </p:cNvPr>
              <p:cNvSpPr/>
              <p:nvPr/>
            </p:nvSpPr>
            <p:spPr>
              <a:xfrm>
                <a:off x="2999350" y="3260025"/>
                <a:ext cx="6437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409" extrusionOk="0">
                    <a:moveTo>
                      <a:pt x="0" y="1"/>
                    </a:moveTo>
                    <a:lnTo>
                      <a:pt x="0" y="9409"/>
                    </a:lnTo>
                    <a:lnTo>
                      <a:pt x="2574" y="9409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56;p39">
                <a:extLst>
                  <a:ext uri="{FF2B5EF4-FFF2-40B4-BE49-F238E27FC236}">
                    <a16:creationId xmlns:a16="http://schemas.microsoft.com/office/drawing/2014/main" id="{AA779E9F-CAE1-E912-CFA3-334233989543}"/>
                  </a:ext>
                </a:extLst>
              </p:cNvPr>
              <p:cNvSpPr/>
              <p:nvPr/>
            </p:nvSpPr>
            <p:spPr>
              <a:xfrm>
                <a:off x="2502325" y="3193475"/>
                <a:ext cx="643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243" extrusionOk="0">
                    <a:moveTo>
                      <a:pt x="1331" y="0"/>
                    </a:moveTo>
                    <a:cubicBezTo>
                      <a:pt x="621" y="0"/>
                      <a:pt x="0" y="355"/>
                      <a:pt x="0" y="621"/>
                    </a:cubicBezTo>
                    <a:cubicBezTo>
                      <a:pt x="0" y="976"/>
                      <a:pt x="621" y="1243"/>
                      <a:pt x="1331" y="1243"/>
                    </a:cubicBezTo>
                    <a:cubicBezTo>
                      <a:pt x="2041" y="1243"/>
                      <a:pt x="2574" y="976"/>
                      <a:pt x="2574" y="621"/>
                    </a:cubicBezTo>
                    <a:cubicBezTo>
                      <a:pt x="2574" y="355"/>
                      <a:pt x="2041" y="0"/>
                      <a:pt x="1331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57;p39">
                <a:extLst>
                  <a:ext uri="{FF2B5EF4-FFF2-40B4-BE49-F238E27FC236}">
                    <a16:creationId xmlns:a16="http://schemas.microsoft.com/office/drawing/2014/main" id="{140D094C-C3D6-C25F-E68C-762778A13134}"/>
                  </a:ext>
                </a:extLst>
              </p:cNvPr>
              <p:cNvSpPr/>
              <p:nvPr/>
            </p:nvSpPr>
            <p:spPr>
              <a:xfrm>
                <a:off x="2502325" y="3049250"/>
                <a:ext cx="64350" cy="1597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6391" extrusionOk="0">
                    <a:moveTo>
                      <a:pt x="0" y="0"/>
                    </a:moveTo>
                    <a:lnTo>
                      <a:pt x="0" y="6390"/>
                    </a:lnTo>
                    <a:lnTo>
                      <a:pt x="2574" y="639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58;p39">
                <a:extLst>
                  <a:ext uri="{FF2B5EF4-FFF2-40B4-BE49-F238E27FC236}">
                    <a16:creationId xmlns:a16="http://schemas.microsoft.com/office/drawing/2014/main" id="{0B09C248-4668-26EB-A896-265FE5A21E1C}"/>
                  </a:ext>
                </a:extLst>
              </p:cNvPr>
              <p:cNvSpPr/>
              <p:nvPr/>
            </p:nvSpPr>
            <p:spPr>
              <a:xfrm>
                <a:off x="1029000" y="2818475"/>
                <a:ext cx="2150100" cy="1240375"/>
              </a:xfrm>
              <a:custGeom>
                <a:avLst/>
                <a:gdLst/>
                <a:ahLst/>
                <a:cxnLst/>
                <a:rect l="l" t="t" r="r" b="b"/>
                <a:pathLst>
                  <a:path w="86004" h="49615" extrusionOk="0">
                    <a:moveTo>
                      <a:pt x="60797" y="1"/>
                    </a:moveTo>
                    <a:lnTo>
                      <a:pt x="0" y="35147"/>
                    </a:lnTo>
                    <a:lnTo>
                      <a:pt x="25029" y="49614"/>
                    </a:lnTo>
                    <a:lnTo>
                      <a:pt x="86003" y="14379"/>
                    </a:lnTo>
                    <a:lnTo>
                      <a:pt x="60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59;p39">
                <a:extLst>
                  <a:ext uri="{FF2B5EF4-FFF2-40B4-BE49-F238E27FC236}">
                    <a16:creationId xmlns:a16="http://schemas.microsoft.com/office/drawing/2014/main" id="{CB2D6D47-B367-F912-4B4C-ABDA0918E74A}"/>
                  </a:ext>
                </a:extLst>
              </p:cNvPr>
              <p:cNvSpPr/>
              <p:nvPr/>
            </p:nvSpPr>
            <p:spPr>
              <a:xfrm>
                <a:off x="1029000" y="3697150"/>
                <a:ext cx="625725" cy="432700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17308" extrusionOk="0">
                    <a:moveTo>
                      <a:pt x="0" y="0"/>
                    </a:moveTo>
                    <a:lnTo>
                      <a:pt x="0" y="2841"/>
                    </a:lnTo>
                    <a:lnTo>
                      <a:pt x="25029" y="17308"/>
                    </a:lnTo>
                    <a:lnTo>
                      <a:pt x="25029" y="14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60;p39">
                <a:extLst>
                  <a:ext uri="{FF2B5EF4-FFF2-40B4-BE49-F238E27FC236}">
                    <a16:creationId xmlns:a16="http://schemas.microsoft.com/office/drawing/2014/main" id="{215A7BEE-6632-B732-9BDB-FF4226ECF95B}"/>
                  </a:ext>
                </a:extLst>
              </p:cNvPr>
              <p:cNvSpPr/>
              <p:nvPr/>
            </p:nvSpPr>
            <p:spPr>
              <a:xfrm>
                <a:off x="1654700" y="3177925"/>
                <a:ext cx="1524400" cy="951925"/>
              </a:xfrm>
              <a:custGeom>
                <a:avLst/>
                <a:gdLst/>
                <a:ahLst/>
                <a:cxnLst/>
                <a:rect l="l" t="t" r="r" b="b"/>
                <a:pathLst>
                  <a:path w="60976" h="38077" extrusionOk="0">
                    <a:moveTo>
                      <a:pt x="60975" y="1"/>
                    </a:moveTo>
                    <a:lnTo>
                      <a:pt x="1" y="35236"/>
                    </a:lnTo>
                    <a:lnTo>
                      <a:pt x="1" y="38077"/>
                    </a:lnTo>
                    <a:lnTo>
                      <a:pt x="60975" y="2841"/>
                    </a:lnTo>
                    <a:lnTo>
                      <a:pt x="609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61;p39">
                <a:extLst>
                  <a:ext uri="{FF2B5EF4-FFF2-40B4-BE49-F238E27FC236}">
                    <a16:creationId xmlns:a16="http://schemas.microsoft.com/office/drawing/2014/main" id="{082C101E-39A4-8A44-5A42-327DC2158E05}"/>
                  </a:ext>
                </a:extLst>
              </p:cNvPr>
              <p:cNvSpPr/>
              <p:nvPr/>
            </p:nvSpPr>
            <p:spPr>
              <a:xfrm>
                <a:off x="1077800" y="3561800"/>
                <a:ext cx="583600" cy="470425"/>
              </a:xfrm>
              <a:custGeom>
                <a:avLst/>
                <a:gdLst/>
                <a:ahLst/>
                <a:cxnLst/>
                <a:rect l="l" t="t" r="r" b="b"/>
                <a:pathLst>
                  <a:path w="23344" h="18817" extrusionOk="0">
                    <a:moveTo>
                      <a:pt x="1" y="0"/>
                    </a:moveTo>
                    <a:lnTo>
                      <a:pt x="1" y="5326"/>
                    </a:lnTo>
                    <a:lnTo>
                      <a:pt x="23343" y="18816"/>
                    </a:lnTo>
                    <a:lnTo>
                      <a:pt x="23343" y="134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CC6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62;p39">
                <a:extLst>
                  <a:ext uri="{FF2B5EF4-FFF2-40B4-BE49-F238E27FC236}">
                    <a16:creationId xmlns:a16="http://schemas.microsoft.com/office/drawing/2014/main" id="{F2779C8F-9B07-EB0D-B8D1-E79B577C2671}"/>
                  </a:ext>
                </a:extLst>
              </p:cNvPr>
              <p:cNvSpPr/>
              <p:nvPr/>
            </p:nvSpPr>
            <p:spPr>
              <a:xfrm>
                <a:off x="1661375" y="3224525"/>
                <a:ext cx="1169350" cy="807700"/>
              </a:xfrm>
              <a:custGeom>
                <a:avLst/>
                <a:gdLst/>
                <a:ahLst/>
                <a:cxnLst/>
                <a:rect l="l" t="t" r="r" b="b"/>
                <a:pathLst>
                  <a:path w="46774" h="32308" extrusionOk="0">
                    <a:moveTo>
                      <a:pt x="46774" y="1"/>
                    </a:moveTo>
                    <a:lnTo>
                      <a:pt x="0" y="26982"/>
                    </a:lnTo>
                    <a:lnTo>
                      <a:pt x="0" y="32307"/>
                    </a:lnTo>
                    <a:lnTo>
                      <a:pt x="46774" y="5326"/>
                    </a:lnTo>
                    <a:lnTo>
                      <a:pt x="467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63;p39">
                <a:extLst>
                  <a:ext uri="{FF2B5EF4-FFF2-40B4-BE49-F238E27FC236}">
                    <a16:creationId xmlns:a16="http://schemas.microsoft.com/office/drawing/2014/main" id="{2067F296-01BC-BB12-6EB1-99E76D617022}"/>
                  </a:ext>
                </a:extLst>
              </p:cNvPr>
              <p:cNvSpPr/>
              <p:nvPr/>
            </p:nvSpPr>
            <p:spPr>
              <a:xfrm>
                <a:off x="2242700" y="2474550"/>
                <a:ext cx="852075" cy="750000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30000" extrusionOk="0">
                    <a:moveTo>
                      <a:pt x="10829" y="1"/>
                    </a:moveTo>
                    <a:lnTo>
                      <a:pt x="1" y="16509"/>
                    </a:lnTo>
                    <a:lnTo>
                      <a:pt x="23521" y="30000"/>
                    </a:lnTo>
                    <a:lnTo>
                      <a:pt x="34083" y="13403"/>
                    </a:lnTo>
                    <a:lnTo>
                      <a:pt x="108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64;p39">
                <a:extLst>
                  <a:ext uri="{FF2B5EF4-FFF2-40B4-BE49-F238E27FC236}">
                    <a16:creationId xmlns:a16="http://schemas.microsoft.com/office/drawing/2014/main" id="{995D8CE6-BCA3-BFDF-D29A-D61756EFB498}"/>
                  </a:ext>
                </a:extLst>
              </p:cNvPr>
              <p:cNvSpPr/>
              <p:nvPr/>
            </p:nvSpPr>
            <p:spPr>
              <a:xfrm>
                <a:off x="2830700" y="2809600"/>
                <a:ext cx="337300" cy="548075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21923" extrusionOk="0">
                    <a:moveTo>
                      <a:pt x="10563" y="1"/>
                    </a:moveTo>
                    <a:lnTo>
                      <a:pt x="1" y="16598"/>
                    </a:lnTo>
                    <a:lnTo>
                      <a:pt x="1" y="21923"/>
                    </a:lnTo>
                    <a:cubicBezTo>
                      <a:pt x="1" y="21923"/>
                      <a:pt x="1953" y="20503"/>
                      <a:pt x="2752" y="19527"/>
                    </a:cubicBezTo>
                    <a:lnTo>
                      <a:pt x="13492" y="3107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65;p39">
                <a:extLst>
                  <a:ext uri="{FF2B5EF4-FFF2-40B4-BE49-F238E27FC236}">
                    <a16:creationId xmlns:a16="http://schemas.microsoft.com/office/drawing/2014/main" id="{E6B9DD50-DF2B-3A8F-9502-ED211786308C}"/>
                  </a:ext>
                </a:extLst>
              </p:cNvPr>
              <p:cNvSpPr/>
              <p:nvPr/>
            </p:nvSpPr>
            <p:spPr>
              <a:xfrm>
                <a:off x="2280425" y="2567500"/>
                <a:ext cx="710075" cy="609925"/>
              </a:xfrm>
              <a:custGeom>
                <a:avLst/>
                <a:gdLst/>
                <a:ahLst/>
                <a:cxnLst/>
                <a:rect l="l" t="t" r="r" b="b"/>
                <a:pathLst>
                  <a:path w="28403" h="24397" extrusionOk="0">
                    <a:moveTo>
                      <a:pt x="9717" y="0"/>
                    </a:moveTo>
                    <a:cubicBezTo>
                      <a:pt x="9249" y="0"/>
                      <a:pt x="8828" y="306"/>
                      <a:pt x="8432" y="1164"/>
                    </a:cubicBezTo>
                    <a:cubicBezTo>
                      <a:pt x="8077" y="1785"/>
                      <a:pt x="6569" y="2762"/>
                      <a:pt x="5947" y="3560"/>
                    </a:cubicBezTo>
                    <a:cubicBezTo>
                      <a:pt x="4350" y="5691"/>
                      <a:pt x="2308" y="8087"/>
                      <a:pt x="1687" y="9951"/>
                    </a:cubicBezTo>
                    <a:cubicBezTo>
                      <a:pt x="888" y="12170"/>
                      <a:pt x="1" y="12613"/>
                      <a:pt x="267" y="13501"/>
                    </a:cubicBezTo>
                    <a:cubicBezTo>
                      <a:pt x="533" y="14655"/>
                      <a:pt x="1687" y="14122"/>
                      <a:pt x="3107" y="15542"/>
                    </a:cubicBezTo>
                    <a:cubicBezTo>
                      <a:pt x="5858" y="18382"/>
                      <a:pt x="11983" y="20868"/>
                      <a:pt x="16332" y="23353"/>
                    </a:cubicBezTo>
                    <a:cubicBezTo>
                      <a:pt x="17653" y="24108"/>
                      <a:pt x="18582" y="24396"/>
                      <a:pt x="19249" y="24396"/>
                    </a:cubicBezTo>
                    <a:cubicBezTo>
                      <a:pt x="20775" y="24396"/>
                      <a:pt x="20931" y="22886"/>
                      <a:pt x="21302" y="22021"/>
                    </a:cubicBezTo>
                    <a:cubicBezTo>
                      <a:pt x="21834" y="20601"/>
                      <a:pt x="23254" y="19270"/>
                      <a:pt x="24142" y="17317"/>
                    </a:cubicBezTo>
                    <a:cubicBezTo>
                      <a:pt x="25118" y="15099"/>
                      <a:pt x="25296" y="12968"/>
                      <a:pt x="26361" y="11815"/>
                    </a:cubicBezTo>
                    <a:cubicBezTo>
                      <a:pt x="28402" y="9685"/>
                      <a:pt x="27603" y="9241"/>
                      <a:pt x="25740" y="8264"/>
                    </a:cubicBezTo>
                    <a:cubicBezTo>
                      <a:pt x="22899" y="6844"/>
                      <a:pt x="16775" y="3294"/>
                      <a:pt x="12604" y="1430"/>
                    </a:cubicBezTo>
                    <a:cubicBezTo>
                      <a:pt x="11433" y="873"/>
                      <a:pt x="10507" y="0"/>
                      <a:pt x="97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66;p39">
                <a:extLst>
                  <a:ext uri="{FF2B5EF4-FFF2-40B4-BE49-F238E27FC236}">
                    <a16:creationId xmlns:a16="http://schemas.microsoft.com/office/drawing/2014/main" id="{C9CDBC7B-CF62-7693-1160-2107B529C35E}"/>
                  </a:ext>
                </a:extLst>
              </p:cNvPr>
              <p:cNvSpPr/>
              <p:nvPr/>
            </p:nvSpPr>
            <p:spPr>
              <a:xfrm>
                <a:off x="2455725" y="2683125"/>
                <a:ext cx="1553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7037" extrusionOk="0">
                    <a:moveTo>
                      <a:pt x="4438" y="0"/>
                    </a:moveTo>
                    <a:cubicBezTo>
                      <a:pt x="4438" y="1"/>
                      <a:pt x="3817" y="1509"/>
                      <a:pt x="2397" y="2308"/>
                    </a:cubicBezTo>
                    <a:cubicBezTo>
                      <a:pt x="267" y="3462"/>
                      <a:pt x="0" y="5415"/>
                      <a:pt x="0" y="5415"/>
                    </a:cubicBezTo>
                    <a:cubicBezTo>
                      <a:pt x="0" y="5415"/>
                      <a:pt x="1825" y="7037"/>
                      <a:pt x="3234" y="7037"/>
                    </a:cubicBezTo>
                    <a:cubicBezTo>
                      <a:pt x="3439" y="7037"/>
                      <a:pt x="3636" y="7002"/>
                      <a:pt x="3817" y="6923"/>
                    </a:cubicBezTo>
                    <a:cubicBezTo>
                      <a:pt x="6213" y="5770"/>
                      <a:pt x="4438" y="1"/>
                      <a:pt x="4438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67;p39">
                <a:extLst>
                  <a:ext uri="{FF2B5EF4-FFF2-40B4-BE49-F238E27FC236}">
                    <a16:creationId xmlns:a16="http://schemas.microsoft.com/office/drawing/2014/main" id="{D0EBE4AF-1479-EEB2-0B3F-E96F13CFB17F}"/>
                  </a:ext>
                </a:extLst>
              </p:cNvPr>
              <p:cNvSpPr/>
              <p:nvPr/>
            </p:nvSpPr>
            <p:spPr>
              <a:xfrm>
                <a:off x="2267125" y="2801025"/>
                <a:ext cx="49037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077" extrusionOk="0">
                    <a:moveTo>
                      <a:pt x="8709" y="1"/>
                    </a:moveTo>
                    <a:cubicBezTo>
                      <a:pt x="7981" y="1"/>
                      <a:pt x="7319" y="123"/>
                      <a:pt x="6745" y="344"/>
                    </a:cubicBezTo>
                    <a:cubicBezTo>
                      <a:pt x="4438" y="1231"/>
                      <a:pt x="0" y="5048"/>
                      <a:pt x="0" y="5048"/>
                    </a:cubicBezTo>
                    <a:lnTo>
                      <a:pt x="12603" y="15077"/>
                    </a:lnTo>
                    <a:cubicBezTo>
                      <a:pt x="12603" y="15077"/>
                      <a:pt x="17396" y="11172"/>
                      <a:pt x="18550" y="8420"/>
                    </a:cubicBezTo>
                    <a:cubicBezTo>
                      <a:pt x="19615" y="5669"/>
                      <a:pt x="16952" y="4426"/>
                      <a:pt x="16597" y="3982"/>
                    </a:cubicBezTo>
                    <a:cubicBezTo>
                      <a:pt x="13730" y="1115"/>
                      <a:pt x="10912" y="1"/>
                      <a:pt x="8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68;p39">
                <a:extLst>
                  <a:ext uri="{FF2B5EF4-FFF2-40B4-BE49-F238E27FC236}">
                    <a16:creationId xmlns:a16="http://schemas.microsoft.com/office/drawing/2014/main" id="{931AA0BE-E81E-6A27-CC2B-65C834FFE6B4}"/>
                  </a:ext>
                </a:extLst>
              </p:cNvPr>
              <p:cNvSpPr/>
              <p:nvPr/>
            </p:nvSpPr>
            <p:spPr>
              <a:xfrm>
                <a:off x="1077800" y="2893475"/>
                <a:ext cx="1626450" cy="1156500"/>
              </a:xfrm>
              <a:custGeom>
                <a:avLst/>
                <a:gdLst/>
                <a:ahLst/>
                <a:cxnLst/>
                <a:rect l="l" t="t" r="r" b="b"/>
                <a:pathLst>
                  <a:path w="65058" h="46260" extrusionOk="0">
                    <a:moveTo>
                      <a:pt x="46014" y="0"/>
                    </a:moveTo>
                    <a:cubicBezTo>
                      <a:pt x="44710" y="0"/>
                      <a:pt x="42906" y="485"/>
                      <a:pt x="40295" y="2237"/>
                    </a:cubicBezTo>
                    <a:cubicBezTo>
                      <a:pt x="33905" y="6586"/>
                      <a:pt x="25740" y="10402"/>
                      <a:pt x="18462" y="14574"/>
                    </a:cubicBezTo>
                    <a:cubicBezTo>
                      <a:pt x="14734" y="16704"/>
                      <a:pt x="3373" y="21763"/>
                      <a:pt x="1687" y="24248"/>
                    </a:cubicBezTo>
                    <a:cubicBezTo>
                      <a:pt x="1" y="26733"/>
                      <a:pt x="444" y="30639"/>
                      <a:pt x="444" y="30639"/>
                    </a:cubicBezTo>
                    <a:lnTo>
                      <a:pt x="22278" y="46259"/>
                    </a:lnTo>
                    <a:lnTo>
                      <a:pt x="64969" y="21497"/>
                    </a:lnTo>
                    <a:cubicBezTo>
                      <a:pt x="65058" y="19810"/>
                      <a:pt x="64880" y="15905"/>
                      <a:pt x="63194" y="12000"/>
                    </a:cubicBezTo>
                    <a:cubicBezTo>
                      <a:pt x="61774" y="8627"/>
                      <a:pt x="58756" y="5521"/>
                      <a:pt x="57159" y="3835"/>
                    </a:cubicBezTo>
                    <a:cubicBezTo>
                      <a:pt x="55107" y="1854"/>
                      <a:pt x="52717" y="324"/>
                      <a:pt x="50843" y="324"/>
                    </a:cubicBezTo>
                    <a:cubicBezTo>
                      <a:pt x="50366" y="324"/>
                      <a:pt x="49922" y="423"/>
                      <a:pt x="49526" y="639"/>
                    </a:cubicBezTo>
                    <a:cubicBezTo>
                      <a:pt x="49402" y="710"/>
                      <a:pt x="49276" y="739"/>
                      <a:pt x="49143" y="739"/>
                    </a:cubicBezTo>
                    <a:cubicBezTo>
                      <a:pt x="48475" y="739"/>
                      <a:pt x="47626" y="0"/>
                      <a:pt x="46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69;p39">
                <a:extLst>
                  <a:ext uri="{FF2B5EF4-FFF2-40B4-BE49-F238E27FC236}">
                    <a16:creationId xmlns:a16="http://schemas.microsoft.com/office/drawing/2014/main" id="{6EE9F6F4-EB26-579E-349B-93203BB70B18}"/>
                  </a:ext>
                </a:extLst>
              </p:cNvPr>
              <p:cNvSpPr/>
              <p:nvPr/>
            </p:nvSpPr>
            <p:spPr>
              <a:xfrm>
                <a:off x="1918750" y="3062550"/>
                <a:ext cx="1531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4473" extrusionOk="0">
                    <a:moveTo>
                      <a:pt x="4438" y="1"/>
                    </a:moveTo>
                    <a:cubicBezTo>
                      <a:pt x="4438" y="1"/>
                      <a:pt x="3285" y="444"/>
                      <a:pt x="2131" y="1864"/>
                    </a:cubicBezTo>
                    <a:cubicBezTo>
                      <a:pt x="888" y="3284"/>
                      <a:pt x="1" y="4083"/>
                      <a:pt x="799" y="4438"/>
                    </a:cubicBezTo>
                    <a:cubicBezTo>
                      <a:pt x="846" y="4462"/>
                      <a:pt x="901" y="4473"/>
                      <a:pt x="963" y="4473"/>
                    </a:cubicBezTo>
                    <a:cubicBezTo>
                      <a:pt x="1842" y="4473"/>
                      <a:pt x="4153" y="2244"/>
                      <a:pt x="5148" y="1332"/>
                    </a:cubicBezTo>
                    <a:cubicBezTo>
                      <a:pt x="6125" y="267"/>
                      <a:pt x="4438" y="1"/>
                      <a:pt x="443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70;p39">
                <a:extLst>
                  <a:ext uri="{FF2B5EF4-FFF2-40B4-BE49-F238E27FC236}">
                    <a16:creationId xmlns:a16="http://schemas.microsoft.com/office/drawing/2014/main" id="{EB356FE8-78FB-73C3-FBC2-699DE909FE8E}"/>
                  </a:ext>
                </a:extLst>
              </p:cNvPr>
              <p:cNvSpPr/>
              <p:nvPr/>
            </p:nvSpPr>
            <p:spPr>
              <a:xfrm>
                <a:off x="1994200" y="2792225"/>
                <a:ext cx="49260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19704" h="12767" extrusionOk="0">
                    <a:moveTo>
                      <a:pt x="18246" y="1"/>
                    </a:moveTo>
                    <a:cubicBezTo>
                      <a:pt x="15905" y="1"/>
                      <a:pt x="13235" y="2288"/>
                      <a:pt x="10385" y="4334"/>
                    </a:cubicBezTo>
                    <a:cubicBezTo>
                      <a:pt x="6923" y="6908"/>
                      <a:pt x="0" y="11080"/>
                      <a:pt x="0" y="11080"/>
                    </a:cubicBezTo>
                    <a:cubicBezTo>
                      <a:pt x="0" y="11080"/>
                      <a:pt x="1154" y="11346"/>
                      <a:pt x="1420" y="11612"/>
                    </a:cubicBezTo>
                    <a:cubicBezTo>
                      <a:pt x="2042" y="12411"/>
                      <a:pt x="2308" y="12766"/>
                      <a:pt x="2308" y="12766"/>
                    </a:cubicBezTo>
                    <a:cubicBezTo>
                      <a:pt x="2308" y="12766"/>
                      <a:pt x="6213" y="9393"/>
                      <a:pt x="8255" y="7973"/>
                    </a:cubicBezTo>
                    <a:cubicBezTo>
                      <a:pt x="10207" y="6553"/>
                      <a:pt x="12426" y="4778"/>
                      <a:pt x="14645" y="3181"/>
                    </a:cubicBezTo>
                    <a:cubicBezTo>
                      <a:pt x="16775" y="1583"/>
                      <a:pt x="19704" y="340"/>
                      <a:pt x="19704" y="340"/>
                    </a:cubicBezTo>
                    <a:cubicBezTo>
                      <a:pt x="19234" y="106"/>
                      <a:pt x="18748" y="1"/>
                      <a:pt x="18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71;p39">
                <a:extLst>
                  <a:ext uri="{FF2B5EF4-FFF2-40B4-BE49-F238E27FC236}">
                    <a16:creationId xmlns:a16="http://schemas.microsoft.com/office/drawing/2014/main" id="{AD3ACF94-999F-5E40-FFF2-651C303D5236}"/>
                  </a:ext>
                </a:extLst>
              </p:cNvPr>
              <p:cNvSpPr/>
              <p:nvPr/>
            </p:nvSpPr>
            <p:spPr>
              <a:xfrm>
                <a:off x="1029000" y="3341225"/>
                <a:ext cx="625725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31545" extrusionOk="0">
                    <a:moveTo>
                      <a:pt x="3373" y="4119"/>
                    </a:moveTo>
                    <a:lnTo>
                      <a:pt x="16686" y="11841"/>
                    </a:lnTo>
                    <a:cubicBezTo>
                      <a:pt x="17573" y="12285"/>
                      <a:pt x="18195" y="13616"/>
                      <a:pt x="18195" y="14681"/>
                    </a:cubicBezTo>
                    <a:cubicBezTo>
                      <a:pt x="18195" y="14770"/>
                      <a:pt x="18195" y="14770"/>
                      <a:pt x="18195" y="14859"/>
                    </a:cubicBezTo>
                    <a:lnTo>
                      <a:pt x="4793" y="7137"/>
                    </a:lnTo>
                    <a:cubicBezTo>
                      <a:pt x="3994" y="6693"/>
                      <a:pt x="3373" y="5362"/>
                      <a:pt x="3373" y="4297"/>
                    </a:cubicBezTo>
                    <a:cubicBezTo>
                      <a:pt x="3373" y="4208"/>
                      <a:pt x="3373" y="4208"/>
                      <a:pt x="3373" y="4119"/>
                    </a:cubicBezTo>
                    <a:close/>
                    <a:moveTo>
                      <a:pt x="2843" y="0"/>
                    </a:moveTo>
                    <a:cubicBezTo>
                      <a:pt x="1179" y="0"/>
                      <a:pt x="0" y="1544"/>
                      <a:pt x="0" y="4119"/>
                    </a:cubicBezTo>
                    <a:lnTo>
                      <a:pt x="0" y="17078"/>
                    </a:lnTo>
                    <a:lnTo>
                      <a:pt x="25029" y="31545"/>
                    </a:lnTo>
                    <a:lnTo>
                      <a:pt x="25029" y="18586"/>
                    </a:lnTo>
                    <a:cubicBezTo>
                      <a:pt x="25029" y="15125"/>
                      <a:pt x="22899" y="11042"/>
                      <a:pt x="20236" y="9533"/>
                    </a:cubicBezTo>
                    <a:lnTo>
                      <a:pt x="4704" y="569"/>
                    </a:lnTo>
                    <a:cubicBezTo>
                      <a:pt x="4045" y="183"/>
                      <a:pt x="3416" y="0"/>
                      <a:pt x="28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72;p39">
                <a:extLst>
                  <a:ext uri="{FF2B5EF4-FFF2-40B4-BE49-F238E27FC236}">
                    <a16:creationId xmlns:a16="http://schemas.microsoft.com/office/drawing/2014/main" id="{0F7E931F-622F-150F-7C4F-423879923E4F}"/>
                  </a:ext>
                </a:extLst>
              </p:cNvPr>
              <p:cNvSpPr/>
              <p:nvPr/>
            </p:nvSpPr>
            <p:spPr>
              <a:xfrm>
                <a:off x="1029000" y="3348775"/>
                <a:ext cx="90975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753" extrusionOk="0">
                    <a:moveTo>
                      <a:pt x="1598" y="1"/>
                    </a:moveTo>
                    <a:lnTo>
                      <a:pt x="0" y="977"/>
                    </a:lnTo>
                    <a:lnTo>
                      <a:pt x="1420" y="2752"/>
                    </a:lnTo>
                    <a:lnTo>
                      <a:pt x="3639" y="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73;p39">
                <a:extLst>
                  <a:ext uri="{FF2B5EF4-FFF2-40B4-BE49-F238E27FC236}">
                    <a16:creationId xmlns:a16="http://schemas.microsoft.com/office/drawing/2014/main" id="{4563DA37-8997-83DE-C542-8A99E20CB4DD}"/>
                  </a:ext>
                </a:extLst>
              </p:cNvPr>
              <p:cNvSpPr/>
              <p:nvPr/>
            </p:nvSpPr>
            <p:spPr>
              <a:xfrm>
                <a:off x="1563725" y="4074350"/>
                <a:ext cx="9100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3285" extrusionOk="0">
                    <a:moveTo>
                      <a:pt x="2397" y="1"/>
                    </a:moveTo>
                    <a:lnTo>
                      <a:pt x="1" y="622"/>
                    </a:lnTo>
                    <a:lnTo>
                      <a:pt x="1954" y="3285"/>
                    </a:lnTo>
                    <a:lnTo>
                      <a:pt x="3640" y="2220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74;p39">
                <a:extLst>
                  <a:ext uri="{FF2B5EF4-FFF2-40B4-BE49-F238E27FC236}">
                    <a16:creationId xmlns:a16="http://schemas.microsoft.com/office/drawing/2014/main" id="{DD9B4A80-B203-9462-3AC2-6A58C6589BEF}"/>
                  </a:ext>
                </a:extLst>
              </p:cNvPr>
              <p:cNvSpPr/>
              <p:nvPr/>
            </p:nvSpPr>
            <p:spPr>
              <a:xfrm>
                <a:off x="986825" y="3365675"/>
                <a:ext cx="625750" cy="790800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32" extrusionOk="0">
                    <a:moveTo>
                      <a:pt x="5060" y="3141"/>
                    </a:moveTo>
                    <a:lnTo>
                      <a:pt x="18373" y="10863"/>
                    </a:lnTo>
                    <a:cubicBezTo>
                      <a:pt x="19260" y="11307"/>
                      <a:pt x="19882" y="12638"/>
                      <a:pt x="19882" y="13703"/>
                    </a:cubicBezTo>
                    <a:cubicBezTo>
                      <a:pt x="19882" y="13792"/>
                      <a:pt x="19882" y="13792"/>
                      <a:pt x="19882" y="13881"/>
                    </a:cubicBezTo>
                    <a:lnTo>
                      <a:pt x="6480" y="6159"/>
                    </a:lnTo>
                    <a:cubicBezTo>
                      <a:pt x="5681" y="5715"/>
                      <a:pt x="5060" y="4384"/>
                      <a:pt x="5060" y="3319"/>
                    </a:cubicBezTo>
                    <a:cubicBezTo>
                      <a:pt x="5060" y="3230"/>
                      <a:pt x="5060" y="3230"/>
                      <a:pt x="5060" y="3141"/>
                    </a:cubicBezTo>
                    <a:close/>
                    <a:moveTo>
                      <a:pt x="2851" y="0"/>
                    </a:moveTo>
                    <a:cubicBezTo>
                      <a:pt x="1183" y="0"/>
                      <a:pt x="1" y="1561"/>
                      <a:pt x="1" y="4206"/>
                    </a:cubicBezTo>
                    <a:lnTo>
                      <a:pt x="1" y="17165"/>
                    </a:lnTo>
                    <a:lnTo>
                      <a:pt x="25030" y="31632"/>
                    </a:lnTo>
                    <a:lnTo>
                      <a:pt x="25030" y="18673"/>
                    </a:lnTo>
                    <a:cubicBezTo>
                      <a:pt x="25030" y="15123"/>
                      <a:pt x="22899" y="11041"/>
                      <a:pt x="20237" y="9532"/>
                    </a:cubicBezTo>
                    <a:lnTo>
                      <a:pt x="4705" y="567"/>
                    </a:lnTo>
                    <a:cubicBezTo>
                      <a:pt x="4049" y="183"/>
                      <a:pt x="3421" y="0"/>
                      <a:pt x="28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75;p39">
                <a:extLst>
                  <a:ext uri="{FF2B5EF4-FFF2-40B4-BE49-F238E27FC236}">
                    <a16:creationId xmlns:a16="http://schemas.microsoft.com/office/drawing/2014/main" id="{8FE08DA0-E979-5EBB-C5EE-7F9043B0A7E3}"/>
                  </a:ext>
                </a:extLst>
              </p:cNvPr>
              <p:cNvSpPr/>
              <p:nvPr/>
            </p:nvSpPr>
            <p:spPr>
              <a:xfrm>
                <a:off x="1073375" y="3438050"/>
                <a:ext cx="41050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16420" h="12063" extrusionOk="0">
                    <a:moveTo>
                      <a:pt x="957" y="1"/>
                    </a:moveTo>
                    <a:cubicBezTo>
                      <a:pt x="410" y="1"/>
                      <a:pt x="0" y="502"/>
                      <a:pt x="0" y="1311"/>
                    </a:cubicBezTo>
                    <a:cubicBezTo>
                      <a:pt x="0" y="2376"/>
                      <a:pt x="710" y="3708"/>
                      <a:pt x="1509" y="4152"/>
                    </a:cubicBezTo>
                    <a:lnTo>
                      <a:pt x="14911" y="11873"/>
                    </a:lnTo>
                    <a:cubicBezTo>
                      <a:pt x="15140" y="12001"/>
                      <a:pt x="15355" y="12062"/>
                      <a:pt x="15546" y="12062"/>
                    </a:cubicBezTo>
                    <a:cubicBezTo>
                      <a:pt x="16022" y="12062"/>
                      <a:pt x="16356" y="11682"/>
                      <a:pt x="16420" y="10986"/>
                    </a:cubicBezTo>
                    <a:lnTo>
                      <a:pt x="3018" y="3264"/>
                    </a:lnTo>
                    <a:cubicBezTo>
                      <a:pt x="2219" y="2820"/>
                      <a:pt x="1598" y="1489"/>
                      <a:pt x="1598" y="424"/>
                    </a:cubicBezTo>
                    <a:cubicBezTo>
                      <a:pt x="1598" y="335"/>
                      <a:pt x="1598" y="335"/>
                      <a:pt x="1598" y="246"/>
                    </a:cubicBezTo>
                    <a:lnTo>
                      <a:pt x="1509" y="158"/>
                    </a:lnTo>
                    <a:cubicBezTo>
                      <a:pt x="1317" y="51"/>
                      <a:pt x="1130" y="1"/>
                      <a:pt x="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876;p39">
                <a:extLst>
                  <a:ext uri="{FF2B5EF4-FFF2-40B4-BE49-F238E27FC236}">
                    <a16:creationId xmlns:a16="http://schemas.microsoft.com/office/drawing/2014/main" id="{2C96F14B-E596-EF65-7EB6-F993EC4ED7AE}"/>
                  </a:ext>
                </a:extLst>
              </p:cNvPr>
              <p:cNvSpPr/>
              <p:nvPr/>
            </p:nvSpPr>
            <p:spPr>
              <a:xfrm>
                <a:off x="1419500" y="3761500"/>
                <a:ext cx="135375" cy="2995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1983" extrusionOk="0">
                    <a:moveTo>
                      <a:pt x="1" y="0"/>
                    </a:moveTo>
                    <a:lnTo>
                      <a:pt x="1" y="8876"/>
                    </a:lnTo>
                    <a:lnTo>
                      <a:pt x="5415" y="11982"/>
                    </a:lnTo>
                    <a:lnTo>
                      <a:pt x="5415" y="31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877;p39">
                <a:extLst>
                  <a:ext uri="{FF2B5EF4-FFF2-40B4-BE49-F238E27FC236}">
                    <a16:creationId xmlns:a16="http://schemas.microsoft.com/office/drawing/2014/main" id="{45707DAB-F7C0-C5DE-8636-0412E54928F8}"/>
                  </a:ext>
                </a:extLst>
              </p:cNvPr>
              <p:cNvSpPr/>
              <p:nvPr/>
            </p:nvSpPr>
            <p:spPr>
              <a:xfrm>
                <a:off x="2486775" y="2727500"/>
                <a:ext cx="230800" cy="199725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989" extrusionOk="0">
                    <a:moveTo>
                      <a:pt x="9231" y="1"/>
                    </a:moveTo>
                    <a:lnTo>
                      <a:pt x="4261" y="2397"/>
                    </a:lnTo>
                    <a:cubicBezTo>
                      <a:pt x="4261" y="2397"/>
                      <a:pt x="3462" y="3640"/>
                      <a:pt x="2663" y="4438"/>
                    </a:cubicBezTo>
                    <a:cubicBezTo>
                      <a:pt x="2220" y="4705"/>
                      <a:pt x="445" y="6746"/>
                      <a:pt x="1" y="7989"/>
                    </a:cubicBezTo>
                    <a:cubicBezTo>
                      <a:pt x="800" y="7900"/>
                      <a:pt x="3196" y="6923"/>
                      <a:pt x="3995" y="6657"/>
                    </a:cubicBezTo>
                    <a:cubicBezTo>
                      <a:pt x="4971" y="6391"/>
                      <a:pt x="7279" y="5947"/>
                      <a:pt x="7279" y="5947"/>
                    </a:cubicBezTo>
                    <a:cubicBezTo>
                      <a:pt x="7279" y="5947"/>
                      <a:pt x="6924" y="5060"/>
                      <a:pt x="7545" y="3640"/>
                    </a:cubicBezTo>
                    <a:cubicBezTo>
                      <a:pt x="8432" y="1687"/>
                      <a:pt x="9231" y="1"/>
                      <a:pt x="92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878;p39">
                <a:extLst>
                  <a:ext uri="{FF2B5EF4-FFF2-40B4-BE49-F238E27FC236}">
                    <a16:creationId xmlns:a16="http://schemas.microsoft.com/office/drawing/2014/main" id="{8C3F9DE4-285B-E551-9C52-0B218AE23175}"/>
                  </a:ext>
                </a:extLst>
              </p:cNvPr>
              <p:cNvSpPr/>
              <p:nvPr/>
            </p:nvSpPr>
            <p:spPr>
              <a:xfrm>
                <a:off x="2462375" y="2794075"/>
                <a:ext cx="2197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6302" extrusionOk="0">
                    <a:moveTo>
                      <a:pt x="4261" y="0"/>
                    </a:moveTo>
                    <a:cubicBezTo>
                      <a:pt x="4261" y="0"/>
                      <a:pt x="2574" y="1598"/>
                      <a:pt x="1421" y="3195"/>
                    </a:cubicBezTo>
                    <a:cubicBezTo>
                      <a:pt x="444" y="4438"/>
                      <a:pt x="1" y="6302"/>
                      <a:pt x="1" y="6302"/>
                    </a:cubicBezTo>
                    <a:cubicBezTo>
                      <a:pt x="1" y="6302"/>
                      <a:pt x="3728" y="5326"/>
                      <a:pt x="4971" y="5059"/>
                    </a:cubicBezTo>
                    <a:cubicBezTo>
                      <a:pt x="6746" y="4704"/>
                      <a:pt x="8787" y="4260"/>
                      <a:pt x="8787" y="4260"/>
                    </a:cubicBezTo>
                    <a:lnTo>
                      <a:pt x="8255" y="3284"/>
                    </a:lnTo>
                    <a:cubicBezTo>
                      <a:pt x="8255" y="3284"/>
                      <a:pt x="6480" y="3373"/>
                      <a:pt x="4882" y="3728"/>
                    </a:cubicBezTo>
                    <a:cubicBezTo>
                      <a:pt x="4172" y="3905"/>
                      <a:pt x="1509" y="4882"/>
                      <a:pt x="1509" y="4882"/>
                    </a:cubicBezTo>
                    <a:cubicBezTo>
                      <a:pt x="1509" y="4882"/>
                      <a:pt x="2574" y="3639"/>
                      <a:pt x="3551" y="2485"/>
                    </a:cubicBezTo>
                    <a:cubicBezTo>
                      <a:pt x="4350" y="1420"/>
                      <a:pt x="5415" y="0"/>
                      <a:pt x="5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879;p39">
                <a:extLst>
                  <a:ext uri="{FF2B5EF4-FFF2-40B4-BE49-F238E27FC236}">
                    <a16:creationId xmlns:a16="http://schemas.microsoft.com/office/drawing/2014/main" id="{17B4C4D9-77FE-DE57-3A6E-C923A5824C57}"/>
                  </a:ext>
                </a:extLst>
              </p:cNvPr>
              <p:cNvSpPr/>
              <p:nvPr/>
            </p:nvSpPr>
            <p:spPr>
              <a:xfrm>
                <a:off x="2513400" y="2592450"/>
                <a:ext cx="224150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8953" extrusionOk="0">
                    <a:moveTo>
                      <a:pt x="5164" y="0"/>
                    </a:moveTo>
                    <a:cubicBezTo>
                      <a:pt x="4308" y="0"/>
                      <a:pt x="3379" y="339"/>
                      <a:pt x="2486" y="1231"/>
                    </a:cubicBezTo>
                    <a:cubicBezTo>
                      <a:pt x="1" y="3805"/>
                      <a:pt x="977" y="8864"/>
                      <a:pt x="2752" y="8953"/>
                    </a:cubicBezTo>
                    <a:cubicBezTo>
                      <a:pt x="3817" y="8953"/>
                      <a:pt x="6125" y="8509"/>
                      <a:pt x="7368" y="7089"/>
                    </a:cubicBezTo>
                    <a:cubicBezTo>
                      <a:pt x="8699" y="5580"/>
                      <a:pt x="8965" y="3006"/>
                      <a:pt x="8344" y="1852"/>
                    </a:cubicBezTo>
                    <a:cubicBezTo>
                      <a:pt x="7843" y="961"/>
                      <a:pt x="6607" y="0"/>
                      <a:pt x="5164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880;p39">
                <a:extLst>
                  <a:ext uri="{FF2B5EF4-FFF2-40B4-BE49-F238E27FC236}">
                    <a16:creationId xmlns:a16="http://schemas.microsoft.com/office/drawing/2014/main" id="{33171374-F4D2-3FB0-F4E9-49BEDDC36C4D}"/>
                  </a:ext>
                </a:extLst>
              </p:cNvPr>
              <p:cNvSpPr/>
              <p:nvPr/>
            </p:nvSpPr>
            <p:spPr>
              <a:xfrm>
                <a:off x="2564450" y="2566400"/>
                <a:ext cx="22855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8575" extrusionOk="0">
                    <a:moveTo>
                      <a:pt x="3644" y="0"/>
                    </a:moveTo>
                    <a:cubicBezTo>
                      <a:pt x="2182" y="0"/>
                      <a:pt x="792" y="1010"/>
                      <a:pt x="0" y="2806"/>
                    </a:cubicBezTo>
                    <a:cubicBezTo>
                      <a:pt x="0" y="2806"/>
                      <a:pt x="1775" y="3871"/>
                      <a:pt x="3373" y="4137"/>
                    </a:cubicBezTo>
                    <a:cubicBezTo>
                      <a:pt x="3018" y="5912"/>
                      <a:pt x="3728" y="7243"/>
                      <a:pt x="3728" y="7243"/>
                    </a:cubicBezTo>
                    <a:cubicBezTo>
                      <a:pt x="3728" y="7243"/>
                      <a:pt x="4706" y="6461"/>
                      <a:pt x="5209" y="6461"/>
                    </a:cubicBezTo>
                    <a:cubicBezTo>
                      <a:pt x="5293" y="6461"/>
                      <a:pt x="5364" y="6483"/>
                      <a:pt x="5414" y="6533"/>
                    </a:cubicBezTo>
                    <a:cubicBezTo>
                      <a:pt x="6124" y="7155"/>
                      <a:pt x="4882" y="8575"/>
                      <a:pt x="4882" y="8575"/>
                    </a:cubicBezTo>
                    <a:cubicBezTo>
                      <a:pt x="4882" y="8575"/>
                      <a:pt x="5947" y="7953"/>
                      <a:pt x="6302" y="7421"/>
                    </a:cubicBezTo>
                    <a:cubicBezTo>
                      <a:pt x="6657" y="6888"/>
                      <a:pt x="9142" y="4226"/>
                      <a:pt x="6568" y="1474"/>
                    </a:cubicBezTo>
                    <a:cubicBezTo>
                      <a:pt x="5670" y="468"/>
                      <a:pt x="4640" y="0"/>
                      <a:pt x="3644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881;p39">
                <a:extLst>
                  <a:ext uri="{FF2B5EF4-FFF2-40B4-BE49-F238E27FC236}">
                    <a16:creationId xmlns:a16="http://schemas.microsoft.com/office/drawing/2014/main" id="{FA767CB5-909D-2A34-3D33-B96EC6E9CAFD}"/>
                  </a:ext>
                </a:extLst>
              </p:cNvPr>
              <p:cNvSpPr/>
              <p:nvPr/>
            </p:nvSpPr>
            <p:spPr>
              <a:xfrm>
                <a:off x="2600975" y="2634275"/>
                <a:ext cx="21645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658" h="12694" extrusionOk="0">
                    <a:moveTo>
                      <a:pt x="5354" y="1"/>
                    </a:moveTo>
                    <a:cubicBezTo>
                      <a:pt x="4151" y="1"/>
                      <a:pt x="2711" y="2221"/>
                      <a:pt x="2711" y="2221"/>
                    </a:cubicBezTo>
                    <a:cubicBezTo>
                      <a:pt x="2711" y="2221"/>
                      <a:pt x="758" y="5150"/>
                      <a:pt x="1024" y="6392"/>
                    </a:cubicBezTo>
                    <a:cubicBezTo>
                      <a:pt x="1379" y="7724"/>
                      <a:pt x="2444" y="9055"/>
                      <a:pt x="2001" y="9676"/>
                    </a:cubicBezTo>
                    <a:cubicBezTo>
                      <a:pt x="1798" y="10082"/>
                      <a:pt x="1305" y="10169"/>
                      <a:pt x="920" y="10169"/>
                    </a:cubicBezTo>
                    <a:cubicBezTo>
                      <a:pt x="631" y="10169"/>
                      <a:pt x="403" y="10120"/>
                      <a:pt x="403" y="10120"/>
                    </a:cubicBezTo>
                    <a:lnTo>
                      <a:pt x="403" y="10120"/>
                    </a:lnTo>
                    <a:cubicBezTo>
                      <a:pt x="403" y="10120"/>
                      <a:pt x="1" y="11730"/>
                      <a:pt x="1189" y="11730"/>
                    </a:cubicBezTo>
                    <a:cubicBezTo>
                      <a:pt x="1248" y="11730"/>
                      <a:pt x="1312" y="11726"/>
                      <a:pt x="1379" y="11718"/>
                    </a:cubicBezTo>
                    <a:cubicBezTo>
                      <a:pt x="2711" y="11451"/>
                      <a:pt x="3421" y="11185"/>
                      <a:pt x="3421" y="11185"/>
                    </a:cubicBezTo>
                    <a:lnTo>
                      <a:pt x="5196" y="12694"/>
                    </a:lnTo>
                    <a:cubicBezTo>
                      <a:pt x="5196" y="12694"/>
                      <a:pt x="6527" y="11007"/>
                      <a:pt x="6527" y="9499"/>
                    </a:cubicBezTo>
                    <a:cubicBezTo>
                      <a:pt x="6527" y="8079"/>
                      <a:pt x="5196" y="7014"/>
                      <a:pt x="5640" y="5860"/>
                    </a:cubicBezTo>
                    <a:cubicBezTo>
                      <a:pt x="6083" y="4706"/>
                      <a:pt x="8657" y="3020"/>
                      <a:pt x="6083" y="357"/>
                    </a:cubicBezTo>
                    <a:cubicBezTo>
                      <a:pt x="5863" y="104"/>
                      <a:pt x="5614" y="1"/>
                      <a:pt x="5354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882;p39">
                <a:extLst>
                  <a:ext uri="{FF2B5EF4-FFF2-40B4-BE49-F238E27FC236}">
                    <a16:creationId xmlns:a16="http://schemas.microsoft.com/office/drawing/2014/main" id="{84263956-EBF3-735E-205B-47A5FB11F8D4}"/>
                  </a:ext>
                </a:extLst>
              </p:cNvPr>
              <p:cNvSpPr/>
              <p:nvPr/>
            </p:nvSpPr>
            <p:spPr>
              <a:xfrm>
                <a:off x="2646550" y="2692100"/>
                <a:ext cx="599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27" extrusionOk="0">
                    <a:moveTo>
                      <a:pt x="1453" y="0"/>
                    </a:moveTo>
                    <a:cubicBezTo>
                      <a:pt x="783" y="0"/>
                      <a:pt x="0" y="174"/>
                      <a:pt x="0" y="174"/>
                    </a:cubicBezTo>
                    <a:lnTo>
                      <a:pt x="0" y="1417"/>
                    </a:lnTo>
                    <a:cubicBezTo>
                      <a:pt x="0" y="1417"/>
                      <a:pt x="133" y="1426"/>
                      <a:pt x="336" y="1426"/>
                    </a:cubicBezTo>
                    <a:cubicBezTo>
                      <a:pt x="995" y="1426"/>
                      <a:pt x="2397" y="1323"/>
                      <a:pt x="2397" y="440"/>
                    </a:cubicBezTo>
                    <a:cubicBezTo>
                      <a:pt x="2397" y="98"/>
                      <a:pt x="1956" y="0"/>
                      <a:pt x="1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883;p39">
                <a:extLst>
                  <a:ext uri="{FF2B5EF4-FFF2-40B4-BE49-F238E27FC236}">
                    <a16:creationId xmlns:a16="http://schemas.microsoft.com/office/drawing/2014/main" id="{26690673-C567-5BCB-2E4C-076017834CC6}"/>
                  </a:ext>
                </a:extLst>
              </p:cNvPr>
              <p:cNvSpPr/>
              <p:nvPr/>
            </p:nvSpPr>
            <p:spPr>
              <a:xfrm>
                <a:off x="2293750" y="2916875"/>
                <a:ext cx="15535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4319" extrusionOk="0">
                    <a:moveTo>
                      <a:pt x="2083" y="0"/>
                    </a:moveTo>
                    <a:cubicBezTo>
                      <a:pt x="1390" y="0"/>
                      <a:pt x="926" y="287"/>
                      <a:pt x="533" y="680"/>
                    </a:cubicBezTo>
                    <a:cubicBezTo>
                      <a:pt x="0" y="1301"/>
                      <a:pt x="1243" y="1922"/>
                      <a:pt x="1687" y="2277"/>
                    </a:cubicBezTo>
                    <a:cubicBezTo>
                      <a:pt x="2130" y="2632"/>
                      <a:pt x="4172" y="4319"/>
                      <a:pt x="4172" y="4319"/>
                    </a:cubicBezTo>
                    <a:lnTo>
                      <a:pt x="6213" y="2632"/>
                    </a:lnTo>
                    <a:cubicBezTo>
                      <a:pt x="6213" y="2455"/>
                      <a:pt x="5148" y="1035"/>
                      <a:pt x="3550" y="325"/>
                    </a:cubicBezTo>
                    <a:cubicBezTo>
                      <a:pt x="2964" y="97"/>
                      <a:pt x="2485" y="0"/>
                      <a:pt x="2083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884;p39">
                <a:extLst>
                  <a:ext uri="{FF2B5EF4-FFF2-40B4-BE49-F238E27FC236}">
                    <a16:creationId xmlns:a16="http://schemas.microsoft.com/office/drawing/2014/main" id="{E3C0B0D9-5DF8-D644-7902-5384B445C5EA}"/>
                  </a:ext>
                </a:extLst>
              </p:cNvPr>
              <p:cNvSpPr/>
              <p:nvPr/>
            </p:nvSpPr>
            <p:spPr>
              <a:xfrm>
                <a:off x="2369175" y="2936000"/>
                <a:ext cx="376625" cy="260100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10404" extrusionOk="0">
                    <a:moveTo>
                      <a:pt x="13450" y="1"/>
                    </a:moveTo>
                    <a:cubicBezTo>
                      <a:pt x="13252" y="1"/>
                      <a:pt x="13029" y="30"/>
                      <a:pt x="12782" y="92"/>
                    </a:cubicBezTo>
                    <a:cubicBezTo>
                      <a:pt x="10030" y="714"/>
                      <a:pt x="7279" y="4974"/>
                      <a:pt x="7279" y="4974"/>
                    </a:cubicBezTo>
                    <a:lnTo>
                      <a:pt x="3374" y="1424"/>
                    </a:lnTo>
                    <a:cubicBezTo>
                      <a:pt x="3374" y="1424"/>
                      <a:pt x="3090" y="1367"/>
                      <a:pt x="2706" y="1367"/>
                    </a:cubicBezTo>
                    <a:cubicBezTo>
                      <a:pt x="2258" y="1367"/>
                      <a:pt x="1674" y="1444"/>
                      <a:pt x="1243" y="1779"/>
                    </a:cubicBezTo>
                    <a:cubicBezTo>
                      <a:pt x="445" y="2311"/>
                      <a:pt x="1" y="3287"/>
                      <a:pt x="1" y="3287"/>
                    </a:cubicBezTo>
                    <a:cubicBezTo>
                      <a:pt x="1" y="3287"/>
                      <a:pt x="2042" y="5773"/>
                      <a:pt x="3729" y="7725"/>
                    </a:cubicBezTo>
                    <a:cubicBezTo>
                      <a:pt x="4435" y="8510"/>
                      <a:pt x="5904" y="10404"/>
                      <a:pt x="7216" y="10404"/>
                    </a:cubicBezTo>
                    <a:cubicBezTo>
                      <a:pt x="7388" y="10404"/>
                      <a:pt x="7558" y="10371"/>
                      <a:pt x="7723" y="10299"/>
                    </a:cubicBezTo>
                    <a:cubicBezTo>
                      <a:pt x="8788" y="9855"/>
                      <a:pt x="10829" y="8613"/>
                      <a:pt x="11983" y="7459"/>
                    </a:cubicBezTo>
                    <a:cubicBezTo>
                      <a:pt x="13137" y="6305"/>
                      <a:pt x="13758" y="4885"/>
                      <a:pt x="14202" y="3820"/>
                    </a:cubicBezTo>
                    <a:cubicBezTo>
                      <a:pt x="15064" y="1702"/>
                      <a:pt x="14957" y="1"/>
                      <a:pt x="134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" name="Google Shape;596;p37">
            <a:extLst>
              <a:ext uri="{FF2B5EF4-FFF2-40B4-BE49-F238E27FC236}">
                <a16:creationId xmlns:a16="http://schemas.microsoft.com/office/drawing/2014/main" id="{F2745E99-A4E5-5854-01C7-079F857ED4CC}"/>
              </a:ext>
            </a:extLst>
          </p:cNvPr>
          <p:cNvGrpSpPr/>
          <p:nvPr/>
        </p:nvGrpSpPr>
        <p:grpSpPr>
          <a:xfrm>
            <a:off x="7963774" y="-261327"/>
            <a:ext cx="1025083" cy="2187576"/>
            <a:chOff x="306861" y="1339755"/>
            <a:chExt cx="1378240" cy="3487893"/>
          </a:xfrm>
        </p:grpSpPr>
        <p:grpSp>
          <p:nvGrpSpPr>
            <p:cNvPr id="241" name="Google Shape;597;p37">
              <a:extLst>
                <a:ext uri="{FF2B5EF4-FFF2-40B4-BE49-F238E27FC236}">
                  <a16:creationId xmlns:a16="http://schemas.microsoft.com/office/drawing/2014/main" id="{15D9BA60-DEA2-C357-C483-92921AE4459D}"/>
                </a:ext>
              </a:extLst>
            </p:cNvPr>
            <p:cNvGrpSpPr/>
            <p:nvPr/>
          </p:nvGrpSpPr>
          <p:grpSpPr>
            <a:xfrm>
              <a:off x="562446" y="2018737"/>
              <a:ext cx="1122645" cy="2808910"/>
              <a:chOff x="553863" y="1859436"/>
              <a:chExt cx="1182852" cy="2959551"/>
            </a:xfrm>
          </p:grpSpPr>
          <p:sp>
            <p:nvSpPr>
              <p:cNvPr id="245" name="Google Shape;598;p37">
                <a:extLst>
                  <a:ext uri="{FF2B5EF4-FFF2-40B4-BE49-F238E27FC236}">
                    <a16:creationId xmlns:a16="http://schemas.microsoft.com/office/drawing/2014/main" id="{41AA34B1-5363-0184-7927-3843B013CB5B}"/>
                  </a:ext>
                </a:extLst>
              </p:cNvPr>
              <p:cNvSpPr/>
              <p:nvPr/>
            </p:nvSpPr>
            <p:spPr>
              <a:xfrm flipH="1">
                <a:off x="776673" y="1859436"/>
                <a:ext cx="489576" cy="317042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18666" extrusionOk="0">
                    <a:moveTo>
                      <a:pt x="14563" y="1"/>
                    </a:moveTo>
                    <a:cubicBezTo>
                      <a:pt x="8777" y="1"/>
                      <a:pt x="3262" y="3623"/>
                      <a:pt x="2636" y="5499"/>
                    </a:cubicBezTo>
                    <a:cubicBezTo>
                      <a:pt x="1964" y="7420"/>
                      <a:pt x="0" y="13119"/>
                      <a:pt x="2889" y="13119"/>
                    </a:cubicBezTo>
                    <a:cubicBezTo>
                      <a:pt x="2901" y="13119"/>
                      <a:pt x="2913" y="13119"/>
                      <a:pt x="2926" y="13119"/>
                    </a:cubicBezTo>
                    <a:cubicBezTo>
                      <a:pt x="5916" y="13119"/>
                      <a:pt x="7652" y="18665"/>
                      <a:pt x="7652" y="18665"/>
                    </a:cubicBezTo>
                    <a:cubicBezTo>
                      <a:pt x="7652" y="18665"/>
                      <a:pt x="28824" y="11962"/>
                      <a:pt x="24532" y="5451"/>
                    </a:cubicBezTo>
                    <a:cubicBezTo>
                      <a:pt x="21838" y="1391"/>
                      <a:pt x="18149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599;p37">
                <a:extLst>
                  <a:ext uri="{FF2B5EF4-FFF2-40B4-BE49-F238E27FC236}">
                    <a16:creationId xmlns:a16="http://schemas.microsoft.com/office/drawing/2014/main" id="{53CC5CDE-86AB-F7FA-2EFF-D867FEDEA333}"/>
                  </a:ext>
                </a:extLst>
              </p:cNvPr>
              <p:cNvSpPr/>
              <p:nvPr/>
            </p:nvSpPr>
            <p:spPr>
              <a:xfrm flipH="1">
                <a:off x="1504888" y="2606062"/>
                <a:ext cx="165485" cy="111201"/>
              </a:xfrm>
              <a:custGeom>
                <a:avLst/>
                <a:gdLst/>
                <a:ahLst/>
                <a:cxnLst/>
                <a:rect l="l" t="t" r="r" b="b"/>
                <a:pathLst>
                  <a:path w="9743" h="6547" extrusionOk="0">
                    <a:moveTo>
                      <a:pt x="7221" y="0"/>
                    </a:moveTo>
                    <a:cubicBezTo>
                      <a:pt x="5254" y="0"/>
                      <a:pt x="2135" y="1730"/>
                      <a:pt x="1833" y="3499"/>
                    </a:cubicBezTo>
                    <a:cubicBezTo>
                      <a:pt x="1496" y="5428"/>
                      <a:pt x="0" y="4608"/>
                      <a:pt x="1544" y="6152"/>
                    </a:cubicBezTo>
                    <a:cubicBezTo>
                      <a:pt x="1834" y="6433"/>
                      <a:pt x="2304" y="6547"/>
                      <a:pt x="2877" y="6547"/>
                    </a:cubicBezTo>
                    <a:cubicBezTo>
                      <a:pt x="5353" y="6547"/>
                      <a:pt x="9742" y="4416"/>
                      <a:pt x="9742" y="4416"/>
                    </a:cubicBezTo>
                    <a:cubicBezTo>
                      <a:pt x="9742" y="4416"/>
                      <a:pt x="9694" y="606"/>
                      <a:pt x="7862" y="75"/>
                    </a:cubicBezTo>
                    <a:cubicBezTo>
                      <a:pt x="7668" y="24"/>
                      <a:pt x="7453" y="0"/>
                      <a:pt x="7221" y="0"/>
                    </a:cubicBezTo>
                    <a:close/>
                  </a:path>
                </a:pathLst>
              </a:custGeom>
              <a:solidFill>
                <a:srgbClr val="DFF1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600;p37">
                <a:extLst>
                  <a:ext uri="{FF2B5EF4-FFF2-40B4-BE49-F238E27FC236}">
                    <a16:creationId xmlns:a16="http://schemas.microsoft.com/office/drawing/2014/main" id="{73A1C6AE-DBBC-A2B4-5A65-85FA2D4FF26A}"/>
                  </a:ext>
                </a:extLst>
              </p:cNvPr>
              <p:cNvSpPr/>
              <p:nvPr/>
            </p:nvSpPr>
            <p:spPr>
              <a:xfrm flipH="1">
                <a:off x="1202690" y="2613060"/>
                <a:ext cx="415249" cy="393831"/>
              </a:xfrm>
              <a:custGeom>
                <a:avLst/>
                <a:gdLst/>
                <a:ahLst/>
                <a:cxnLst/>
                <a:rect l="l" t="t" r="r" b="b"/>
                <a:pathLst>
                  <a:path w="24448" h="23187" extrusionOk="0">
                    <a:moveTo>
                      <a:pt x="1881" y="1"/>
                    </a:moveTo>
                    <a:lnTo>
                      <a:pt x="0" y="5113"/>
                    </a:lnTo>
                    <a:cubicBezTo>
                      <a:pt x="0" y="5113"/>
                      <a:pt x="12010" y="23187"/>
                      <a:pt x="16662" y="23187"/>
                    </a:cubicBezTo>
                    <a:cubicBezTo>
                      <a:pt x="17141" y="23187"/>
                      <a:pt x="17542" y="22995"/>
                      <a:pt x="17844" y="22571"/>
                    </a:cubicBezTo>
                    <a:cubicBezTo>
                      <a:pt x="21124" y="18038"/>
                      <a:pt x="22040" y="16302"/>
                      <a:pt x="23728" y="11238"/>
                    </a:cubicBezTo>
                    <a:cubicBezTo>
                      <a:pt x="24447" y="9100"/>
                      <a:pt x="23607" y="8487"/>
                      <a:pt x="22406" y="8487"/>
                    </a:cubicBezTo>
                    <a:cubicBezTo>
                      <a:pt x="20790" y="8487"/>
                      <a:pt x="18519" y="9598"/>
                      <a:pt x="18519" y="9598"/>
                    </a:cubicBezTo>
                    <a:cubicBezTo>
                      <a:pt x="18519" y="9598"/>
                      <a:pt x="17932" y="9821"/>
                      <a:pt x="16665" y="9821"/>
                    </a:cubicBezTo>
                    <a:cubicBezTo>
                      <a:pt x="15364" y="9821"/>
                      <a:pt x="13347" y="9586"/>
                      <a:pt x="10514" y="8633"/>
                    </a:cubicBezTo>
                    <a:cubicBezTo>
                      <a:pt x="5980" y="7138"/>
                      <a:pt x="1881" y="1"/>
                      <a:pt x="1881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601;p37">
                <a:extLst>
                  <a:ext uri="{FF2B5EF4-FFF2-40B4-BE49-F238E27FC236}">
                    <a16:creationId xmlns:a16="http://schemas.microsoft.com/office/drawing/2014/main" id="{FF8EAD16-A877-9BD7-92CD-B6A1BA2608E7}"/>
                  </a:ext>
                </a:extLst>
              </p:cNvPr>
              <p:cNvSpPr/>
              <p:nvPr/>
            </p:nvSpPr>
            <p:spPr>
              <a:xfrm flipH="1">
                <a:off x="1516352" y="2487728"/>
                <a:ext cx="220363" cy="222011"/>
              </a:xfrm>
              <a:custGeom>
                <a:avLst/>
                <a:gdLst/>
                <a:ahLst/>
                <a:cxnLst/>
                <a:rect l="l" t="t" r="r" b="b"/>
                <a:pathLst>
                  <a:path w="12974" h="13071" extrusionOk="0">
                    <a:moveTo>
                      <a:pt x="4775" y="483"/>
                    </a:moveTo>
                    <a:cubicBezTo>
                      <a:pt x="4775" y="483"/>
                      <a:pt x="0" y="2026"/>
                      <a:pt x="3135" y="8730"/>
                    </a:cubicBezTo>
                    <a:cubicBezTo>
                      <a:pt x="3472" y="9453"/>
                      <a:pt x="4292" y="10129"/>
                      <a:pt x="5305" y="11141"/>
                    </a:cubicBezTo>
                    <a:cubicBezTo>
                      <a:pt x="5643" y="11479"/>
                      <a:pt x="8392" y="13071"/>
                      <a:pt x="8392" y="13071"/>
                    </a:cubicBezTo>
                    <a:cubicBezTo>
                      <a:pt x="8392" y="13071"/>
                      <a:pt x="11430" y="10707"/>
                      <a:pt x="11816" y="8007"/>
                    </a:cubicBezTo>
                    <a:cubicBezTo>
                      <a:pt x="12973" y="1"/>
                      <a:pt x="7379" y="5258"/>
                      <a:pt x="4775" y="483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602;p37">
                <a:extLst>
                  <a:ext uri="{FF2B5EF4-FFF2-40B4-BE49-F238E27FC236}">
                    <a16:creationId xmlns:a16="http://schemas.microsoft.com/office/drawing/2014/main" id="{97806ADE-1475-261E-0649-DA15756FA202}"/>
                  </a:ext>
                </a:extLst>
              </p:cNvPr>
              <p:cNvSpPr/>
              <p:nvPr/>
            </p:nvSpPr>
            <p:spPr>
              <a:xfrm flipH="1">
                <a:off x="1110887" y="2252757"/>
                <a:ext cx="544743" cy="776877"/>
              </a:xfrm>
              <a:custGeom>
                <a:avLst/>
                <a:gdLst/>
                <a:ahLst/>
                <a:cxnLst/>
                <a:rect l="l" t="t" r="r" b="b"/>
                <a:pathLst>
                  <a:path w="32072" h="45739" extrusionOk="0">
                    <a:moveTo>
                      <a:pt x="1" y="26085"/>
                    </a:moveTo>
                    <a:lnTo>
                      <a:pt x="1" y="26085"/>
                    </a:lnTo>
                    <a:cubicBezTo>
                      <a:pt x="1" y="26085"/>
                      <a:pt x="10" y="26099"/>
                      <a:pt x="30" y="26124"/>
                    </a:cubicBezTo>
                    <a:lnTo>
                      <a:pt x="30" y="26124"/>
                    </a:lnTo>
                    <a:cubicBezTo>
                      <a:pt x="11" y="26098"/>
                      <a:pt x="1" y="26085"/>
                      <a:pt x="1" y="26085"/>
                    </a:cubicBezTo>
                    <a:close/>
                    <a:moveTo>
                      <a:pt x="24936" y="1"/>
                    </a:moveTo>
                    <a:cubicBezTo>
                      <a:pt x="24732" y="1"/>
                      <a:pt x="24522" y="30"/>
                      <a:pt x="24307" y="90"/>
                    </a:cubicBezTo>
                    <a:cubicBezTo>
                      <a:pt x="18279" y="1730"/>
                      <a:pt x="18327" y="6504"/>
                      <a:pt x="17700" y="14317"/>
                    </a:cubicBezTo>
                    <a:cubicBezTo>
                      <a:pt x="17073" y="22130"/>
                      <a:pt x="18279" y="22660"/>
                      <a:pt x="16494" y="25892"/>
                    </a:cubicBezTo>
                    <a:cubicBezTo>
                      <a:pt x="16195" y="26434"/>
                      <a:pt x="15739" y="26660"/>
                      <a:pt x="15187" y="26660"/>
                    </a:cubicBezTo>
                    <a:cubicBezTo>
                      <a:pt x="12455" y="26660"/>
                      <a:pt x="7379" y="21117"/>
                      <a:pt x="7379" y="21117"/>
                    </a:cubicBezTo>
                    <a:cubicBezTo>
                      <a:pt x="7379" y="21117"/>
                      <a:pt x="7283" y="24686"/>
                      <a:pt x="5064" y="25747"/>
                    </a:cubicBezTo>
                    <a:cubicBezTo>
                      <a:pt x="3536" y="26475"/>
                      <a:pt x="2440" y="26702"/>
                      <a:pt x="1667" y="26702"/>
                    </a:cubicBezTo>
                    <a:cubicBezTo>
                      <a:pt x="589" y="26702"/>
                      <a:pt x="142" y="26260"/>
                      <a:pt x="30" y="26124"/>
                    </a:cubicBezTo>
                    <a:lnTo>
                      <a:pt x="30" y="26124"/>
                    </a:lnTo>
                    <a:cubicBezTo>
                      <a:pt x="763" y="27094"/>
                      <a:pt x="14908" y="45738"/>
                      <a:pt x="19723" y="45738"/>
                    </a:cubicBezTo>
                    <a:cubicBezTo>
                      <a:pt x="20277" y="45738"/>
                      <a:pt x="20707" y="45491"/>
                      <a:pt x="20980" y="44942"/>
                    </a:cubicBezTo>
                    <a:cubicBezTo>
                      <a:pt x="23680" y="39540"/>
                      <a:pt x="32072" y="23770"/>
                      <a:pt x="32072" y="22516"/>
                    </a:cubicBezTo>
                    <a:cubicBezTo>
                      <a:pt x="32072" y="21260"/>
                      <a:pt x="30457" y="1"/>
                      <a:pt x="2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603;p37">
                <a:extLst>
                  <a:ext uri="{FF2B5EF4-FFF2-40B4-BE49-F238E27FC236}">
                    <a16:creationId xmlns:a16="http://schemas.microsoft.com/office/drawing/2014/main" id="{90699F41-802C-A040-6654-6A4F241A23FA}"/>
                  </a:ext>
                </a:extLst>
              </p:cNvPr>
              <p:cNvSpPr/>
              <p:nvPr/>
            </p:nvSpPr>
            <p:spPr>
              <a:xfrm flipH="1">
                <a:off x="741446" y="4645366"/>
                <a:ext cx="74564" cy="55728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81" extrusionOk="0">
                    <a:moveTo>
                      <a:pt x="1" y="1"/>
                    </a:moveTo>
                    <a:lnTo>
                      <a:pt x="1" y="724"/>
                    </a:lnTo>
                    <a:lnTo>
                      <a:pt x="4390" y="3280"/>
                    </a:lnTo>
                    <a:lnTo>
                      <a:pt x="4390" y="16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604;p37">
                <a:extLst>
                  <a:ext uri="{FF2B5EF4-FFF2-40B4-BE49-F238E27FC236}">
                    <a16:creationId xmlns:a16="http://schemas.microsoft.com/office/drawing/2014/main" id="{42F36666-0D26-2721-F8B0-0456828CD402}"/>
                  </a:ext>
                </a:extLst>
              </p:cNvPr>
              <p:cNvSpPr/>
              <p:nvPr/>
            </p:nvSpPr>
            <p:spPr>
              <a:xfrm flipH="1">
                <a:off x="688198" y="4629078"/>
                <a:ext cx="53265" cy="7201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40" extrusionOk="0">
                    <a:moveTo>
                      <a:pt x="2223" y="1"/>
                    </a:moveTo>
                    <a:cubicBezTo>
                      <a:pt x="2175" y="1"/>
                      <a:pt x="2125" y="14"/>
                      <a:pt x="2074" y="44"/>
                    </a:cubicBezTo>
                    <a:lnTo>
                      <a:pt x="1" y="2600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8"/>
                      <a:pt x="2991" y="2310"/>
                      <a:pt x="3087" y="1924"/>
                    </a:cubicBezTo>
                    <a:cubicBezTo>
                      <a:pt x="3135" y="1635"/>
                      <a:pt x="3135" y="1298"/>
                      <a:pt x="3087" y="1008"/>
                    </a:cubicBezTo>
                    <a:cubicBezTo>
                      <a:pt x="3087" y="1066"/>
                      <a:pt x="3081" y="1091"/>
                      <a:pt x="3069" y="1091"/>
                    </a:cubicBezTo>
                    <a:cubicBezTo>
                      <a:pt x="2989" y="1091"/>
                      <a:pt x="2659" y="1"/>
                      <a:pt x="2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605;p37">
                <a:extLst>
                  <a:ext uri="{FF2B5EF4-FFF2-40B4-BE49-F238E27FC236}">
                    <a16:creationId xmlns:a16="http://schemas.microsoft.com/office/drawing/2014/main" id="{A2ABAFD3-5719-7387-205A-6710C327AC9E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81738" cy="285841"/>
              </a:xfrm>
              <a:custGeom>
                <a:avLst/>
                <a:gdLst/>
                <a:ahLst/>
                <a:cxnLst/>
                <a:rect l="l" t="t" r="r" b="b"/>
                <a:pathLst>
                  <a:path w="22475" h="16829" extrusionOk="0">
                    <a:moveTo>
                      <a:pt x="21413" y="1"/>
                    </a:moveTo>
                    <a:cubicBezTo>
                      <a:pt x="21413" y="1"/>
                      <a:pt x="21172" y="1689"/>
                      <a:pt x="20545" y="2798"/>
                    </a:cubicBezTo>
                    <a:cubicBezTo>
                      <a:pt x="19870" y="3955"/>
                      <a:pt x="15723" y="6222"/>
                      <a:pt x="15723" y="6222"/>
                    </a:cubicBezTo>
                    <a:cubicBezTo>
                      <a:pt x="15723" y="6222"/>
                      <a:pt x="12732" y="3762"/>
                      <a:pt x="11479" y="3039"/>
                    </a:cubicBezTo>
                    <a:cubicBezTo>
                      <a:pt x="11332" y="2955"/>
                      <a:pt x="11178" y="2916"/>
                      <a:pt x="11020" y="2916"/>
                    </a:cubicBezTo>
                    <a:cubicBezTo>
                      <a:pt x="9822" y="2916"/>
                      <a:pt x="8350" y="5115"/>
                      <a:pt x="7669" y="6222"/>
                    </a:cubicBezTo>
                    <a:cubicBezTo>
                      <a:pt x="6897" y="7476"/>
                      <a:pt x="3907" y="10611"/>
                      <a:pt x="2267" y="11575"/>
                    </a:cubicBezTo>
                    <a:cubicBezTo>
                      <a:pt x="1013" y="12299"/>
                      <a:pt x="0" y="15144"/>
                      <a:pt x="193" y="15916"/>
                    </a:cubicBezTo>
                    <a:cubicBezTo>
                      <a:pt x="301" y="16403"/>
                      <a:pt x="1986" y="16829"/>
                      <a:pt x="4159" y="16829"/>
                    </a:cubicBezTo>
                    <a:cubicBezTo>
                      <a:pt x="5862" y="16829"/>
                      <a:pt x="7866" y="16567"/>
                      <a:pt x="9646" y="15868"/>
                    </a:cubicBezTo>
                    <a:cubicBezTo>
                      <a:pt x="12395" y="14807"/>
                      <a:pt x="16880" y="10514"/>
                      <a:pt x="18037" y="9309"/>
                    </a:cubicBezTo>
                    <a:cubicBezTo>
                      <a:pt x="19243" y="8151"/>
                      <a:pt x="22426" y="6704"/>
                      <a:pt x="22474" y="6704"/>
                    </a:cubicBezTo>
                    <a:lnTo>
                      <a:pt x="22474" y="4631"/>
                    </a:lnTo>
                    <a:cubicBezTo>
                      <a:pt x="22474" y="2750"/>
                      <a:pt x="21413" y="1"/>
                      <a:pt x="21413" y="1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606;p37">
                <a:extLst>
                  <a:ext uri="{FF2B5EF4-FFF2-40B4-BE49-F238E27FC236}">
                    <a16:creationId xmlns:a16="http://schemas.microsoft.com/office/drawing/2014/main" id="{EE039255-FFDE-E085-7EE8-2396A38AFD36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74366" cy="276448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16276" extrusionOk="0">
                    <a:moveTo>
                      <a:pt x="20979" y="1"/>
                    </a:moveTo>
                    <a:cubicBezTo>
                      <a:pt x="20979" y="1"/>
                      <a:pt x="20979" y="49"/>
                      <a:pt x="20979" y="145"/>
                    </a:cubicBezTo>
                    <a:cubicBezTo>
                      <a:pt x="20883" y="579"/>
                      <a:pt x="20642" y="1882"/>
                      <a:pt x="20111" y="2798"/>
                    </a:cubicBezTo>
                    <a:cubicBezTo>
                      <a:pt x="19436" y="3955"/>
                      <a:pt x="15289" y="6222"/>
                      <a:pt x="15289" y="6222"/>
                    </a:cubicBezTo>
                    <a:cubicBezTo>
                      <a:pt x="15289" y="6222"/>
                      <a:pt x="13359" y="4631"/>
                      <a:pt x="11961" y="3618"/>
                    </a:cubicBezTo>
                    <a:cubicBezTo>
                      <a:pt x="11816" y="3570"/>
                      <a:pt x="11720" y="3473"/>
                      <a:pt x="11623" y="3377"/>
                    </a:cubicBezTo>
                    <a:cubicBezTo>
                      <a:pt x="11382" y="3280"/>
                      <a:pt x="11237" y="3136"/>
                      <a:pt x="11045" y="3039"/>
                    </a:cubicBezTo>
                    <a:cubicBezTo>
                      <a:pt x="10898" y="2966"/>
                      <a:pt x="10747" y="2933"/>
                      <a:pt x="10594" y="2933"/>
                    </a:cubicBezTo>
                    <a:cubicBezTo>
                      <a:pt x="10240" y="2933"/>
                      <a:pt x="9871" y="3108"/>
                      <a:pt x="9501" y="3377"/>
                    </a:cubicBezTo>
                    <a:cubicBezTo>
                      <a:pt x="8585" y="4100"/>
                      <a:pt x="7717" y="5402"/>
                      <a:pt x="7235" y="6222"/>
                    </a:cubicBezTo>
                    <a:cubicBezTo>
                      <a:pt x="6897" y="6704"/>
                      <a:pt x="6222" y="7572"/>
                      <a:pt x="5354" y="8489"/>
                    </a:cubicBezTo>
                    <a:cubicBezTo>
                      <a:pt x="4196" y="9743"/>
                      <a:pt x="2798" y="11045"/>
                      <a:pt x="1833" y="11575"/>
                    </a:cubicBezTo>
                    <a:cubicBezTo>
                      <a:pt x="820" y="12154"/>
                      <a:pt x="386" y="13553"/>
                      <a:pt x="97" y="14807"/>
                    </a:cubicBezTo>
                    <a:cubicBezTo>
                      <a:pt x="0" y="15289"/>
                      <a:pt x="338" y="15819"/>
                      <a:pt x="820" y="15964"/>
                    </a:cubicBezTo>
                    <a:cubicBezTo>
                      <a:pt x="1504" y="16145"/>
                      <a:pt x="2439" y="16276"/>
                      <a:pt x="3562" y="16276"/>
                    </a:cubicBezTo>
                    <a:cubicBezTo>
                      <a:pt x="5134" y="16276"/>
                      <a:pt x="7075" y="16020"/>
                      <a:pt x="9212" y="15289"/>
                    </a:cubicBezTo>
                    <a:cubicBezTo>
                      <a:pt x="11141" y="14662"/>
                      <a:pt x="13890" y="12492"/>
                      <a:pt x="15771" y="10659"/>
                    </a:cubicBezTo>
                    <a:cubicBezTo>
                      <a:pt x="16591" y="9839"/>
                      <a:pt x="17266" y="9116"/>
                      <a:pt x="17603" y="8778"/>
                    </a:cubicBezTo>
                    <a:cubicBezTo>
                      <a:pt x="18182" y="8199"/>
                      <a:pt x="19243" y="7572"/>
                      <a:pt x="20160" y="7042"/>
                    </a:cubicBezTo>
                    <a:cubicBezTo>
                      <a:pt x="21172" y="6511"/>
                      <a:pt x="21992" y="6126"/>
                      <a:pt x="22040" y="6126"/>
                    </a:cubicBezTo>
                    <a:lnTo>
                      <a:pt x="22040" y="4631"/>
                    </a:lnTo>
                    <a:cubicBezTo>
                      <a:pt x="22040" y="4004"/>
                      <a:pt x="21896" y="3280"/>
                      <a:pt x="21751" y="2557"/>
                    </a:cubicBezTo>
                    <a:cubicBezTo>
                      <a:pt x="21413" y="1206"/>
                      <a:pt x="20979" y="1"/>
                      <a:pt x="20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607;p37">
                <a:extLst>
                  <a:ext uri="{FF2B5EF4-FFF2-40B4-BE49-F238E27FC236}">
                    <a16:creationId xmlns:a16="http://schemas.microsoft.com/office/drawing/2014/main" id="{67A38668-D21C-A0C4-F6B1-833781E03DCE}"/>
                  </a:ext>
                </a:extLst>
              </p:cNvPr>
              <p:cNvSpPr/>
              <p:nvPr/>
            </p:nvSpPr>
            <p:spPr>
              <a:xfrm flipH="1">
                <a:off x="1069103" y="4456969"/>
                <a:ext cx="74564" cy="54896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32" extrusionOk="0">
                    <a:moveTo>
                      <a:pt x="1" y="1"/>
                    </a:moveTo>
                    <a:lnTo>
                      <a:pt x="1" y="676"/>
                    </a:lnTo>
                    <a:lnTo>
                      <a:pt x="4390" y="3232"/>
                    </a:lnTo>
                    <a:lnTo>
                      <a:pt x="4390" y="15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608;p37">
                <a:extLst>
                  <a:ext uri="{FF2B5EF4-FFF2-40B4-BE49-F238E27FC236}">
                    <a16:creationId xmlns:a16="http://schemas.microsoft.com/office/drawing/2014/main" id="{506DDAF2-C222-49AE-E6AE-C6035ED04F24}"/>
                  </a:ext>
                </a:extLst>
              </p:cNvPr>
              <p:cNvSpPr/>
              <p:nvPr/>
            </p:nvSpPr>
            <p:spPr>
              <a:xfrm flipH="1">
                <a:off x="1015855" y="4439865"/>
                <a:ext cx="53265" cy="71999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39" extrusionOk="0">
                    <a:moveTo>
                      <a:pt x="2222" y="0"/>
                    </a:moveTo>
                    <a:cubicBezTo>
                      <a:pt x="2174" y="0"/>
                      <a:pt x="2125" y="13"/>
                      <a:pt x="2074" y="43"/>
                    </a:cubicBezTo>
                    <a:lnTo>
                      <a:pt x="1" y="2599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7"/>
                      <a:pt x="2991" y="2310"/>
                      <a:pt x="3087" y="1924"/>
                    </a:cubicBezTo>
                    <a:cubicBezTo>
                      <a:pt x="3135" y="1634"/>
                      <a:pt x="3135" y="1297"/>
                      <a:pt x="3087" y="1056"/>
                    </a:cubicBezTo>
                    <a:cubicBezTo>
                      <a:pt x="3087" y="1103"/>
                      <a:pt x="3082" y="1124"/>
                      <a:pt x="3072" y="1124"/>
                    </a:cubicBezTo>
                    <a:cubicBezTo>
                      <a:pt x="2998" y="1124"/>
                      <a:pt x="2665" y="0"/>
                      <a:pt x="2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609;p37">
                <a:extLst>
                  <a:ext uri="{FF2B5EF4-FFF2-40B4-BE49-F238E27FC236}">
                    <a16:creationId xmlns:a16="http://schemas.microsoft.com/office/drawing/2014/main" id="{46177D74-A250-5B6D-0C63-6B26F2852C09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5742" cy="299581"/>
              </a:xfrm>
              <a:custGeom>
                <a:avLst/>
                <a:gdLst/>
                <a:ahLst/>
                <a:cxnLst/>
                <a:rect l="l" t="t" r="r" b="b"/>
                <a:pathLst>
                  <a:path w="22122" h="17638" extrusionOk="0">
                    <a:moveTo>
                      <a:pt x="21060" y="0"/>
                    </a:moveTo>
                    <a:cubicBezTo>
                      <a:pt x="21060" y="0"/>
                      <a:pt x="20819" y="1688"/>
                      <a:pt x="20192" y="2797"/>
                    </a:cubicBezTo>
                    <a:cubicBezTo>
                      <a:pt x="19517" y="3955"/>
                      <a:pt x="15369" y="6221"/>
                      <a:pt x="15369" y="6221"/>
                    </a:cubicBezTo>
                    <a:cubicBezTo>
                      <a:pt x="15369" y="6221"/>
                      <a:pt x="12379" y="3762"/>
                      <a:pt x="11125" y="3038"/>
                    </a:cubicBezTo>
                    <a:cubicBezTo>
                      <a:pt x="10979" y="2954"/>
                      <a:pt x="10825" y="2915"/>
                      <a:pt x="10667" y="2915"/>
                    </a:cubicBezTo>
                    <a:cubicBezTo>
                      <a:pt x="9469" y="2915"/>
                      <a:pt x="7997" y="5114"/>
                      <a:pt x="7315" y="6221"/>
                    </a:cubicBezTo>
                    <a:cubicBezTo>
                      <a:pt x="6544" y="7475"/>
                      <a:pt x="5049" y="10610"/>
                      <a:pt x="3409" y="11575"/>
                    </a:cubicBezTo>
                    <a:cubicBezTo>
                      <a:pt x="2155" y="12298"/>
                      <a:pt x="274" y="14227"/>
                      <a:pt x="33" y="15626"/>
                    </a:cubicBezTo>
                    <a:cubicBezTo>
                      <a:pt x="1" y="15851"/>
                      <a:pt x="354" y="17637"/>
                      <a:pt x="3101" y="17637"/>
                    </a:cubicBezTo>
                    <a:cubicBezTo>
                      <a:pt x="4478" y="17637"/>
                      <a:pt x="6458" y="17188"/>
                      <a:pt x="9293" y="15867"/>
                    </a:cubicBezTo>
                    <a:cubicBezTo>
                      <a:pt x="11994" y="14613"/>
                      <a:pt x="16865" y="8826"/>
                      <a:pt x="18456" y="8536"/>
                    </a:cubicBezTo>
                    <a:cubicBezTo>
                      <a:pt x="19999" y="8247"/>
                      <a:pt x="22073" y="6704"/>
                      <a:pt x="22121" y="6704"/>
                    </a:cubicBezTo>
                    <a:lnTo>
                      <a:pt x="22121" y="4678"/>
                    </a:lnTo>
                    <a:cubicBezTo>
                      <a:pt x="22121" y="2749"/>
                      <a:pt x="21060" y="0"/>
                      <a:pt x="21060" y="0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610;p37">
                <a:extLst>
                  <a:ext uri="{FF2B5EF4-FFF2-40B4-BE49-F238E27FC236}">
                    <a16:creationId xmlns:a16="http://schemas.microsoft.com/office/drawing/2014/main" id="{F0B4EE4E-B147-6854-FF42-6FB964492701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6014" cy="292295"/>
              </a:xfrm>
              <a:custGeom>
                <a:avLst/>
                <a:gdLst/>
                <a:ahLst/>
                <a:cxnLst/>
                <a:rect l="l" t="t" r="r" b="b"/>
                <a:pathLst>
                  <a:path w="22138" h="17209" extrusionOk="0">
                    <a:moveTo>
                      <a:pt x="21076" y="0"/>
                    </a:moveTo>
                    <a:cubicBezTo>
                      <a:pt x="21076" y="0"/>
                      <a:pt x="21076" y="48"/>
                      <a:pt x="21076" y="145"/>
                    </a:cubicBezTo>
                    <a:cubicBezTo>
                      <a:pt x="20980" y="579"/>
                      <a:pt x="20739" y="1881"/>
                      <a:pt x="20208" y="2797"/>
                    </a:cubicBezTo>
                    <a:cubicBezTo>
                      <a:pt x="19533" y="3955"/>
                      <a:pt x="15385" y="6221"/>
                      <a:pt x="15385" y="6221"/>
                    </a:cubicBezTo>
                    <a:cubicBezTo>
                      <a:pt x="15385" y="6221"/>
                      <a:pt x="13456" y="4630"/>
                      <a:pt x="12058" y="3617"/>
                    </a:cubicBezTo>
                    <a:cubicBezTo>
                      <a:pt x="11913" y="3569"/>
                      <a:pt x="11817" y="3472"/>
                      <a:pt x="11720" y="3376"/>
                    </a:cubicBezTo>
                    <a:cubicBezTo>
                      <a:pt x="11479" y="3280"/>
                      <a:pt x="11334" y="3135"/>
                      <a:pt x="11141" y="3038"/>
                    </a:cubicBezTo>
                    <a:cubicBezTo>
                      <a:pt x="10995" y="2965"/>
                      <a:pt x="10844" y="2932"/>
                      <a:pt x="10691" y="2932"/>
                    </a:cubicBezTo>
                    <a:cubicBezTo>
                      <a:pt x="10337" y="2932"/>
                      <a:pt x="9968" y="3107"/>
                      <a:pt x="9598" y="3376"/>
                    </a:cubicBezTo>
                    <a:cubicBezTo>
                      <a:pt x="8682" y="4099"/>
                      <a:pt x="7814" y="5402"/>
                      <a:pt x="7331" y="6221"/>
                    </a:cubicBezTo>
                    <a:cubicBezTo>
                      <a:pt x="6994" y="6752"/>
                      <a:pt x="6608" y="7620"/>
                      <a:pt x="5788" y="8536"/>
                    </a:cubicBezTo>
                    <a:cubicBezTo>
                      <a:pt x="4631" y="9742"/>
                      <a:pt x="4727" y="9935"/>
                      <a:pt x="3811" y="10514"/>
                    </a:cubicBezTo>
                    <a:cubicBezTo>
                      <a:pt x="2509" y="11237"/>
                      <a:pt x="1" y="13938"/>
                      <a:pt x="387" y="15288"/>
                    </a:cubicBezTo>
                    <a:cubicBezTo>
                      <a:pt x="712" y="16514"/>
                      <a:pt x="1388" y="17208"/>
                      <a:pt x="2852" y="17208"/>
                    </a:cubicBezTo>
                    <a:cubicBezTo>
                      <a:pt x="4209" y="17208"/>
                      <a:pt x="6245" y="16611"/>
                      <a:pt x="9309" y="15288"/>
                    </a:cubicBezTo>
                    <a:cubicBezTo>
                      <a:pt x="11190" y="14468"/>
                      <a:pt x="13456" y="11912"/>
                      <a:pt x="15289" y="10080"/>
                    </a:cubicBezTo>
                    <a:cubicBezTo>
                      <a:pt x="16109" y="9260"/>
                      <a:pt x="17025" y="8102"/>
                      <a:pt x="17363" y="7765"/>
                    </a:cubicBezTo>
                    <a:cubicBezTo>
                      <a:pt x="17942" y="7186"/>
                      <a:pt x="19340" y="7572"/>
                      <a:pt x="20256" y="7041"/>
                    </a:cubicBezTo>
                    <a:cubicBezTo>
                      <a:pt x="21269" y="6511"/>
                      <a:pt x="22089" y="6125"/>
                      <a:pt x="22137" y="6125"/>
                    </a:cubicBezTo>
                    <a:lnTo>
                      <a:pt x="22137" y="4678"/>
                    </a:lnTo>
                    <a:cubicBezTo>
                      <a:pt x="22137" y="4003"/>
                      <a:pt x="21993" y="3280"/>
                      <a:pt x="21848" y="2604"/>
                    </a:cubicBezTo>
                    <a:cubicBezTo>
                      <a:pt x="21510" y="1206"/>
                      <a:pt x="21076" y="0"/>
                      <a:pt x="21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611;p37">
                <a:extLst>
                  <a:ext uri="{FF2B5EF4-FFF2-40B4-BE49-F238E27FC236}">
                    <a16:creationId xmlns:a16="http://schemas.microsoft.com/office/drawing/2014/main" id="{23A02324-7B59-A491-9D1E-6BF663020061}"/>
                  </a:ext>
                </a:extLst>
              </p:cNvPr>
              <p:cNvSpPr/>
              <p:nvPr/>
            </p:nvSpPr>
            <p:spPr>
              <a:xfrm flipH="1">
                <a:off x="942141" y="3127410"/>
                <a:ext cx="375182" cy="1328533"/>
              </a:xfrm>
              <a:custGeom>
                <a:avLst/>
                <a:gdLst/>
                <a:ahLst/>
                <a:cxnLst/>
                <a:rect l="l" t="t" r="r" b="b"/>
                <a:pathLst>
                  <a:path w="22089" h="78218" extrusionOk="0">
                    <a:moveTo>
                      <a:pt x="1475" y="0"/>
                    </a:moveTo>
                    <a:cubicBezTo>
                      <a:pt x="1145" y="0"/>
                      <a:pt x="519" y="2691"/>
                      <a:pt x="242" y="21825"/>
                    </a:cubicBezTo>
                    <a:cubicBezTo>
                      <a:pt x="1" y="39284"/>
                      <a:pt x="1447" y="43046"/>
                      <a:pt x="3377" y="47917"/>
                    </a:cubicBezTo>
                    <a:cubicBezTo>
                      <a:pt x="6029" y="54524"/>
                      <a:pt x="4196" y="75069"/>
                      <a:pt x="4196" y="75069"/>
                    </a:cubicBezTo>
                    <a:cubicBezTo>
                      <a:pt x="4196" y="75069"/>
                      <a:pt x="7243" y="78217"/>
                      <a:pt x="10217" y="78217"/>
                    </a:cubicBezTo>
                    <a:cubicBezTo>
                      <a:pt x="10793" y="78217"/>
                      <a:pt x="11365" y="78100"/>
                      <a:pt x="11913" y="77818"/>
                    </a:cubicBezTo>
                    <a:cubicBezTo>
                      <a:pt x="18858" y="74249"/>
                      <a:pt x="17218" y="70536"/>
                      <a:pt x="17218" y="70536"/>
                    </a:cubicBezTo>
                    <a:cubicBezTo>
                      <a:pt x="17218" y="70536"/>
                      <a:pt x="17507" y="55103"/>
                      <a:pt x="15385" y="47338"/>
                    </a:cubicBezTo>
                    <a:cubicBezTo>
                      <a:pt x="14614" y="44493"/>
                      <a:pt x="18038" y="33111"/>
                      <a:pt x="18665" y="26889"/>
                    </a:cubicBezTo>
                    <a:cubicBezTo>
                      <a:pt x="20883" y="5814"/>
                      <a:pt x="22089" y="20234"/>
                      <a:pt x="18906" y="8322"/>
                    </a:cubicBezTo>
                    <a:cubicBezTo>
                      <a:pt x="17604" y="3499"/>
                      <a:pt x="1689" y="412"/>
                      <a:pt x="1689" y="412"/>
                    </a:cubicBezTo>
                    <a:cubicBezTo>
                      <a:pt x="1689" y="412"/>
                      <a:pt x="1605" y="0"/>
                      <a:pt x="1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612;p37">
                <a:extLst>
                  <a:ext uri="{FF2B5EF4-FFF2-40B4-BE49-F238E27FC236}">
                    <a16:creationId xmlns:a16="http://schemas.microsoft.com/office/drawing/2014/main" id="{C50454B2-0AFE-B29E-3BA5-29975B460339}"/>
                  </a:ext>
                </a:extLst>
              </p:cNvPr>
              <p:cNvSpPr/>
              <p:nvPr/>
            </p:nvSpPr>
            <p:spPr>
              <a:xfrm flipH="1">
                <a:off x="680826" y="2289411"/>
                <a:ext cx="704487" cy="1133171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66716" extrusionOk="0">
                    <a:moveTo>
                      <a:pt x="12308" y="1"/>
                    </a:moveTo>
                    <a:cubicBezTo>
                      <a:pt x="10755" y="1"/>
                      <a:pt x="9313" y="240"/>
                      <a:pt x="8199" y="874"/>
                    </a:cubicBezTo>
                    <a:cubicBezTo>
                      <a:pt x="4341" y="3092"/>
                      <a:pt x="1496" y="12882"/>
                      <a:pt x="2701" y="19249"/>
                    </a:cubicBezTo>
                    <a:cubicBezTo>
                      <a:pt x="3955" y="25615"/>
                      <a:pt x="7428" y="36562"/>
                      <a:pt x="8199" y="40469"/>
                    </a:cubicBezTo>
                    <a:cubicBezTo>
                      <a:pt x="8923" y="44375"/>
                      <a:pt x="7476" y="45484"/>
                      <a:pt x="5836" y="48282"/>
                    </a:cubicBezTo>
                    <a:cubicBezTo>
                      <a:pt x="1" y="58458"/>
                      <a:pt x="18954" y="63232"/>
                      <a:pt x="30239" y="65933"/>
                    </a:cubicBezTo>
                    <a:cubicBezTo>
                      <a:pt x="32570" y="66493"/>
                      <a:pt x="34417" y="66715"/>
                      <a:pt x="35881" y="66715"/>
                    </a:cubicBezTo>
                    <a:cubicBezTo>
                      <a:pt x="41476" y="66715"/>
                      <a:pt x="41476" y="63473"/>
                      <a:pt x="41476" y="63473"/>
                    </a:cubicBezTo>
                    <a:cubicBezTo>
                      <a:pt x="41476" y="63473"/>
                      <a:pt x="40994" y="55275"/>
                      <a:pt x="39306" y="52478"/>
                    </a:cubicBezTo>
                    <a:cubicBezTo>
                      <a:pt x="37570" y="49632"/>
                      <a:pt x="34049" y="46063"/>
                      <a:pt x="34049" y="44761"/>
                    </a:cubicBezTo>
                    <a:cubicBezTo>
                      <a:pt x="34049" y="38250"/>
                      <a:pt x="37522" y="32029"/>
                      <a:pt x="38342" y="22576"/>
                    </a:cubicBezTo>
                    <a:cubicBezTo>
                      <a:pt x="39210" y="13172"/>
                      <a:pt x="38776" y="12641"/>
                      <a:pt x="35255" y="8494"/>
                    </a:cubicBezTo>
                    <a:cubicBezTo>
                      <a:pt x="31686" y="4346"/>
                      <a:pt x="28407" y="1983"/>
                      <a:pt x="28407" y="1983"/>
                    </a:cubicBezTo>
                    <a:cubicBezTo>
                      <a:pt x="28407" y="1983"/>
                      <a:pt x="26992" y="2369"/>
                      <a:pt x="25220" y="2369"/>
                    </a:cubicBezTo>
                    <a:cubicBezTo>
                      <a:pt x="24334" y="2369"/>
                      <a:pt x="23359" y="2272"/>
                      <a:pt x="22427" y="1983"/>
                    </a:cubicBezTo>
                    <a:cubicBezTo>
                      <a:pt x="20481" y="1403"/>
                      <a:pt x="16070" y="1"/>
                      <a:pt x="1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613;p37">
                <a:extLst>
                  <a:ext uri="{FF2B5EF4-FFF2-40B4-BE49-F238E27FC236}">
                    <a16:creationId xmlns:a16="http://schemas.microsoft.com/office/drawing/2014/main" id="{DA21AF1E-8121-CCF5-4224-DC5B8F76DB5D}"/>
                  </a:ext>
                </a:extLst>
              </p:cNvPr>
              <p:cNvSpPr/>
              <p:nvPr/>
            </p:nvSpPr>
            <p:spPr>
              <a:xfrm flipH="1">
                <a:off x="846294" y="2359950"/>
                <a:ext cx="219548" cy="211344"/>
              </a:xfrm>
              <a:custGeom>
                <a:avLst/>
                <a:gdLst/>
                <a:ahLst/>
                <a:cxnLst/>
                <a:rect l="l" t="t" r="r" b="b"/>
                <a:pathLst>
                  <a:path w="12926" h="12443" extrusionOk="0">
                    <a:moveTo>
                      <a:pt x="11334" y="0"/>
                    </a:moveTo>
                    <a:cubicBezTo>
                      <a:pt x="11334" y="0"/>
                      <a:pt x="7090" y="4341"/>
                      <a:pt x="4679" y="5739"/>
                    </a:cubicBezTo>
                    <a:cubicBezTo>
                      <a:pt x="2653" y="6945"/>
                      <a:pt x="0" y="8295"/>
                      <a:pt x="0" y="8295"/>
                    </a:cubicBezTo>
                    <a:lnTo>
                      <a:pt x="1158" y="12443"/>
                    </a:lnTo>
                    <a:cubicBezTo>
                      <a:pt x="1158" y="12443"/>
                      <a:pt x="4968" y="12202"/>
                      <a:pt x="8296" y="8826"/>
                    </a:cubicBezTo>
                    <a:cubicBezTo>
                      <a:pt x="11623" y="5498"/>
                      <a:pt x="12925" y="2605"/>
                      <a:pt x="12925" y="2605"/>
                    </a:cubicBezTo>
                    <a:lnTo>
                      <a:pt x="11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614;p37">
                <a:extLst>
                  <a:ext uri="{FF2B5EF4-FFF2-40B4-BE49-F238E27FC236}">
                    <a16:creationId xmlns:a16="http://schemas.microsoft.com/office/drawing/2014/main" id="{DACF9234-B245-712B-829C-45403CF67CA0}"/>
                  </a:ext>
                </a:extLst>
              </p:cNvPr>
              <p:cNvSpPr/>
              <p:nvPr/>
            </p:nvSpPr>
            <p:spPr>
              <a:xfrm flipH="1">
                <a:off x="1055991" y="2384527"/>
                <a:ext cx="71286" cy="13926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8199" extrusionOk="0">
                    <a:moveTo>
                      <a:pt x="3617" y="0"/>
                    </a:moveTo>
                    <a:cubicBezTo>
                      <a:pt x="3617" y="0"/>
                      <a:pt x="1495" y="724"/>
                      <a:pt x="772" y="2411"/>
                    </a:cubicBezTo>
                    <a:cubicBezTo>
                      <a:pt x="193" y="3714"/>
                      <a:pt x="49" y="6800"/>
                      <a:pt x="0" y="8199"/>
                    </a:cubicBezTo>
                    <a:lnTo>
                      <a:pt x="3617" y="6848"/>
                    </a:lnTo>
                    <a:cubicBezTo>
                      <a:pt x="3617" y="6848"/>
                      <a:pt x="4196" y="5305"/>
                      <a:pt x="3328" y="3135"/>
                    </a:cubicBezTo>
                    <a:cubicBezTo>
                      <a:pt x="2508" y="965"/>
                      <a:pt x="3617" y="0"/>
                      <a:pt x="36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615;p37">
                <a:extLst>
                  <a:ext uri="{FF2B5EF4-FFF2-40B4-BE49-F238E27FC236}">
                    <a16:creationId xmlns:a16="http://schemas.microsoft.com/office/drawing/2014/main" id="{264F500C-E2D3-B974-E040-24836449E871}"/>
                  </a:ext>
                </a:extLst>
              </p:cNvPr>
              <p:cNvSpPr/>
              <p:nvPr/>
            </p:nvSpPr>
            <p:spPr>
              <a:xfrm flipH="1">
                <a:off x="1126445" y="2526233"/>
                <a:ext cx="1648" cy="10667"/>
              </a:xfrm>
              <a:custGeom>
                <a:avLst/>
                <a:gdLst/>
                <a:ahLst/>
                <a:cxnLst/>
                <a:rect l="l" t="t" r="r" b="b"/>
                <a:pathLst>
                  <a:path w="97" h="628" extrusionOk="0">
                    <a:moveTo>
                      <a:pt x="48" y="0"/>
                    </a:moveTo>
                    <a:cubicBezTo>
                      <a:pt x="0" y="386"/>
                      <a:pt x="0" y="627"/>
                      <a:pt x="0" y="627"/>
                    </a:cubicBezTo>
                    <a:lnTo>
                      <a:pt x="97" y="57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3E2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616;p37">
                <a:extLst>
                  <a:ext uri="{FF2B5EF4-FFF2-40B4-BE49-F238E27FC236}">
                    <a16:creationId xmlns:a16="http://schemas.microsoft.com/office/drawing/2014/main" id="{7AC0A392-2C71-1C4B-D5A2-3834CF31AE37}"/>
                  </a:ext>
                </a:extLst>
              </p:cNvPr>
              <p:cNvSpPr/>
              <p:nvPr/>
            </p:nvSpPr>
            <p:spPr>
              <a:xfrm flipH="1">
                <a:off x="1050267" y="2500840"/>
                <a:ext cx="164653" cy="232661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13698" extrusionOk="0">
                    <a:moveTo>
                      <a:pt x="8777" y="0"/>
                    </a:moveTo>
                    <a:lnTo>
                      <a:pt x="5160" y="1351"/>
                    </a:lnTo>
                    <a:lnTo>
                      <a:pt x="5112" y="1351"/>
                    </a:lnTo>
                    <a:lnTo>
                      <a:pt x="5160" y="1495"/>
                    </a:lnTo>
                    <a:lnTo>
                      <a:pt x="5209" y="2074"/>
                    </a:lnTo>
                    <a:lnTo>
                      <a:pt x="5546" y="4148"/>
                    </a:lnTo>
                    <a:lnTo>
                      <a:pt x="0" y="10900"/>
                    </a:lnTo>
                    <a:lnTo>
                      <a:pt x="5932" y="13697"/>
                    </a:lnTo>
                    <a:lnTo>
                      <a:pt x="7041" y="4920"/>
                    </a:lnTo>
                    <a:lnTo>
                      <a:pt x="9694" y="3376"/>
                    </a:lnTo>
                    <a:lnTo>
                      <a:pt x="87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617;p37">
                <a:extLst>
                  <a:ext uri="{FF2B5EF4-FFF2-40B4-BE49-F238E27FC236}">
                    <a16:creationId xmlns:a16="http://schemas.microsoft.com/office/drawing/2014/main" id="{CACCFEA0-DCD3-8416-E7FF-87DC080F4558}"/>
                  </a:ext>
                </a:extLst>
              </p:cNvPr>
              <p:cNvSpPr/>
              <p:nvPr/>
            </p:nvSpPr>
            <p:spPr>
              <a:xfrm flipH="1">
                <a:off x="649693" y="3217590"/>
                <a:ext cx="389109" cy="1434825"/>
              </a:xfrm>
              <a:custGeom>
                <a:avLst/>
                <a:gdLst/>
                <a:ahLst/>
                <a:cxnLst/>
                <a:rect l="l" t="t" r="r" b="b"/>
                <a:pathLst>
                  <a:path w="22909" h="84476" extrusionOk="0">
                    <a:moveTo>
                      <a:pt x="579" y="1"/>
                    </a:moveTo>
                    <a:cubicBezTo>
                      <a:pt x="579" y="1"/>
                      <a:pt x="0" y="34098"/>
                      <a:pt x="5546" y="49386"/>
                    </a:cubicBezTo>
                    <a:cubicBezTo>
                      <a:pt x="7958" y="56090"/>
                      <a:pt x="6945" y="58260"/>
                      <a:pt x="7861" y="63710"/>
                    </a:cubicBezTo>
                    <a:cubicBezTo>
                      <a:pt x="9089" y="70697"/>
                      <a:pt x="7821" y="81519"/>
                      <a:pt x="7540" y="81521"/>
                    </a:cubicBezTo>
                    <a:lnTo>
                      <a:pt x="7540" y="81521"/>
                    </a:lnTo>
                    <a:cubicBezTo>
                      <a:pt x="7529" y="81511"/>
                      <a:pt x="7524" y="81506"/>
                      <a:pt x="7523" y="81506"/>
                    </a:cubicBezTo>
                    <a:lnTo>
                      <a:pt x="7523" y="81506"/>
                    </a:lnTo>
                    <a:cubicBezTo>
                      <a:pt x="7529" y="81516"/>
                      <a:pt x="7534" y="81521"/>
                      <a:pt x="7540" y="81521"/>
                    </a:cubicBezTo>
                    <a:cubicBezTo>
                      <a:pt x="7540" y="81521"/>
                      <a:pt x="7540" y="81521"/>
                      <a:pt x="7540" y="81521"/>
                    </a:cubicBezTo>
                    <a:lnTo>
                      <a:pt x="7540" y="81521"/>
                    </a:lnTo>
                    <a:cubicBezTo>
                      <a:pt x="7794" y="81749"/>
                      <a:pt x="10887" y="84475"/>
                      <a:pt x="13792" y="84475"/>
                    </a:cubicBezTo>
                    <a:cubicBezTo>
                      <a:pt x="14405" y="84475"/>
                      <a:pt x="15010" y="84354"/>
                      <a:pt x="15578" y="84062"/>
                    </a:cubicBezTo>
                    <a:cubicBezTo>
                      <a:pt x="22474" y="80493"/>
                      <a:pt x="20352" y="76635"/>
                      <a:pt x="20352" y="76635"/>
                    </a:cubicBezTo>
                    <a:cubicBezTo>
                      <a:pt x="20352" y="76635"/>
                      <a:pt x="22763" y="59562"/>
                      <a:pt x="20641" y="51797"/>
                    </a:cubicBezTo>
                    <a:cubicBezTo>
                      <a:pt x="19870" y="49000"/>
                      <a:pt x="20111" y="45721"/>
                      <a:pt x="20738" y="39499"/>
                    </a:cubicBezTo>
                    <a:cubicBezTo>
                      <a:pt x="22908" y="18424"/>
                      <a:pt x="22619" y="15578"/>
                      <a:pt x="19436" y="3666"/>
                    </a:cubicBezTo>
                    <a:cubicBezTo>
                      <a:pt x="19175" y="2702"/>
                      <a:pt x="18849" y="2316"/>
                      <a:pt x="18494" y="2316"/>
                    </a:cubicBezTo>
                    <a:cubicBezTo>
                      <a:pt x="17074" y="2316"/>
                      <a:pt x="15192" y="8489"/>
                      <a:pt x="15192" y="8489"/>
                    </a:cubicBezTo>
                    <a:cubicBezTo>
                      <a:pt x="15192" y="8489"/>
                      <a:pt x="8922" y="5836"/>
                      <a:pt x="7765" y="5161"/>
                    </a:cubicBezTo>
                    <a:cubicBezTo>
                      <a:pt x="6655" y="4486"/>
                      <a:pt x="579" y="1"/>
                      <a:pt x="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618;p37">
                <a:extLst>
                  <a:ext uri="{FF2B5EF4-FFF2-40B4-BE49-F238E27FC236}">
                    <a16:creationId xmlns:a16="http://schemas.microsoft.com/office/drawing/2014/main" id="{19F72861-A3A3-F445-3A8B-CB95BF7BAE3F}"/>
                  </a:ext>
                </a:extLst>
              </p:cNvPr>
              <p:cNvSpPr/>
              <p:nvPr/>
            </p:nvSpPr>
            <p:spPr>
              <a:xfrm flipH="1">
                <a:off x="623485" y="2325538"/>
                <a:ext cx="617660" cy="1603978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94435" extrusionOk="0">
                    <a:moveTo>
                      <a:pt x="20932" y="1"/>
                    </a:moveTo>
                    <a:lnTo>
                      <a:pt x="21993" y="1785"/>
                    </a:lnTo>
                    <a:cubicBezTo>
                      <a:pt x="23054" y="3570"/>
                      <a:pt x="22234" y="7910"/>
                      <a:pt x="16784" y="11093"/>
                    </a:cubicBezTo>
                    <a:cubicBezTo>
                      <a:pt x="11286" y="14276"/>
                      <a:pt x="3184" y="23198"/>
                      <a:pt x="3184" y="23198"/>
                    </a:cubicBezTo>
                    <a:lnTo>
                      <a:pt x="3184" y="24211"/>
                    </a:lnTo>
                    <a:lnTo>
                      <a:pt x="917" y="84544"/>
                    </a:lnTo>
                    <a:cubicBezTo>
                      <a:pt x="917" y="84544"/>
                      <a:pt x="1" y="88740"/>
                      <a:pt x="7910" y="91441"/>
                    </a:cubicBezTo>
                    <a:cubicBezTo>
                      <a:pt x="14401" y="93645"/>
                      <a:pt x="19314" y="94435"/>
                      <a:pt x="23020" y="94435"/>
                    </a:cubicBezTo>
                    <a:cubicBezTo>
                      <a:pt x="32368" y="94435"/>
                      <a:pt x="34049" y="89415"/>
                      <a:pt x="34049" y="89415"/>
                    </a:cubicBezTo>
                    <a:cubicBezTo>
                      <a:pt x="34049" y="89415"/>
                      <a:pt x="35062" y="73693"/>
                      <a:pt x="35062" y="66796"/>
                    </a:cubicBezTo>
                    <a:cubicBezTo>
                      <a:pt x="35062" y="59900"/>
                      <a:pt x="30239" y="45190"/>
                      <a:pt x="29034" y="42345"/>
                    </a:cubicBezTo>
                    <a:cubicBezTo>
                      <a:pt x="27780" y="39499"/>
                      <a:pt x="36364" y="16253"/>
                      <a:pt x="36075" y="13794"/>
                    </a:cubicBezTo>
                    <a:cubicBezTo>
                      <a:pt x="35110" y="5933"/>
                      <a:pt x="20932" y="1"/>
                      <a:pt x="20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619;p37">
                <a:extLst>
                  <a:ext uri="{FF2B5EF4-FFF2-40B4-BE49-F238E27FC236}">
                    <a16:creationId xmlns:a16="http://schemas.microsoft.com/office/drawing/2014/main" id="{8A85A89F-E63F-BF11-FFF4-DFFC2BA1FA2E}"/>
                  </a:ext>
                </a:extLst>
              </p:cNvPr>
              <p:cNvSpPr/>
              <p:nvPr/>
            </p:nvSpPr>
            <p:spPr>
              <a:xfrm flipH="1">
                <a:off x="967533" y="2205709"/>
                <a:ext cx="438264" cy="1577940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92902" extrusionOk="0">
                    <a:moveTo>
                      <a:pt x="13779" y="1"/>
                    </a:moveTo>
                    <a:cubicBezTo>
                      <a:pt x="10406" y="1"/>
                      <a:pt x="7321" y="1969"/>
                      <a:pt x="4486" y="8888"/>
                    </a:cubicBezTo>
                    <a:cubicBezTo>
                      <a:pt x="1" y="19788"/>
                      <a:pt x="7428" y="42841"/>
                      <a:pt x="7428" y="45734"/>
                    </a:cubicBezTo>
                    <a:cubicBezTo>
                      <a:pt x="7428" y="48628"/>
                      <a:pt x="3715" y="64013"/>
                      <a:pt x="3039" y="75684"/>
                    </a:cubicBezTo>
                    <a:cubicBezTo>
                      <a:pt x="2364" y="87355"/>
                      <a:pt x="11913" y="92901"/>
                      <a:pt x="11913" y="92901"/>
                    </a:cubicBezTo>
                    <a:lnTo>
                      <a:pt x="16447" y="35848"/>
                    </a:lnTo>
                    <a:lnTo>
                      <a:pt x="14083" y="30253"/>
                    </a:lnTo>
                    <a:cubicBezTo>
                      <a:pt x="14083" y="30253"/>
                      <a:pt x="14566" y="22826"/>
                      <a:pt x="16447" y="18920"/>
                    </a:cubicBezTo>
                    <a:cubicBezTo>
                      <a:pt x="18327" y="15013"/>
                      <a:pt x="21366" y="9949"/>
                      <a:pt x="21366" y="9949"/>
                    </a:cubicBezTo>
                    <a:cubicBezTo>
                      <a:pt x="21366" y="9949"/>
                      <a:pt x="25803" y="3487"/>
                      <a:pt x="19967" y="1413"/>
                    </a:cubicBezTo>
                    <a:cubicBezTo>
                      <a:pt x="17802" y="668"/>
                      <a:pt x="15742" y="1"/>
                      <a:pt x="13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620;p37">
                <a:extLst>
                  <a:ext uri="{FF2B5EF4-FFF2-40B4-BE49-F238E27FC236}">
                    <a16:creationId xmlns:a16="http://schemas.microsoft.com/office/drawing/2014/main" id="{4E4B1433-B31C-B4E6-A53A-6EE4F7F7A960}"/>
                  </a:ext>
                </a:extLst>
              </p:cNvPr>
              <p:cNvSpPr/>
              <p:nvPr/>
            </p:nvSpPr>
            <p:spPr>
              <a:xfrm flipH="1">
                <a:off x="991278" y="2245267"/>
                <a:ext cx="194156" cy="486586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8648" extrusionOk="0">
                    <a:moveTo>
                      <a:pt x="9212" y="0"/>
                    </a:moveTo>
                    <a:lnTo>
                      <a:pt x="5161" y="1881"/>
                    </a:lnTo>
                    <a:cubicBezTo>
                      <a:pt x="4341" y="4148"/>
                      <a:pt x="772" y="7717"/>
                      <a:pt x="772" y="7717"/>
                    </a:cubicBezTo>
                    <a:lnTo>
                      <a:pt x="3810" y="11575"/>
                    </a:lnTo>
                    <a:lnTo>
                      <a:pt x="3810" y="11575"/>
                    </a:lnTo>
                    <a:lnTo>
                      <a:pt x="0" y="9453"/>
                    </a:lnTo>
                    <a:lnTo>
                      <a:pt x="0" y="13601"/>
                    </a:lnTo>
                    <a:lnTo>
                      <a:pt x="0" y="23198"/>
                    </a:lnTo>
                    <a:cubicBezTo>
                      <a:pt x="0" y="25416"/>
                      <a:pt x="627" y="27104"/>
                      <a:pt x="1061" y="27972"/>
                    </a:cubicBezTo>
                    <a:cubicBezTo>
                      <a:pt x="1254" y="28407"/>
                      <a:pt x="1399" y="28648"/>
                      <a:pt x="1399" y="28648"/>
                    </a:cubicBezTo>
                    <a:cubicBezTo>
                      <a:pt x="1399" y="28648"/>
                      <a:pt x="1592" y="20063"/>
                      <a:pt x="3762" y="15964"/>
                    </a:cubicBezTo>
                    <a:cubicBezTo>
                      <a:pt x="5932" y="11864"/>
                      <a:pt x="11430" y="2605"/>
                      <a:pt x="11430" y="2605"/>
                    </a:cubicBezTo>
                    <a:lnTo>
                      <a:pt x="9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621;p37">
                <a:extLst>
                  <a:ext uri="{FF2B5EF4-FFF2-40B4-BE49-F238E27FC236}">
                    <a16:creationId xmlns:a16="http://schemas.microsoft.com/office/drawing/2014/main" id="{1C3C96FE-F81C-1800-231C-E0BCFCB62D5A}"/>
                  </a:ext>
                </a:extLst>
              </p:cNvPr>
              <p:cNvSpPr/>
              <p:nvPr/>
            </p:nvSpPr>
            <p:spPr>
              <a:xfrm flipH="1">
                <a:off x="866778" y="2239917"/>
                <a:ext cx="259684" cy="270045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5899" extrusionOk="0">
                    <a:moveTo>
                      <a:pt x="12080" y="0"/>
                    </a:moveTo>
                    <a:cubicBezTo>
                      <a:pt x="9207" y="0"/>
                      <a:pt x="1" y="5669"/>
                      <a:pt x="1" y="5669"/>
                    </a:cubicBezTo>
                    <a:cubicBezTo>
                      <a:pt x="1" y="5669"/>
                      <a:pt x="3280" y="10298"/>
                      <a:pt x="3280" y="11649"/>
                    </a:cubicBezTo>
                    <a:cubicBezTo>
                      <a:pt x="3280" y="13047"/>
                      <a:pt x="2943" y="13433"/>
                      <a:pt x="3569" y="15362"/>
                    </a:cubicBezTo>
                    <a:cubicBezTo>
                      <a:pt x="3691" y="15736"/>
                      <a:pt x="3917" y="15898"/>
                      <a:pt x="4229" y="15898"/>
                    </a:cubicBezTo>
                    <a:cubicBezTo>
                      <a:pt x="5525" y="15898"/>
                      <a:pt x="8293" y="13092"/>
                      <a:pt x="11093" y="11070"/>
                    </a:cubicBezTo>
                    <a:cubicBezTo>
                      <a:pt x="15289" y="8032"/>
                      <a:pt x="15241" y="6826"/>
                      <a:pt x="15241" y="6826"/>
                    </a:cubicBezTo>
                    <a:cubicBezTo>
                      <a:pt x="15241" y="6826"/>
                      <a:pt x="12926" y="3595"/>
                      <a:pt x="12926" y="653"/>
                    </a:cubicBezTo>
                    <a:cubicBezTo>
                      <a:pt x="12926" y="194"/>
                      <a:pt x="12611" y="0"/>
                      <a:pt x="12080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622;p37">
                <a:extLst>
                  <a:ext uri="{FF2B5EF4-FFF2-40B4-BE49-F238E27FC236}">
                    <a16:creationId xmlns:a16="http://schemas.microsoft.com/office/drawing/2014/main" id="{7E3E7879-F83B-0A7F-D4B8-A60072D8D9FC}"/>
                  </a:ext>
                </a:extLst>
              </p:cNvPr>
              <p:cNvSpPr/>
              <p:nvPr/>
            </p:nvSpPr>
            <p:spPr>
              <a:xfrm flipH="1">
                <a:off x="830736" y="1874196"/>
                <a:ext cx="425967" cy="482680"/>
              </a:xfrm>
              <a:custGeom>
                <a:avLst/>
                <a:gdLst/>
                <a:ahLst/>
                <a:cxnLst/>
                <a:rect l="l" t="t" r="r" b="b"/>
                <a:pathLst>
                  <a:path w="25079" h="28418" extrusionOk="0">
                    <a:moveTo>
                      <a:pt x="13697" y="0"/>
                    </a:moveTo>
                    <a:cubicBezTo>
                      <a:pt x="9115" y="0"/>
                      <a:pt x="5161" y="2701"/>
                      <a:pt x="3376" y="6607"/>
                    </a:cubicBezTo>
                    <a:cubicBezTo>
                      <a:pt x="3376" y="6607"/>
                      <a:pt x="1303" y="10321"/>
                      <a:pt x="1303" y="12298"/>
                    </a:cubicBezTo>
                    <a:cubicBezTo>
                      <a:pt x="1303" y="14276"/>
                      <a:pt x="2122" y="13311"/>
                      <a:pt x="1688" y="15192"/>
                    </a:cubicBezTo>
                    <a:cubicBezTo>
                      <a:pt x="1303" y="17073"/>
                      <a:pt x="0" y="17941"/>
                      <a:pt x="1640" y="21172"/>
                    </a:cubicBezTo>
                    <a:cubicBezTo>
                      <a:pt x="3232" y="24403"/>
                      <a:pt x="3714" y="27152"/>
                      <a:pt x="4052" y="27490"/>
                    </a:cubicBezTo>
                    <a:cubicBezTo>
                      <a:pt x="4293" y="27731"/>
                      <a:pt x="3992" y="28417"/>
                      <a:pt x="5831" y="28417"/>
                    </a:cubicBezTo>
                    <a:cubicBezTo>
                      <a:pt x="6563" y="28417"/>
                      <a:pt x="7633" y="28309"/>
                      <a:pt x="9212" y="28020"/>
                    </a:cubicBezTo>
                    <a:cubicBezTo>
                      <a:pt x="14758" y="27008"/>
                      <a:pt x="18616" y="24259"/>
                      <a:pt x="20304" y="22523"/>
                    </a:cubicBezTo>
                    <a:cubicBezTo>
                      <a:pt x="21172" y="21703"/>
                      <a:pt x="21992" y="20015"/>
                      <a:pt x="22571" y="18568"/>
                    </a:cubicBezTo>
                    <a:cubicBezTo>
                      <a:pt x="24162" y="16590"/>
                      <a:pt x="25079" y="14131"/>
                      <a:pt x="25079" y="11382"/>
                    </a:cubicBezTo>
                    <a:cubicBezTo>
                      <a:pt x="25079" y="5112"/>
                      <a:pt x="20015" y="0"/>
                      <a:pt x="1369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623;p37">
                <a:extLst>
                  <a:ext uri="{FF2B5EF4-FFF2-40B4-BE49-F238E27FC236}">
                    <a16:creationId xmlns:a16="http://schemas.microsoft.com/office/drawing/2014/main" id="{3022F5DD-40E4-B657-8A34-9FB10656AB51}"/>
                  </a:ext>
                </a:extLst>
              </p:cNvPr>
              <p:cNvSpPr/>
              <p:nvPr/>
            </p:nvSpPr>
            <p:spPr>
              <a:xfrm flipH="1">
                <a:off x="1037970" y="2726928"/>
                <a:ext cx="457100" cy="568505"/>
              </a:xfrm>
              <a:custGeom>
                <a:avLst/>
                <a:gdLst/>
                <a:ahLst/>
                <a:cxnLst/>
                <a:rect l="l" t="t" r="r" b="b"/>
                <a:pathLst>
                  <a:path w="26912" h="33471" extrusionOk="0">
                    <a:moveTo>
                      <a:pt x="675" y="0"/>
                    </a:moveTo>
                    <a:lnTo>
                      <a:pt x="0" y="531"/>
                    </a:lnTo>
                    <a:lnTo>
                      <a:pt x="26332" y="33470"/>
                    </a:lnTo>
                    <a:lnTo>
                      <a:pt x="26911" y="32988"/>
                    </a:lnTo>
                    <a:lnTo>
                      <a:pt x="19966" y="6029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624;p37">
                <a:extLst>
                  <a:ext uri="{FF2B5EF4-FFF2-40B4-BE49-F238E27FC236}">
                    <a16:creationId xmlns:a16="http://schemas.microsoft.com/office/drawing/2014/main" id="{B644A3A2-BC77-F9B2-1F66-3A0A2E5D537F}"/>
                  </a:ext>
                </a:extLst>
              </p:cNvPr>
              <p:cNvSpPr/>
              <p:nvPr/>
            </p:nvSpPr>
            <p:spPr>
              <a:xfrm flipH="1">
                <a:off x="1047804" y="2735930"/>
                <a:ext cx="447266" cy="559503"/>
              </a:xfrm>
              <a:custGeom>
                <a:avLst/>
                <a:gdLst/>
                <a:ahLst/>
                <a:cxnLst/>
                <a:rect l="l" t="t" r="r" b="b"/>
                <a:pathLst>
                  <a:path w="26333" h="32941" extrusionOk="0">
                    <a:moveTo>
                      <a:pt x="0" y="1"/>
                    </a:moveTo>
                    <a:lnTo>
                      <a:pt x="8247" y="28166"/>
                    </a:lnTo>
                    <a:lnTo>
                      <a:pt x="26332" y="32940"/>
                    </a:lnTo>
                    <a:lnTo>
                      <a:pt x="19098" y="60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625;p37">
                <a:extLst>
                  <a:ext uri="{FF2B5EF4-FFF2-40B4-BE49-F238E27FC236}">
                    <a16:creationId xmlns:a16="http://schemas.microsoft.com/office/drawing/2014/main" id="{37C8F099-953F-0E64-B286-2FFDE628212B}"/>
                  </a:ext>
                </a:extLst>
              </p:cNvPr>
              <p:cNvSpPr/>
              <p:nvPr/>
            </p:nvSpPr>
            <p:spPr>
              <a:xfrm flipH="1">
                <a:off x="580071" y="2506275"/>
                <a:ext cx="693022" cy="693311"/>
              </a:xfrm>
              <a:custGeom>
                <a:avLst/>
                <a:gdLst/>
                <a:ahLst/>
                <a:cxnLst/>
                <a:rect l="l" t="t" r="r" b="b"/>
                <a:pathLst>
                  <a:path w="40802" h="40819" extrusionOk="0">
                    <a:moveTo>
                      <a:pt x="36440" y="1"/>
                    </a:moveTo>
                    <a:cubicBezTo>
                      <a:pt x="35158" y="1"/>
                      <a:pt x="33938" y="1605"/>
                      <a:pt x="33037" y="2236"/>
                    </a:cubicBezTo>
                    <a:cubicBezTo>
                      <a:pt x="29564" y="4600"/>
                      <a:pt x="27394" y="7976"/>
                      <a:pt x="26140" y="12171"/>
                    </a:cubicBezTo>
                    <a:cubicBezTo>
                      <a:pt x="25417" y="14631"/>
                      <a:pt x="22523" y="31125"/>
                      <a:pt x="22523" y="31125"/>
                    </a:cubicBezTo>
                    <a:cubicBezTo>
                      <a:pt x="22523" y="31125"/>
                      <a:pt x="19485" y="31366"/>
                      <a:pt x="14373" y="33536"/>
                    </a:cubicBezTo>
                    <a:cubicBezTo>
                      <a:pt x="11790" y="34631"/>
                      <a:pt x="7344" y="34860"/>
                      <a:pt x="4080" y="34860"/>
                    </a:cubicBezTo>
                    <a:cubicBezTo>
                      <a:pt x="1736" y="34860"/>
                      <a:pt x="1" y="34742"/>
                      <a:pt x="1" y="34742"/>
                    </a:cubicBezTo>
                    <a:lnTo>
                      <a:pt x="1" y="34742"/>
                    </a:lnTo>
                    <a:lnTo>
                      <a:pt x="628" y="40819"/>
                    </a:lnTo>
                    <a:cubicBezTo>
                      <a:pt x="628" y="40819"/>
                      <a:pt x="5235" y="39464"/>
                      <a:pt x="10602" y="39464"/>
                    </a:cubicBezTo>
                    <a:cubicBezTo>
                      <a:pt x="10781" y="39464"/>
                      <a:pt x="10961" y="39465"/>
                      <a:pt x="11141" y="39468"/>
                    </a:cubicBezTo>
                    <a:cubicBezTo>
                      <a:pt x="11400" y="39471"/>
                      <a:pt x="11667" y="39472"/>
                      <a:pt x="11944" y="39472"/>
                    </a:cubicBezTo>
                    <a:cubicBezTo>
                      <a:pt x="17606" y="39472"/>
                      <a:pt x="26854" y="38924"/>
                      <a:pt x="29613" y="34694"/>
                    </a:cubicBezTo>
                    <a:cubicBezTo>
                      <a:pt x="32555" y="30257"/>
                      <a:pt x="34098" y="26543"/>
                      <a:pt x="37040" y="22058"/>
                    </a:cubicBezTo>
                    <a:cubicBezTo>
                      <a:pt x="39982" y="17621"/>
                      <a:pt x="40801" y="6963"/>
                      <a:pt x="38776" y="2333"/>
                    </a:cubicBezTo>
                    <a:cubicBezTo>
                      <a:pt x="38012" y="588"/>
                      <a:pt x="37215" y="1"/>
                      <a:pt x="36440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626;p37">
                <a:extLst>
                  <a:ext uri="{FF2B5EF4-FFF2-40B4-BE49-F238E27FC236}">
                    <a16:creationId xmlns:a16="http://schemas.microsoft.com/office/drawing/2014/main" id="{9B502C9D-6F01-BAD6-065E-D2E02DE48E23}"/>
                  </a:ext>
                </a:extLst>
              </p:cNvPr>
              <p:cNvSpPr/>
              <p:nvPr/>
            </p:nvSpPr>
            <p:spPr>
              <a:xfrm flipH="1">
                <a:off x="1191973" y="2989210"/>
                <a:ext cx="256406" cy="217374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12798" extrusionOk="0">
                    <a:moveTo>
                      <a:pt x="6648" y="1"/>
                    </a:moveTo>
                    <a:cubicBezTo>
                      <a:pt x="6156" y="1"/>
                      <a:pt x="5573" y="1240"/>
                      <a:pt x="5787" y="1920"/>
                    </a:cubicBezTo>
                    <a:cubicBezTo>
                      <a:pt x="6029" y="2740"/>
                      <a:pt x="8006" y="4235"/>
                      <a:pt x="8488" y="5103"/>
                    </a:cubicBezTo>
                    <a:cubicBezTo>
                      <a:pt x="7765" y="5103"/>
                      <a:pt x="7234" y="5152"/>
                      <a:pt x="7234" y="5152"/>
                    </a:cubicBezTo>
                    <a:lnTo>
                      <a:pt x="3714" y="4332"/>
                    </a:lnTo>
                    <a:lnTo>
                      <a:pt x="2412" y="3030"/>
                    </a:lnTo>
                    <a:cubicBezTo>
                      <a:pt x="2412" y="3030"/>
                      <a:pt x="2122" y="2113"/>
                      <a:pt x="1785" y="1004"/>
                    </a:cubicBezTo>
                    <a:cubicBezTo>
                      <a:pt x="1563" y="275"/>
                      <a:pt x="862" y="150"/>
                      <a:pt x="407" y="150"/>
                    </a:cubicBezTo>
                    <a:cubicBezTo>
                      <a:pt x="170" y="150"/>
                      <a:pt x="0" y="184"/>
                      <a:pt x="0" y="184"/>
                    </a:cubicBezTo>
                    <a:lnTo>
                      <a:pt x="868" y="3512"/>
                    </a:lnTo>
                    <a:lnTo>
                      <a:pt x="1158" y="3849"/>
                    </a:lnTo>
                    <a:cubicBezTo>
                      <a:pt x="1109" y="4187"/>
                      <a:pt x="1061" y="4573"/>
                      <a:pt x="965" y="4959"/>
                    </a:cubicBezTo>
                    <a:cubicBezTo>
                      <a:pt x="868" y="5393"/>
                      <a:pt x="1109" y="5875"/>
                      <a:pt x="1399" y="6309"/>
                    </a:cubicBezTo>
                    <a:cubicBezTo>
                      <a:pt x="1399" y="6502"/>
                      <a:pt x="1351" y="6695"/>
                      <a:pt x="1302" y="6888"/>
                    </a:cubicBezTo>
                    <a:cubicBezTo>
                      <a:pt x="1158" y="7467"/>
                      <a:pt x="1640" y="8142"/>
                      <a:pt x="1977" y="8576"/>
                    </a:cubicBezTo>
                    <a:cubicBezTo>
                      <a:pt x="1977" y="9396"/>
                      <a:pt x="2942" y="10360"/>
                      <a:pt x="2942" y="10360"/>
                    </a:cubicBezTo>
                    <a:lnTo>
                      <a:pt x="4919" y="11711"/>
                    </a:lnTo>
                    <a:lnTo>
                      <a:pt x="8778" y="12145"/>
                    </a:lnTo>
                    <a:cubicBezTo>
                      <a:pt x="10675" y="12486"/>
                      <a:pt x="12721" y="12798"/>
                      <a:pt x="13578" y="12798"/>
                    </a:cubicBezTo>
                    <a:cubicBezTo>
                      <a:pt x="13810" y="12798"/>
                      <a:pt x="13955" y="12775"/>
                      <a:pt x="13986" y="12723"/>
                    </a:cubicBezTo>
                    <a:cubicBezTo>
                      <a:pt x="14227" y="12289"/>
                      <a:pt x="15095" y="9540"/>
                      <a:pt x="15095" y="9540"/>
                    </a:cubicBezTo>
                    <a:cubicBezTo>
                      <a:pt x="15095" y="9540"/>
                      <a:pt x="15047" y="9106"/>
                      <a:pt x="14758" y="8431"/>
                    </a:cubicBezTo>
                    <a:cubicBezTo>
                      <a:pt x="14758" y="8431"/>
                      <a:pt x="13456" y="5344"/>
                      <a:pt x="11864" y="3801"/>
                    </a:cubicBezTo>
                    <a:cubicBezTo>
                      <a:pt x="10224" y="2258"/>
                      <a:pt x="7475" y="1920"/>
                      <a:pt x="7090" y="522"/>
                    </a:cubicBezTo>
                    <a:cubicBezTo>
                      <a:pt x="6978" y="149"/>
                      <a:pt x="6818" y="1"/>
                      <a:pt x="6648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627;p37">
                <a:extLst>
                  <a:ext uri="{FF2B5EF4-FFF2-40B4-BE49-F238E27FC236}">
                    <a16:creationId xmlns:a16="http://schemas.microsoft.com/office/drawing/2014/main" id="{33DB7819-779F-E3C6-E2BD-211E76C67E0B}"/>
                  </a:ext>
                </a:extLst>
              </p:cNvPr>
              <p:cNvSpPr/>
              <p:nvPr/>
            </p:nvSpPr>
            <p:spPr>
              <a:xfrm flipH="1">
                <a:off x="553863" y="2463032"/>
                <a:ext cx="697098" cy="775060"/>
              </a:xfrm>
              <a:custGeom>
                <a:avLst/>
                <a:gdLst/>
                <a:ahLst/>
                <a:cxnLst/>
                <a:rect l="l" t="t" r="r" b="b"/>
                <a:pathLst>
                  <a:path w="41042" h="45632" extrusionOk="0">
                    <a:moveTo>
                      <a:pt x="33446" y="1"/>
                    </a:moveTo>
                    <a:cubicBezTo>
                      <a:pt x="30050" y="1"/>
                      <a:pt x="28042" y="4903"/>
                      <a:pt x="26670" y="7097"/>
                    </a:cubicBezTo>
                    <a:cubicBezTo>
                      <a:pt x="23294" y="12595"/>
                      <a:pt x="21992" y="21132"/>
                      <a:pt x="21702" y="27064"/>
                    </a:cubicBezTo>
                    <a:cubicBezTo>
                      <a:pt x="21365" y="32948"/>
                      <a:pt x="7379" y="34201"/>
                      <a:pt x="3955" y="36082"/>
                    </a:cubicBezTo>
                    <a:cubicBezTo>
                      <a:pt x="579" y="37963"/>
                      <a:pt x="0" y="45631"/>
                      <a:pt x="0" y="45631"/>
                    </a:cubicBezTo>
                    <a:lnTo>
                      <a:pt x="27297" y="42256"/>
                    </a:lnTo>
                    <a:cubicBezTo>
                      <a:pt x="27297" y="42256"/>
                      <a:pt x="31541" y="34636"/>
                      <a:pt x="35640" y="26196"/>
                    </a:cubicBezTo>
                    <a:cubicBezTo>
                      <a:pt x="39740" y="17756"/>
                      <a:pt x="41042" y="4204"/>
                      <a:pt x="36026" y="876"/>
                    </a:cubicBezTo>
                    <a:cubicBezTo>
                      <a:pt x="35086" y="262"/>
                      <a:pt x="34229" y="1"/>
                      <a:pt x="334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628;p37">
                <a:extLst>
                  <a:ext uri="{FF2B5EF4-FFF2-40B4-BE49-F238E27FC236}">
                    <a16:creationId xmlns:a16="http://schemas.microsoft.com/office/drawing/2014/main" id="{C0258F63-840C-713A-C52A-7D302C01469A}"/>
                  </a:ext>
                </a:extLst>
              </p:cNvPr>
              <p:cNvSpPr/>
              <p:nvPr/>
            </p:nvSpPr>
            <p:spPr>
              <a:xfrm flipH="1">
                <a:off x="743909" y="1958696"/>
                <a:ext cx="293263" cy="300516"/>
              </a:xfrm>
              <a:custGeom>
                <a:avLst/>
                <a:gdLst/>
                <a:ahLst/>
                <a:cxnLst/>
                <a:rect l="l" t="t" r="r" b="b"/>
                <a:pathLst>
                  <a:path w="17266" h="17693" extrusionOk="0">
                    <a:moveTo>
                      <a:pt x="8667" y="1"/>
                    </a:moveTo>
                    <a:cubicBezTo>
                      <a:pt x="5147" y="1"/>
                      <a:pt x="1873" y="3994"/>
                      <a:pt x="2701" y="4478"/>
                    </a:cubicBezTo>
                    <a:cubicBezTo>
                      <a:pt x="4486" y="5587"/>
                      <a:pt x="0" y="12146"/>
                      <a:pt x="2991" y="12146"/>
                    </a:cubicBezTo>
                    <a:cubicBezTo>
                      <a:pt x="5981" y="12146"/>
                      <a:pt x="7717" y="17692"/>
                      <a:pt x="7717" y="17692"/>
                    </a:cubicBezTo>
                    <a:cubicBezTo>
                      <a:pt x="7717" y="17692"/>
                      <a:pt x="17266" y="8722"/>
                      <a:pt x="12733" y="2356"/>
                    </a:cubicBezTo>
                    <a:cubicBezTo>
                      <a:pt x="11500" y="630"/>
                      <a:pt x="10064" y="1"/>
                      <a:pt x="8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629;p37">
                <a:extLst>
                  <a:ext uri="{FF2B5EF4-FFF2-40B4-BE49-F238E27FC236}">
                    <a16:creationId xmlns:a16="http://schemas.microsoft.com/office/drawing/2014/main" id="{3C0592A7-AFDA-34B1-C9E2-6DA7E3CDD3F9}"/>
                  </a:ext>
                </a:extLst>
              </p:cNvPr>
              <p:cNvSpPr/>
              <p:nvPr/>
            </p:nvSpPr>
            <p:spPr>
              <a:xfrm flipH="1">
                <a:off x="901173" y="2133336"/>
                <a:ext cx="85214" cy="118504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977" extrusionOk="0">
                    <a:moveTo>
                      <a:pt x="3216" y="0"/>
                    </a:moveTo>
                    <a:cubicBezTo>
                      <a:pt x="2506" y="0"/>
                      <a:pt x="1826" y="1395"/>
                      <a:pt x="1785" y="1478"/>
                    </a:cubicBezTo>
                    <a:lnTo>
                      <a:pt x="338" y="4372"/>
                    </a:lnTo>
                    <a:cubicBezTo>
                      <a:pt x="338" y="4372"/>
                      <a:pt x="1" y="5336"/>
                      <a:pt x="579" y="6156"/>
                    </a:cubicBezTo>
                    <a:cubicBezTo>
                      <a:pt x="1158" y="6976"/>
                      <a:pt x="1447" y="6831"/>
                      <a:pt x="2508" y="6880"/>
                    </a:cubicBezTo>
                    <a:cubicBezTo>
                      <a:pt x="3569" y="6880"/>
                      <a:pt x="4389" y="4999"/>
                      <a:pt x="4727" y="3456"/>
                    </a:cubicBezTo>
                    <a:cubicBezTo>
                      <a:pt x="5016" y="1864"/>
                      <a:pt x="4437" y="707"/>
                      <a:pt x="3569" y="128"/>
                    </a:cubicBezTo>
                    <a:cubicBezTo>
                      <a:pt x="3453" y="39"/>
                      <a:pt x="3334" y="0"/>
                      <a:pt x="3216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630;p37">
                <a:extLst>
                  <a:ext uri="{FF2B5EF4-FFF2-40B4-BE49-F238E27FC236}">
                    <a16:creationId xmlns:a16="http://schemas.microsoft.com/office/drawing/2014/main" id="{83C24D00-1681-0A32-FE00-121B5E542F2F}"/>
                  </a:ext>
                </a:extLst>
              </p:cNvPr>
              <p:cNvSpPr/>
              <p:nvPr/>
            </p:nvSpPr>
            <p:spPr>
              <a:xfrm flipH="1">
                <a:off x="908544" y="2135782"/>
                <a:ext cx="86029" cy="117027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6890" extrusionOk="0">
                    <a:moveTo>
                      <a:pt x="3264" y="1"/>
                    </a:moveTo>
                    <a:cubicBezTo>
                      <a:pt x="2554" y="1"/>
                      <a:pt x="1874" y="1396"/>
                      <a:pt x="1833" y="1479"/>
                    </a:cubicBezTo>
                    <a:lnTo>
                      <a:pt x="434" y="4373"/>
                    </a:lnTo>
                    <a:cubicBezTo>
                      <a:pt x="434" y="4373"/>
                      <a:pt x="0" y="5385"/>
                      <a:pt x="627" y="6157"/>
                    </a:cubicBezTo>
                    <a:cubicBezTo>
                      <a:pt x="1170" y="6808"/>
                      <a:pt x="1468" y="6889"/>
                      <a:pt x="1970" y="6889"/>
                    </a:cubicBezTo>
                    <a:cubicBezTo>
                      <a:pt x="2137" y="6889"/>
                      <a:pt x="2327" y="6880"/>
                      <a:pt x="2556" y="6880"/>
                    </a:cubicBezTo>
                    <a:cubicBezTo>
                      <a:pt x="3617" y="6832"/>
                      <a:pt x="4437" y="4999"/>
                      <a:pt x="4775" y="3408"/>
                    </a:cubicBezTo>
                    <a:cubicBezTo>
                      <a:pt x="5064" y="1865"/>
                      <a:pt x="4485" y="707"/>
                      <a:pt x="3617" y="128"/>
                    </a:cubicBezTo>
                    <a:cubicBezTo>
                      <a:pt x="3501" y="39"/>
                      <a:pt x="3382" y="1"/>
                      <a:pt x="3264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631;p37">
                <a:extLst>
                  <a:ext uri="{FF2B5EF4-FFF2-40B4-BE49-F238E27FC236}">
                    <a16:creationId xmlns:a16="http://schemas.microsoft.com/office/drawing/2014/main" id="{B51AE160-E1CB-5231-479B-033DD6330432}"/>
                  </a:ext>
                </a:extLst>
              </p:cNvPr>
              <p:cNvSpPr/>
              <p:nvPr/>
            </p:nvSpPr>
            <p:spPr>
              <a:xfrm flipH="1">
                <a:off x="826643" y="2303424"/>
                <a:ext cx="336677" cy="389109"/>
              </a:xfrm>
              <a:custGeom>
                <a:avLst/>
                <a:gdLst/>
                <a:ahLst/>
                <a:cxnLst/>
                <a:rect l="l" t="t" r="r" b="b"/>
                <a:pathLst>
                  <a:path w="19822" h="22909" extrusionOk="0">
                    <a:moveTo>
                      <a:pt x="15771" y="0"/>
                    </a:moveTo>
                    <a:cubicBezTo>
                      <a:pt x="15771" y="1"/>
                      <a:pt x="17555" y="5499"/>
                      <a:pt x="15819" y="6994"/>
                    </a:cubicBezTo>
                    <a:cubicBezTo>
                      <a:pt x="12588" y="9839"/>
                      <a:pt x="0" y="22909"/>
                      <a:pt x="0" y="22909"/>
                    </a:cubicBezTo>
                    <a:lnTo>
                      <a:pt x="7476" y="19967"/>
                    </a:lnTo>
                    <a:cubicBezTo>
                      <a:pt x="8392" y="19436"/>
                      <a:pt x="13697" y="17989"/>
                      <a:pt x="13697" y="17989"/>
                    </a:cubicBezTo>
                    <a:lnTo>
                      <a:pt x="10803" y="14614"/>
                    </a:lnTo>
                    <a:lnTo>
                      <a:pt x="15047" y="15626"/>
                    </a:lnTo>
                    <a:cubicBezTo>
                      <a:pt x="15047" y="15626"/>
                      <a:pt x="19822" y="8585"/>
                      <a:pt x="19822" y="5691"/>
                    </a:cubicBezTo>
                    <a:cubicBezTo>
                      <a:pt x="19822" y="2750"/>
                      <a:pt x="15771" y="1"/>
                      <a:pt x="15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632;p37">
                <a:extLst>
                  <a:ext uri="{FF2B5EF4-FFF2-40B4-BE49-F238E27FC236}">
                    <a16:creationId xmlns:a16="http://schemas.microsoft.com/office/drawing/2014/main" id="{77AF6073-417E-6534-8406-EE70995E54E4}"/>
                  </a:ext>
                </a:extLst>
              </p:cNvPr>
              <p:cNvSpPr/>
              <p:nvPr/>
            </p:nvSpPr>
            <p:spPr>
              <a:xfrm flipH="1">
                <a:off x="877428" y="2579481"/>
                <a:ext cx="198249" cy="315377"/>
              </a:xfrm>
              <a:custGeom>
                <a:avLst/>
                <a:gdLst/>
                <a:ahLst/>
                <a:cxnLst/>
                <a:rect l="l" t="t" r="r" b="b"/>
                <a:pathLst>
                  <a:path w="11672" h="18568" extrusionOk="0">
                    <a:moveTo>
                      <a:pt x="6801" y="0"/>
                    </a:moveTo>
                    <a:cubicBezTo>
                      <a:pt x="3955" y="0"/>
                      <a:pt x="965" y="10659"/>
                      <a:pt x="97" y="13890"/>
                    </a:cubicBezTo>
                    <a:lnTo>
                      <a:pt x="1" y="14420"/>
                    </a:lnTo>
                    <a:lnTo>
                      <a:pt x="772" y="14806"/>
                    </a:lnTo>
                    <a:cubicBezTo>
                      <a:pt x="869" y="14420"/>
                      <a:pt x="821" y="13890"/>
                      <a:pt x="1110" y="13552"/>
                    </a:cubicBezTo>
                    <a:cubicBezTo>
                      <a:pt x="1110" y="13552"/>
                      <a:pt x="4412" y="1254"/>
                      <a:pt x="6773" y="1254"/>
                    </a:cubicBezTo>
                    <a:cubicBezTo>
                      <a:pt x="6782" y="1254"/>
                      <a:pt x="6792" y="1254"/>
                      <a:pt x="6801" y="1254"/>
                    </a:cubicBezTo>
                    <a:cubicBezTo>
                      <a:pt x="7380" y="1399"/>
                      <a:pt x="8199" y="1640"/>
                      <a:pt x="8489" y="2219"/>
                    </a:cubicBezTo>
                    <a:cubicBezTo>
                      <a:pt x="10177" y="5064"/>
                      <a:pt x="8971" y="12057"/>
                      <a:pt x="8199" y="15481"/>
                    </a:cubicBezTo>
                    <a:cubicBezTo>
                      <a:pt x="8248" y="16350"/>
                      <a:pt x="7621" y="17266"/>
                      <a:pt x="6994" y="17941"/>
                    </a:cubicBezTo>
                    <a:lnTo>
                      <a:pt x="8344" y="18568"/>
                    </a:lnTo>
                    <a:lnTo>
                      <a:pt x="8537" y="17845"/>
                    </a:lnTo>
                    <a:cubicBezTo>
                      <a:pt x="8633" y="17362"/>
                      <a:pt x="11672" y="5932"/>
                      <a:pt x="9164" y="1688"/>
                    </a:cubicBezTo>
                    <a:cubicBezTo>
                      <a:pt x="8682" y="820"/>
                      <a:pt x="8007" y="241"/>
                      <a:pt x="7138" y="49"/>
                    </a:cubicBezTo>
                    <a:cubicBezTo>
                      <a:pt x="7042" y="0"/>
                      <a:pt x="6897" y="0"/>
                      <a:pt x="6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633;p37">
                <a:extLst>
                  <a:ext uri="{FF2B5EF4-FFF2-40B4-BE49-F238E27FC236}">
                    <a16:creationId xmlns:a16="http://schemas.microsoft.com/office/drawing/2014/main" id="{8765CBEA-F440-FC7F-A645-223624D4AC3A}"/>
                  </a:ext>
                </a:extLst>
              </p:cNvPr>
              <p:cNvSpPr/>
              <p:nvPr/>
            </p:nvSpPr>
            <p:spPr>
              <a:xfrm flipH="1">
                <a:off x="851203" y="2303424"/>
                <a:ext cx="111422" cy="28917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7025" extrusionOk="0">
                    <a:moveTo>
                      <a:pt x="3955" y="0"/>
                    </a:moveTo>
                    <a:lnTo>
                      <a:pt x="4485" y="2364"/>
                    </a:lnTo>
                    <a:cubicBezTo>
                      <a:pt x="4485" y="2364"/>
                      <a:pt x="4919" y="3473"/>
                      <a:pt x="4630" y="5595"/>
                    </a:cubicBezTo>
                    <a:cubicBezTo>
                      <a:pt x="4341" y="7765"/>
                      <a:pt x="3473" y="9067"/>
                      <a:pt x="2556" y="10177"/>
                    </a:cubicBezTo>
                    <a:cubicBezTo>
                      <a:pt x="1736" y="11238"/>
                      <a:pt x="965" y="12299"/>
                      <a:pt x="916" y="13456"/>
                    </a:cubicBezTo>
                    <a:lnTo>
                      <a:pt x="97" y="16350"/>
                    </a:lnTo>
                    <a:cubicBezTo>
                      <a:pt x="0" y="16591"/>
                      <a:pt x="193" y="16928"/>
                      <a:pt x="434" y="16977"/>
                    </a:cubicBezTo>
                    <a:cubicBezTo>
                      <a:pt x="482" y="17025"/>
                      <a:pt x="579" y="17025"/>
                      <a:pt x="627" y="17025"/>
                    </a:cubicBezTo>
                    <a:cubicBezTo>
                      <a:pt x="820" y="17025"/>
                      <a:pt x="1061" y="16832"/>
                      <a:pt x="1109" y="16639"/>
                    </a:cubicBezTo>
                    <a:lnTo>
                      <a:pt x="1929" y="13745"/>
                    </a:lnTo>
                    <a:cubicBezTo>
                      <a:pt x="2267" y="12540"/>
                      <a:pt x="2797" y="11720"/>
                      <a:pt x="3473" y="10804"/>
                    </a:cubicBezTo>
                    <a:cubicBezTo>
                      <a:pt x="4292" y="9598"/>
                      <a:pt x="5209" y="8199"/>
                      <a:pt x="5691" y="5788"/>
                    </a:cubicBezTo>
                    <a:cubicBezTo>
                      <a:pt x="6559" y="1351"/>
                      <a:pt x="3955" y="1"/>
                      <a:pt x="3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634;p37">
                <a:extLst>
                  <a:ext uri="{FF2B5EF4-FFF2-40B4-BE49-F238E27FC236}">
                    <a16:creationId xmlns:a16="http://schemas.microsoft.com/office/drawing/2014/main" id="{6DE47B63-8D18-8749-5766-1B68F1A87046}"/>
                  </a:ext>
                </a:extLst>
              </p:cNvPr>
              <p:cNvSpPr/>
              <p:nvPr/>
            </p:nvSpPr>
            <p:spPr>
              <a:xfrm flipH="1">
                <a:off x="1089587" y="2376323"/>
                <a:ext cx="178580" cy="32113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18907" extrusionOk="0">
                    <a:moveTo>
                      <a:pt x="9887" y="1"/>
                    </a:moveTo>
                    <a:cubicBezTo>
                      <a:pt x="8295" y="917"/>
                      <a:pt x="5788" y="3136"/>
                      <a:pt x="3569" y="8971"/>
                    </a:cubicBezTo>
                    <a:lnTo>
                      <a:pt x="145" y="18134"/>
                    </a:lnTo>
                    <a:cubicBezTo>
                      <a:pt x="0" y="18424"/>
                      <a:pt x="145" y="18761"/>
                      <a:pt x="434" y="18858"/>
                    </a:cubicBezTo>
                    <a:cubicBezTo>
                      <a:pt x="531" y="18858"/>
                      <a:pt x="579" y="18906"/>
                      <a:pt x="627" y="18906"/>
                    </a:cubicBezTo>
                    <a:cubicBezTo>
                      <a:pt x="868" y="18906"/>
                      <a:pt x="1061" y="18761"/>
                      <a:pt x="1109" y="18520"/>
                    </a:cubicBezTo>
                    <a:lnTo>
                      <a:pt x="4582" y="9357"/>
                    </a:lnTo>
                    <a:cubicBezTo>
                      <a:pt x="6752" y="3618"/>
                      <a:pt x="9163" y="1641"/>
                      <a:pt x="10514" y="917"/>
                    </a:cubicBezTo>
                    <a:cubicBezTo>
                      <a:pt x="10273" y="580"/>
                      <a:pt x="10032" y="290"/>
                      <a:pt x="98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635;p37">
                <a:extLst>
                  <a:ext uri="{FF2B5EF4-FFF2-40B4-BE49-F238E27FC236}">
                    <a16:creationId xmlns:a16="http://schemas.microsoft.com/office/drawing/2014/main" id="{7FDEA268-73F3-9F39-D95B-9FD046C87663}"/>
                  </a:ext>
                </a:extLst>
              </p:cNvPr>
              <p:cNvSpPr/>
              <p:nvPr/>
            </p:nvSpPr>
            <p:spPr>
              <a:xfrm flipH="1">
                <a:off x="1223922" y="2632355"/>
                <a:ext cx="59821" cy="85129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5012" extrusionOk="0">
                    <a:moveTo>
                      <a:pt x="2172" y="0"/>
                    </a:moveTo>
                    <a:cubicBezTo>
                      <a:pt x="1852" y="0"/>
                      <a:pt x="1497" y="166"/>
                      <a:pt x="1158" y="504"/>
                    </a:cubicBezTo>
                    <a:cubicBezTo>
                      <a:pt x="387" y="1324"/>
                      <a:pt x="1" y="2916"/>
                      <a:pt x="339" y="4025"/>
                    </a:cubicBezTo>
                    <a:cubicBezTo>
                      <a:pt x="537" y="4676"/>
                      <a:pt x="918" y="5012"/>
                      <a:pt x="1365" y="5012"/>
                    </a:cubicBezTo>
                    <a:cubicBezTo>
                      <a:pt x="1679" y="5012"/>
                      <a:pt x="2026" y="4846"/>
                      <a:pt x="2364" y="4507"/>
                    </a:cubicBezTo>
                    <a:cubicBezTo>
                      <a:pt x="3136" y="3687"/>
                      <a:pt x="3522" y="2096"/>
                      <a:pt x="3184" y="987"/>
                    </a:cubicBezTo>
                    <a:cubicBezTo>
                      <a:pt x="3014" y="335"/>
                      <a:pt x="2628" y="0"/>
                      <a:pt x="2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636;p37">
                <a:extLst>
                  <a:ext uri="{FF2B5EF4-FFF2-40B4-BE49-F238E27FC236}">
                    <a16:creationId xmlns:a16="http://schemas.microsoft.com/office/drawing/2014/main" id="{0E8EC45D-0E20-5A9D-0E58-AAFD23E8772D}"/>
                  </a:ext>
                </a:extLst>
              </p:cNvPr>
              <p:cNvSpPr/>
              <p:nvPr/>
            </p:nvSpPr>
            <p:spPr>
              <a:xfrm flipH="1">
                <a:off x="1218181" y="2626988"/>
                <a:ext cx="71286" cy="95863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5644" extrusionOk="0">
                    <a:moveTo>
                      <a:pt x="2508" y="676"/>
                    </a:moveTo>
                    <a:cubicBezTo>
                      <a:pt x="2798" y="676"/>
                      <a:pt x="3087" y="917"/>
                      <a:pt x="3232" y="1399"/>
                    </a:cubicBezTo>
                    <a:cubicBezTo>
                      <a:pt x="3521" y="2412"/>
                      <a:pt x="3135" y="3859"/>
                      <a:pt x="2460" y="4582"/>
                    </a:cubicBezTo>
                    <a:cubicBezTo>
                      <a:pt x="2219" y="4844"/>
                      <a:pt x="1969" y="4971"/>
                      <a:pt x="1742" y="4971"/>
                    </a:cubicBezTo>
                    <a:cubicBezTo>
                      <a:pt x="1425" y="4971"/>
                      <a:pt x="1154" y="4722"/>
                      <a:pt x="1013" y="4245"/>
                    </a:cubicBezTo>
                    <a:cubicBezTo>
                      <a:pt x="627" y="2991"/>
                      <a:pt x="1110" y="1737"/>
                      <a:pt x="1785" y="1062"/>
                    </a:cubicBezTo>
                    <a:cubicBezTo>
                      <a:pt x="2122" y="724"/>
                      <a:pt x="2267" y="676"/>
                      <a:pt x="2508" y="676"/>
                    </a:cubicBezTo>
                    <a:close/>
                    <a:moveTo>
                      <a:pt x="2508" y="0"/>
                    </a:moveTo>
                    <a:cubicBezTo>
                      <a:pt x="2074" y="0"/>
                      <a:pt x="1640" y="193"/>
                      <a:pt x="1254" y="579"/>
                    </a:cubicBezTo>
                    <a:cubicBezTo>
                      <a:pt x="386" y="1496"/>
                      <a:pt x="0" y="3184"/>
                      <a:pt x="338" y="4437"/>
                    </a:cubicBezTo>
                    <a:cubicBezTo>
                      <a:pt x="579" y="5209"/>
                      <a:pt x="1061" y="5643"/>
                      <a:pt x="1688" y="5643"/>
                    </a:cubicBezTo>
                    <a:cubicBezTo>
                      <a:pt x="2122" y="5643"/>
                      <a:pt x="2556" y="5450"/>
                      <a:pt x="2942" y="5064"/>
                    </a:cubicBezTo>
                    <a:cubicBezTo>
                      <a:pt x="3810" y="4100"/>
                      <a:pt x="4196" y="2460"/>
                      <a:pt x="3859" y="1206"/>
                    </a:cubicBezTo>
                    <a:cubicBezTo>
                      <a:pt x="3617" y="435"/>
                      <a:pt x="3135" y="0"/>
                      <a:pt x="2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637;p37">
                <a:extLst>
                  <a:ext uri="{FF2B5EF4-FFF2-40B4-BE49-F238E27FC236}">
                    <a16:creationId xmlns:a16="http://schemas.microsoft.com/office/drawing/2014/main" id="{65C28CD1-867A-709A-0568-564191923271}"/>
                  </a:ext>
                </a:extLst>
              </p:cNvPr>
              <p:cNvSpPr/>
              <p:nvPr/>
            </p:nvSpPr>
            <p:spPr>
              <a:xfrm flipH="1">
                <a:off x="1042063" y="2799012"/>
                <a:ext cx="43448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557" extrusionOk="0">
                    <a:moveTo>
                      <a:pt x="1303" y="0"/>
                    </a:moveTo>
                    <a:cubicBezTo>
                      <a:pt x="580" y="0"/>
                      <a:pt x="1" y="579"/>
                      <a:pt x="1" y="1254"/>
                    </a:cubicBezTo>
                    <a:cubicBezTo>
                      <a:pt x="1" y="1978"/>
                      <a:pt x="580" y="2556"/>
                      <a:pt x="1303" y="2556"/>
                    </a:cubicBezTo>
                    <a:cubicBezTo>
                      <a:pt x="1978" y="2556"/>
                      <a:pt x="2557" y="1978"/>
                      <a:pt x="2557" y="1254"/>
                    </a:cubicBezTo>
                    <a:cubicBezTo>
                      <a:pt x="2557" y="579"/>
                      <a:pt x="1978" y="0"/>
                      <a:pt x="13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638;p37">
                <a:extLst>
                  <a:ext uri="{FF2B5EF4-FFF2-40B4-BE49-F238E27FC236}">
                    <a16:creationId xmlns:a16="http://schemas.microsoft.com/office/drawing/2014/main" id="{A4DDA5A3-B9AE-5D3D-7079-13B866AF9222}"/>
                  </a:ext>
                </a:extLst>
              </p:cNvPr>
              <p:cNvSpPr/>
              <p:nvPr/>
            </p:nvSpPr>
            <p:spPr>
              <a:xfrm flipH="1">
                <a:off x="920841" y="2855538"/>
                <a:ext cx="43431" cy="44246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605" extrusionOk="0">
                    <a:moveTo>
                      <a:pt x="1255" y="0"/>
                    </a:moveTo>
                    <a:cubicBezTo>
                      <a:pt x="579" y="0"/>
                      <a:pt x="1" y="579"/>
                      <a:pt x="1" y="1302"/>
                    </a:cubicBezTo>
                    <a:cubicBezTo>
                      <a:pt x="1" y="2026"/>
                      <a:pt x="579" y="2604"/>
                      <a:pt x="1255" y="2604"/>
                    </a:cubicBezTo>
                    <a:cubicBezTo>
                      <a:pt x="1978" y="2604"/>
                      <a:pt x="2557" y="2026"/>
                      <a:pt x="2557" y="1302"/>
                    </a:cubicBezTo>
                    <a:cubicBezTo>
                      <a:pt x="2557" y="579"/>
                      <a:pt x="1978" y="0"/>
                      <a:pt x="12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639;p37">
                <a:extLst>
                  <a:ext uri="{FF2B5EF4-FFF2-40B4-BE49-F238E27FC236}">
                    <a16:creationId xmlns:a16="http://schemas.microsoft.com/office/drawing/2014/main" id="{066E8D16-2EEE-B8D2-9B21-A2468A032471}"/>
                  </a:ext>
                </a:extLst>
              </p:cNvPr>
              <p:cNvSpPr/>
              <p:nvPr/>
            </p:nvSpPr>
            <p:spPr>
              <a:xfrm flipH="1">
                <a:off x="1609736" y="2339890"/>
                <a:ext cx="57358" cy="296116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17434" extrusionOk="0">
                    <a:moveTo>
                      <a:pt x="1260" y="1"/>
                    </a:moveTo>
                    <a:cubicBezTo>
                      <a:pt x="618" y="1"/>
                      <a:pt x="0" y="988"/>
                      <a:pt x="0" y="988"/>
                    </a:cubicBezTo>
                    <a:lnTo>
                      <a:pt x="1110" y="14733"/>
                    </a:lnTo>
                    <a:lnTo>
                      <a:pt x="2749" y="17434"/>
                    </a:lnTo>
                    <a:lnTo>
                      <a:pt x="3376" y="14106"/>
                    </a:lnTo>
                    <a:cubicBezTo>
                      <a:pt x="3376" y="14106"/>
                      <a:pt x="2508" y="988"/>
                      <a:pt x="1737" y="217"/>
                    </a:cubicBezTo>
                    <a:cubicBezTo>
                      <a:pt x="1582" y="62"/>
                      <a:pt x="1420" y="1"/>
                      <a:pt x="1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640;p37">
                <a:extLst>
                  <a:ext uri="{FF2B5EF4-FFF2-40B4-BE49-F238E27FC236}">
                    <a16:creationId xmlns:a16="http://schemas.microsoft.com/office/drawing/2014/main" id="{7D33411A-96BD-4E6C-6A56-82F4ABAF4C5A}"/>
                  </a:ext>
                </a:extLst>
              </p:cNvPr>
              <p:cNvSpPr/>
              <p:nvPr/>
            </p:nvSpPr>
            <p:spPr>
              <a:xfrm flipH="1">
                <a:off x="1644148" y="2464798"/>
                <a:ext cx="75379" cy="13435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910" extrusionOk="0">
                    <a:moveTo>
                      <a:pt x="3377" y="0"/>
                    </a:moveTo>
                    <a:lnTo>
                      <a:pt x="1206" y="1978"/>
                    </a:lnTo>
                    <a:lnTo>
                      <a:pt x="1" y="4871"/>
                    </a:lnTo>
                    <a:lnTo>
                      <a:pt x="2268" y="7910"/>
                    </a:lnTo>
                    <a:cubicBezTo>
                      <a:pt x="2268" y="7910"/>
                      <a:pt x="3714" y="5547"/>
                      <a:pt x="3473" y="5257"/>
                    </a:cubicBezTo>
                    <a:cubicBezTo>
                      <a:pt x="3473" y="5257"/>
                      <a:pt x="3087" y="4630"/>
                      <a:pt x="3087" y="3810"/>
                    </a:cubicBezTo>
                    <a:cubicBezTo>
                      <a:pt x="3087" y="2991"/>
                      <a:pt x="4293" y="2605"/>
                      <a:pt x="4390" y="1399"/>
                    </a:cubicBezTo>
                    <a:cubicBezTo>
                      <a:pt x="4438" y="193"/>
                      <a:pt x="3377" y="0"/>
                      <a:pt x="337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641;p37">
                <a:extLst>
                  <a:ext uri="{FF2B5EF4-FFF2-40B4-BE49-F238E27FC236}">
                    <a16:creationId xmlns:a16="http://schemas.microsoft.com/office/drawing/2014/main" id="{65380E72-8B80-86C2-98D1-E1AF6D17F9E2}"/>
                  </a:ext>
                </a:extLst>
              </p:cNvPr>
              <p:cNvSpPr/>
              <p:nvPr/>
            </p:nvSpPr>
            <p:spPr>
              <a:xfrm flipH="1">
                <a:off x="1533558" y="2449851"/>
                <a:ext cx="115940" cy="13455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7922" extrusionOk="0">
                    <a:moveTo>
                      <a:pt x="361" y="0"/>
                    </a:moveTo>
                    <a:cubicBezTo>
                      <a:pt x="81" y="0"/>
                      <a:pt x="1" y="551"/>
                      <a:pt x="411" y="1073"/>
                    </a:cubicBezTo>
                    <a:cubicBezTo>
                      <a:pt x="942" y="1700"/>
                      <a:pt x="1472" y="2279"/>
                      <a:pt x="1617" y="2327"/>
                    </a:cubicBezTo>
                    <a:cubicBezTo>
                      <a:pt x="1810" y="2375"/>
                      <a:pt x="3594" y="2713"/>
                      <a:pt x="3594" y="2713"/>
                    </a:cubicBezTo>
                    <a:lnTo>
                      <a:pt x="3498" y="7922"/>
                    </a:lnTo>
                    <a:lnTo>
                      <a:pt x="6825" y="7922"/>
                    </a:lnTo>
                    <a:lnTo>
                      <a:pt x="6440" y="3678"/>
                    </a:lnTo>
                    <a:lnTo>
                      <a:pt x="4993" y="929"/>
                    </a:lnTo>
                    <a:cubicBezTo>
                      <a:pt x="4993" y="929"/>
                      <a:pt x="1086" y="687"/>
                      <a:pt x="652" y="157"/>
                    </a:cubicBezTo>
                    <a:cubicBezTo>
                      <a:pt x="543" y="48"/>
                      <a:pt x="444" y="0"/>
                      <a:pt x="361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642;p37">
                <a:extLst>
                  <a:ext uri="{FF2B5EF4-FFF2-40B4-BE49-F238E27FC236}">
                    <a16:creationId xmlns:a16="http://schemas.microsoft.com/office/drawing/2014/main" id="{C28DFADF-7F18-E29D-A474-CA1441FA3AE4}"/>
                  </a:ext>
                </a:extLst>
              </p:cNvPr>
              <p:cNvSpPr/>
              <p:nvPr/>
            </p:nvSpPr>
            <p:spPr>
              <a:xfrm flipH="1">
                <a:off x="957699" y="2150236"/>
                <a:ext cx="108143" cy="7537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438" extrusionOk="0">
                    <a:moveTo>
                      <a:pt x="6367" y="1"/>
                    </a:moveTo>
                    <a:lnTo>
                      <a:pt x="0" y="3280"/>
                    </a:lnTo>
                    <a:lnTo>
                      <a:pt x="338" y="4438"/>
                    </a:lnTo>
                    <a:lnTo>
                      <a:pt x="5498" y="1737"/>
                    </a:lnTo>
                    <a:lnTo>
                      <a:pt x="63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643;p37">
                <a:extLst>
                  <a:ext uri="{FF2B5EF4-FFF2-40B4-BE49-F238E27FC236}">
                    <a16:creationId xmlns:a16="http://schemas.microsoft.com/office/drawing/2014/main" id="{3F58F0C4-E31A-3A62-756A-B644F7AB1C75}"/>
                  </a:ext>
                </a:extLst>
              </p:cNvPr>
              <p:cNvSpPr/>
              <p:nvPr/>
            </p:nvSpPr>
            <p:spPr>
              <a:xfrm flipH="1">
                <a:off x="1193621" y="2081566"/>
                <a:ext cx="82751" cy="10707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6304" extrusionOk="0">
                    <a:moveTo>
                      <a:pt x="1366" y="0"/>
                    </a:moveTo>
                    <a:cubicBezTo>
                      <a:pt x="559" y="0"/>
                      <a:pt x="1" y="634"/>
                      <a:pt x="1" y="1729"/>
                    </a:cubicBezTo>
                    <a:cubicBezTo>
                      <a:pt x="1" y="3320"/>
                      <a:pt x="1110" y="5201"/>
                      <a:pt x="2461" y="5973"/>
                    </a:cubicBezTo>
                    <a:cubicBezTo>
                      <a:pt x="2853" y="6197"/>
                      <a:pt x="3220" y="6303"/>
                      <a:pt x="3545" y="6303"/>
                    </a:cubicBezTo>
                    <a:cubicBezTo>
                      <a:pt x="4338" y="6303"/>
                      <a:pt x="4872" y="5670"/>
                      <a:pt x="4872" y="4574"/>
                    </a:cubicBezTo>
                    <a:cubicBezTo>
                      <a:pt x="4872" y="3031"/>
                      <a:pt x="3811" y="1102"/>
                      <a:pt x="2461" y="330"/>
                    </a:cubicBezTo>
                    <a:cubicBezTo>
                      <a:pt x="2068" y="106"/>
                      <a:pt x="1697" y="0"/>
                      <a:pt x="1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644;p37">
                <a:extLst>
                  <a:ext uri="{FF2B5EF4-FFF2-40B4-BE49-F238E27FC236}">
                    <a16:creationId xmlns:a16="http://schemas.microsoft.com/office/drawing/2014/main" id="{353C392E-D3F9-4064-2B35-8A6E7E9DEA08}"/>
                  </a:ext>
                </a:extLst>
              </p:cNvPr>
              <p:cNvSpPr/>
              <p:nvPr/>
            </p:nvSpPr>
            <p:spPr>
              <a:xfrm flipH="1">
                <a:off x="1188695" y="2075179"/>
                <a:ext cx="92585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064" extrusionOk="0">
                    <a:moveTo>
                      <a:pt x="1773" y="752"/>
                    </a:moveTo>
                    <a:cubicBezTo>
                      <a:pt x="2066" y="752"/>
                      <a:pt x="2398" y="847"/>
                      <a:pt x="2750" y="1044"/>
                    </a:cubicBezTo>
                    <a:cubicBezTo>
                      <a:pt x="3907" y="1719"/>
                      <a:pt x="4920" y="3407"/>
                      <a:pt x="4920" y="4806"/>
                    </a:cubicBezTo>
                    <a:cubicBezTo>
                      <a:pt x="4920" y="5757"/>
                      <a:pt x="4417" y="6325"/>
                      <a:pt x="3716" y="6325"/>
                    </a:cubicBezTo>
                    <a:cubicBezTo>
                      <a:pt x="3421" y="6325"/>
                      <a:pt x="3092" y="6225"/>
                      <a:pt x="2750" y="6011"/>
                    </a:cubicBezTo>
                    <a:cubicBezTo>
                      <a:pt x="1544" y="5336"/>
                      <a:pt x="579" y="3648"/>
                      <a:pt x="579" y="2298"/>
                    </a:cubicBezTo>
                    <a:cubicBezTo>
                      <a:pt x="579" y="1308"/>
                      <a:pt x="1063" y="752"/>
                      <a:pt x="1773" y="752"/>
                    </a:cubicBezTo>
                    <a:close/>
                    <a:moveTo>
                      <a:pt x="1522" y="1"/>
                    </a:moveTo>
                    <a:cubicBezTo>
                      <a:pt x="612" y="1"/>
                      <a:pt x="1" y="724"/>
                      <a:pt x="1" y="1960"/>
                    </a:cubicBezTo>
                    <a:cubicBezTo>
                      <a:pt x="1" y="3696"/>
                      <a:pt x="1206" y="5818"/>
                      <a:pt x="2750" y="6687"/>
                    </a:cubicBezTo>
                    <a:cubicBezTo>
                      <a:pt x="3188" y="6941"/>
                      <a:pt x="3602" y="7063"/>
                      <a:pt x="3967" y="7063"/>
                    </a:cubicBezTo>
                    <a:cubicBezTo>
                      <a:pt x="4848" y="7063"/>
                      <a:pt x="5450" y="6356"/>
                      <a:pt x="5450" y="5095"/>
                    </a:cubicBezTo>
                    <a:cubicBezTo>
                      <a:pt x="5450" y="3359"/>
                      <a:pt x="4245" y="1237"/>
                      <a:pt x="2750" y="369"/>
                    </a:cubicBezTo>
                    <a:cubicBezTo>
                      <a:pt x="2305" y="119"/>
                      <a:pt x="1889" y="1"/>
                      <a:pt x="15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645;p37">
                <a:extLst>
                  <a:ext uri="{FF2B5EF4-FFF2-40B4-BE49-F238E27FC236}">
                    <a16:creationId xmlns:a16="http://schemas.microsoft.com/office/drawing/2014/main" id="{8D7FB94C-B35A-A616-ED33-CDCB4F753A23}"/>
                  </a:ext>
                </a:extLst>
              </p:cNvPr>
              <p:cNvSpPr/>
              <p:nvPr/>
            </p:nvSpPr>
            <p:spPr>
              <a:xfrm flipH="1">
                <a:off x="1061732" y="2156945"/>
                <a:ext cx="83566" cy="107855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6350" extrusionOk="0">
                    <a:moveTo>
                      <a:pt x="1371" y="0"/>
                    </a:moveTo>
                    <a:cubicBezTo>
                      <a:pt x="561" y="0"/>
                      <a:pt x="0" y="644"/>
                      <a:pt x="0" y="1776"/>
                    </a:cubicBezTo>
                    <a:cubicBezTo>
                      <a:pt x="0" y="3319"/>
                      <a:pt x="1110" y="5249"/>
                      <a:pt x="2460" y="6020"/>
                    </a:cubicBezTo>
                    <a:cubicBezTo>
                      <a:pt x="2850" y="6243"/>
                      <a:pt x="3220" y="6349"/>
                      <a:pt x="3549" y="6349"/>
                    </a:cubicBezTo>
                    <a:cubicBezTo>
                      <a:pt x="4359" y="6349"/>
                      <a:pt x="4920" y="5705"/>
                      <a:pt x="4920" y="4573"/>
                    </a:cubicBezTo>
                    <a:cubicBezTo>
                      <a:pt x="4920" y="3030"/>
                      <a:pt x="3810" y="1149"/>
                      <a:pt x="2460" y="329"/>
                    </a:cubicBezTo>
                    <a:cubicBezTo>
                      <a:pt x="2070" y="106"/>
                      <a:pt x="1700" y="0"/>
                      <a:pt x="13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646;p37">
                <a:extLst>
                  <a:ext uri="{FF2B5EF4-FFF2-40B4-BE49-F238E27FC236}">
                    <a16:creationId xmlns:a16="http://schemas.microsoft.com/office/drawing/2014/main" id="{C34A2829-EA20-44CE-CB7B-1AA1EE15E4B1}"/>
                  </a:ext>
                </a:extLst>
              </p:cNvPr>
              <p:cNvSpPr/>
              <p:nvPr/>
            </p:nvSpPr>
            <p:spPr>
              <a:xfrm flipH="1">
                <a:off x="1056823" y="2151204"/>
                <a:ext cx="93384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7064" extrusionOk="0">
                    <a:moveTo>
                      <a:pt x="1794" y="722"/>
                    </a:moveTo>
                    <a:cubicBezTo>
                      <a:pt x="2082" y="722"/>
                      <a:pt x="2406" y="813"/>
                      <a:pt x="2749" y="1005"/>
                    </a:cubicBezTo>
                    <a:cubicBezTo>
                      <a:pt x="3955" y="1728"/>
                      <a:pt x="4919" y="3368"/>
                      <a:pt x="4919" y="4767"/>
                    </a:cubicBezTo>
                    <a:cubicBezTo>
                      <a:pt x="4919" y="5757"/>
                      <a:pt x="4436" y="6312"/>
                      <a:pt x="3725" y="6312"/>
                    </a:cubicBezTo>
                    <a:cubicBezTo>
                      <a:pt x="3432" y="6312"/>
                      <a:pt x="3101" y="6218"/>
                      <a:pt x="2749" y="6021"/>
                    </a:cubicBezTo>
                    <a:cubicBezTo>
                      <a:pt x="1543" y="5345"/>
                      <a:pt x="579" y="3657"/>
                      <a:pt x="579" y="2259"/>
                    </a:cubicBezTo>
                    <a:cubicBezTo>
                      <a:pt x="579" y="1293"/>
                      <a:pt x="1072" y="722"/>
                      <a:pt x="1794" y="722"/>
                    </a:cubicBezTo>
                    <a:close/>
                    <a:moveTo>
                      <a:pt x="1515" y="0"/>
                    </a:moveTo>
                    <a:cubicBezTo>
                      <a:pt x="624" y="0"/>
                      <a:pt x="0" y="697"/>
                      <a:pt x="0" y="1921"/>
                    </a:cubicBezTo>
                    <a:cubicBezTo>
                      <a:pt x="0" y="3657"/>
                      <a:pt x="1254" y="5828"/>
                      <a:pt x="2749" y="6696"/>
                    </a:cubicBezTo>
                    <a:cubicBezTo>
                      <a:pt x="3179" y="6946"/>
                      <a:pt x="3590" y="7064"/>
                      <a:pt x="3956" y="7064"/>
                    </a:cubicBezTo>
                    <a:cubicBezTo>
                      <a:pt x="4862" y="7064"/>
                      <a:pt x="5498" y="6341"/>
                      <a:pt x="5498" y="5104"/>
                    </a:cubicBezTo>
                    <a:cubicBezTo>
                      <a:pt x="5498" y="3368"/>
                      <a:pt x="4244" y="1246"/>
                      <a:pt x="2749" y="378"/>
                    </a:cubicBezTo>
                    <a:cubicBezTo>
                      <a:pt x="2308" y="122"/>
                      <a:pt x="1888" y="0"/>
                      <a:pt x="1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647;p37">
                <a:extLst>
                  <a:ext uri="{FF2B5EF4-FFF2-40B4-BE49-F238E27FC236}">
                    <a16:creationId xmlns:a16="http://schemas.microsoft.com/office/drawing/2014/main" id="{7772EA01-AE62-39F8-4AF2-195EDB5E5630}"/>
                  </a:ext>
                </a:extLst>
              </p:cNvPr>
              <p:cNvSpPr/>
              <p:nvPr/>
            </p:nvSpPr>
            <p:spPr>
              <a:xfrm flipH="1">
                <a:off x="1143651" y="2144512"/>
                <a:ext cx="46709" cy="39337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316" extrusionOk="0">
                    <a:moveTo>
                      <a:pt x="1" y="0"/>
                    </a:moveTo>
                    <a:lnTo>
                      <a:pt x="1" y="724"/>
                    </a:lnTo>
                    <a:lnTo>
                      <a:pt x="2750" y="2315"/>
                    </a:lnTo>
                    <a:lnTo>
                      <a:pt x="2750" y="15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648;p37">
                <a:extLst>
                  <a:ext uri="{FF2B5EF4-FFF2-40B4-BE49-F238E27FC236}">
                    <a16:creationId xmlns:a16="http://schemas.microsoft.com/office/drawing/2014/main" id="{06D42E30-A42D-1821-888D-C27350BFCAC2}"/>
                  </a:ext>
                </a:extLst>
              </p:cNvPr>
              <p:cNvSpPr/>
              <p:nvPr/>
            </p:nvSpPr>
            <p:spPr>
              <a:xfrm flipH="1">
                <a:off x="1612199" y="2340689"/>
                <a:ext cx="26225" cy="8643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5089" extrusionOk="0">
                    <a:moveTo>
                      <a:pt x="797" y="1"/>
                    </a:moveTo>
                    <a:cubicBezTo>
                      <a:pt x="419" y="1"/>
                      <a:pt x="76" y="276"/>
                      <a:pt x="0" y="314"/>
                    </a:cubicBezTo>
                    <a:lnTo>
                      <a:pt x="386" y="797"/>
                    </a:lnTo>
                    <a:cubicBezTo>
                      <a:pt x="531" y="700"/>
                      <a:pt x="772" y="604"/>
                      <a:pt x="820" y="604"/>
                    </a:cubicBezTo>
                    <a:cubicBezTo>
                      <a:pt x="868" y="652"/>
                      <a:pt x="917" y="748"/>
                      <a:pt x="917" y="1086"/>
                    </a:cubicBezTo>
                    <a:cubicBezTo>
                      <a:pt x="917" y="1568"/>
                      <a:pt x="868" y="2099"/>
                      <a:pt x="820" y="2629"/>
                    </a:cubicBezTo>
                    <a:cubicBezTo>
                      <a:pt x="676" y="3787"/>
                      <a:pt x="579" y="4703"/>
                      <a:pt x="965" y="5089"/>
                    </a:cubicBezTo>
                    <a:lnTo>
                      <a:pt x="1399" y="4655"/>
                    </a:lnTo>
                    <a:cubicBezTo>
                      <a:pt x="1206" y="4462"/>
                      <a:pt x="1351" y="3401"/>
                      <a:pt x="1399" y="2726"/>
                    </a:cubicBezTo>
                    <a:cubicBezTo>
                      <a:pt x="1495" y="2147"/>
                      <a:pt x="1544" y="1616"/>
                      <a:pt x="1544" y="1086"/>
                    </a:cubicBezTo>
                    <a:cubicBezTo>
                      <a:pt x="1544" y="555"/>
                      <a:pt x="1399" y="218"/>
                      <a:pt x="1110" y="73"/>
                    </a:cubicBezTo>
                    <a:cubicBezTo>
                      <a:pt x="1006" y="21"/>
                      <a:pt x="900" y="1"/>
                      <a:pt x="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" name="Google Shape;649;p37">
              <a:extLst>
                <a:ext uri="{FF2B5EF4-FFF2-40B4-BE49-F238E27FC236}">
                  <a16:creationId xmlns:a16="http://schemas.microsoft.com/office/drawing/2014/main" id="{496810AF-C254-D900-2574-21428118873F}"/>
                </a:ext>
              </a:extLst>
            </p:cNvPr>
            <p:cNvSpPr/>
            <p:nvPr/>
          </p:nvSpPr>
          <p:spPr>
            <a:xfrm>
              <a:off x="306861" y="21042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50;p37">
              <a:extLst>
                <a:ext uri="{FF2B5EF4-FFF2-40B4-BE49-F238E27FC236}">
                  <a16:creationId xmlns:a16="http://schemas.microsoft.com/office/drawing/2014/main" id="{21C9772C-BD67-600B-82F1-ACC2577D4BA6}"/>
                </a:ext>
              </a:extLst>
            </p:cNvPr>
            <p:cNvSpPr/>
            <p:nvPr/>
          </p:nvSpPr>
          <p:spPr>
            <a:xfrm>
              <a:off x="1527902" y="20187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51;p37">
              <a:extLst>
                <a:ext uri="{FF2B5EF4-FFF2-40B4-BE49-F238E27FC236}">
                  <a16:creationId xmlns:a16="http://schemas.microsoft.com/office/drawing/2014/main" id="{95437F93-21EB-2B80-BBB2-B8BFD80C3E74}"/>
                </a:ext>
              </a:extLst>
            </p:cNvPr>
            <p:cNvSpPr/>
            <p:nvPr/>
          </p:nvSpPr>
          <p:spPr>
            <a:xfrm>
              <a:off x="832886" y="133975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0242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905CE2C-EA57-2FA4-ECAA-63F8593AE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25" y="0"/>
            <a:ext cx="6697350" cy="572700"/>
          </a:xfrm>
        </p:spPr>
        <p:txBody>
          <a:bodyPr/>
          <a:lstStyle/>
          <a:p>
            <a:r>
              <a:rPr lang="en-US" dirty="0"/>
              <a:t>04.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9365B-1379-44D5-0B33-1BB4C8C0E7F3}"/>
              </a:ext>
            </a:extLst>
          </p:cNvPr>
          <p:cNvSpPr txBox="1">
            <a:spLocks/>
          </p:cNvSpPr>
          <p:nvPr/>
        </p:nvSpPr>
        <p:spPr>
          <a:xfrm>
            <a:off x="1117596" y="572700"/>
            <a:ext cx="7234894" cy="418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2060"/>
                </a:solidFill>
              </a:rPr>
              <a:t>Nhóm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điều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trị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triệt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để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Cắt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Ghép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Hủy</a:t>
            </a:r>
            <a:r>
              <a:rPr lang="en-US" sz="1600" dirty="0">
                <a:solidFill>
                  <a:srgbClr val="002060"/>
                </a:solidFill>
              </a:rPr>
              <a:t> u </a:t>
            </a:r>
            <a:r>
              <a:rPr lang="en-US" sz="1600" dirty="0" err="1">
                <a:solidFill>
                  <a:srgbClr val="002060"/>
                </a:solidFill>
              </a:rPr>
              <a:t>tại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chỗ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2060"/>
                </a:solidFill>
              </a:rPr>
              <a:t>Nhóm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giảm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bệnh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kéo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dài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thời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sống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Tại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chỗ</a:t>
            </a: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Thuyên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tắc</a:t>
            </a:r>
            <a:r>
              <a:rPr lang="en-US" sz="1600" dirty="0">
                <a:solidFill>
                  <a:srgbClr val="002060"/>
                </a:solidFill>
              </a:rPr>
              <a:t> ĐM </a:t>
            </a:r>
            <a:r>
              <a:rPr lang="en-US" sz="1600" dirty="0" err="1">
                <a:solidFill>
                  <a:srgbClr val="002060"/>
                </a:solidFill>
              </a:rPr>
              <a:t>nuôi</a:t>
            </a:r>
            <a:r>
              <a:rPr lang="en-US" sz="1600" dirty="0">
                <a:solidFill>
                  <a:srgbClr val="002060"/>
                </a:solidFill>
              </a:rPr>
              <a:t> u (TACE)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Bơm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phóng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xạ</a:t>
            </a:r>
            <a:r>
              <a:rPr lang="en-US" sz="1600" dirty="0">
                <a:solidFill>
                  <a:srgbClr val="002060"/>
                </a:solidFill>
              </a:rPr>
              <a:t> qua </a:t>
            </a:r>
            <a:r>
              <a:rPr lang="en-US" sz="1600" dirty="0" err="1">
                <a:solidFill>
                  <a:srgbClr val="002060"/>
                </a:solidFill>
              </a:rPr>
              <a:t>ngã</a:t>
            </a:r>
            <a:r>
              <a:rPr lang="en-US" sz="1600" dirty="0">
                <a:solidFill>
                  <a:srgbClr val="002060"/>
                </a:solidFill>
              </a:rPr>
              <a:t> ĐM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liên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tục</a:t>
            </a:r>
            <a:r>
              <a:rPr lang="en-US" sz="1600" dirty="0">
                <a:solidFill>
                  <a:srgbClr val="002060"/>
                </a:solidFill>
              </a:rPr>
              <a:t> (HAIC)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Xạ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trị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trong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chọn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lọc</a:t>
            </a:r>
            <a:r>
              <a:rPr lang="en-US" sz="1600" dirty="0">
                <a:solidFill>
                  <a:srgbClr val="002060"/>
                </a:solidFill>
              </a:rPr>
              <a:t> (SIRT)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Toàn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thân</a:t>
            </a: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Nhắm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trúng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đích</a:t>
            </a:r>
            <a:r>
              <a:rPr lang="en-US" sz="1600" dirty="0">
                <a:solidFill>
                  <a:srgbClr val="002060"/>
                </a:solidFill>
              </a:rPr>
              <a:t>: Sorafenib, Regorafenib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Miễn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dịch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 err="1">
                <a:solidFill>
                  <a:srgbClr val="002060"/>
                </a:solidFill>
              </a:rPr>
              <a:t>Pembrolizumad</a:t>
            </a:r>
            <a:endParaRPr lang="en-US" sz="1600" dirty="0">
              <a:solidFill>
                <a:srgbClr val="002060"/>
              </a:solidFill>
            </a:endParaRPr>
          </a:p>
        </p:txBody>
      </p:sp>
      <p:grpSp>
        <p:nvGrpSpPr>
          <p:cNvPr id="4" name="Google Shape;596;p37">
            <a:extLst>
              <a:ext uri="{FF2B5EF4-FFF2-40B4-BE49-F238E27FC236}">
                <a16:creationId xmlns:a16="http://schemas.microsoft.com/office/drawing/2014/main" id="{F10A5433-5726-B5A5-287D-94E9495D8E97}"/>
              </a:ext>
            </a:extLst>
          </p:cNvPr>
          <p:cNvGrpSpPr/>
          <p:nvPr/>
        </p:nvGrpSpPr>
        <p:grpSpPr>
          <a:xfrm>
            <a:off x="229037" y="2594261"/>
            <a:ext cx="1025083" cy="2187576"/>
            <a:chOff x="306861" y="1339755"/>
            <a:chExt cx="1378240" cy="3487893"/>
          </a:xfrm>
        </p:grpSpPr>
        <p:grpSp>
          <p:nvGrpSpPr>
            <p:cNvPr id="5" name="Google Shape;597;p37">
              <a:extLst>
                <a:ext uri="{FF2B5EF4-FFF2-40B4-BE49-F238E27FC236}">
                  <a16:creationId xmlns:a16="http://schemas.microsoft.com/office/drawing/2014/main" id="{675C2C35-C0C3-03E2-9D39-A855280AFC21}"/>
                </a:ext>
              </a:extLst>
            </p:cNvPr>
            <p:cNvGrpSpPr/>
            <p:nvPr/>
          </p:nvGrpSpPr>
          <p:grpSpPr>
            <a:xfrm>
              <a:off x="562446" y="2018737"/>
              <a:ext cx="1122645" cy="2808910"/>
              <a:chOff x="553863" y="1859436"/>
              <a:chExt cx="1182852" cy="2959551"/>
            </a:xfrm>
          </p:grpSpPr>
          <p:sp>
            <p:nvSpPr>
              <p:cNvPr id="9" name="Google Shape;598;p37">
                <a:extLst>
                  <a:ext uri="{FF2B5EF4-FFF2-40B4-BE49-F238E27FC236}">
                    <a16:creationId xmlns:a16="http://schemas.microsoft.com/office/drawing/2014/main" id="{6847F2FA-9D51-F59D-8CB0-49D5796187D0}"/>
                  </a:ext>
                </a:extLst>
              </p:cNvPr>
              <p:cNvSpPr/>
              <p:nvPr/>
            </p:nvSpPr>
            <p:spPr>
              <a:xfrm flipH="1">
                <a:off x="776673" y="1859436"/>
                <a:ext cx="489576" cy="317042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18666" extrusionOk="0">
                    <a:moveTo>
                      <a:pt x="14563" y="1"/>
                    </a:moveTo>
                    <a:cubicBezTo>
                      <a:pt x="8777" y="1"/>
                      <a:pt x="3262" y="3623"/>
                      <a:pt x="2636" y="5499"/>
                    </a:cubicBezTo>
                    <a:cubicBezTo>
                      <a:pt x="1964" y="7420"/>
                      <a:pt x="0" y="13119"/>
                      <a:pt x="2889" y="13119"/>
                    </a:cubicBezTo>
                    <a:cubicBezTo>
                      <a:pt x="2901" y="13119"/>
                      <a:pt x="2913" y="13119"/>
                      <a:pt x="2926" y="13119"/>
                    </a:cubicBezTo>
                    <a:cubicBezTo>
                      <a:pt x="5916" y="13119"/>
                      <a:pt x="7652" y="18665"/>
                      <a:pt x="7652" y="18665"/>
                    </a:cubicBezTo>
                    <a:cubicBezTo>
                      <a:pt x="7652" y="18665"/>
                      <a:pt x="28824" y="11962"/>
                      <a:pt x="24532" y="5451"/>
                    </a:cubicBezTo>
                    <a:cubicBezTo>
                      <a:pt x="21838" y="1391"/>
                      <a:pt x="18149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99;p37">
                <a:extLst>
                  <a:ext uri="{FF2B5EF4-FFF2-40B4-BE49-F238E27FC236}">
                    <a16:creationId xmlns:a16="http://schemas.microsoft.com/office/drawing/2014/main" id="{9D6302CC-E991-89A0-CF90-B76239884DE0}"/>
                  </a:ext>
                </a:extLst>
              </p:cNvPr>
              <p:cNvSpPr/>
              <p:nvPr/>
            </p:nvSpPr>
            <p:spPr>
              <a:xfrm flipH="1">
                <a:off x="1504888" y="2606062"/>
                <a:ext cx="165485" cy="111201"/>
              </a:xfrm>
              <a:custGeom>
                <a:avLst/>
                <a:gdLst/>
                <a:ahLst/>
                <a:cxnLst/>
                <a:rect l="l" t="t" r="r" b="b"/>
                <a:pathLst>
                  <a:path w="9743" h="6547" extrusionOk="0">
                    <a:moveTo>
                      <a:pt x="7221" y="0"/>
                    </a:moveTo>
                    <a:cubicBezTo>
                      <a:pt x="5254" y="0"/>
                      <a:pt x="2135" y="1730"/>
                      <a:pt x="1833" y="3499"/>
                    </a:cubicBezTo>
                    <a:cubicBezTo>
                      <a:pt x="1496" y="5428"/>
                      <a:pt x="0" y="4608"/>
                      <a:pt x="1544" y="6152"/>
                    </a:cubicBezTo>
                    <a:cubicBezTo>
                      <a:pt x="1834" y="6433"/>
                      <a:pt x="2304" y="6547"/>
                      <a:pt x="2877" y="6547"/>
                    </a:cubicBezTo>
                    <a:cubicBezTo>
                      <a:pt x="5353" y="6547"/>
                      <a:pt x="9742" y="4416"/>
                      <a:pt x="9742" y="4416"/>
                    </a:cubicBezTo>
                    <a:cubicBezTo>
                      <a:pt x="9742" y="4416"/>
                      <a:pt x="9694" y="606"/>
                      <a:pt x="7862" y="75"/>
                    </a:cubicBezTo>
                    <a:cubicBezTo>
                      <a:pt x="7668" y="24"/>
                      <a:pt x="7453" y="0"/>
                      <a:pt x="7221" y="0"/>
                    </a:cubicBezTo>
                    <a:close/>
                  </a:path>
                </a:pathLst>
              </a:custGeom>
              <a:solidFill>
                <a:srgbClr val="DFF1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00;p37">
                <a:extLst>
                  <a:ext uri="{FF2B5EF4-FFF2-40B4-BE49-F238E27FC236}">
                    <a16:creationId xmlns:a16="http://schemas.microsoft.com/office/drawing/2014/main" id="{6485AD53-4408-A67F-CB6E-451484405888}"/>
                  </a:ext>
                </a:extLst>
              </p:cNvPr>
              <p:cNvSpPr/>
              <p:nvPr/>
            </p:nvSpPr>
            <p:spPr>
              <a:xfrm flipH="1">
                <a:off x="1202690" y="2613060"/>
                <a:ext cx="415249" cy="393831"/>
              </a:xfrm>
              <a:custGeom>
                <a:avLst/>
                <a:gdLst/>
                <a:ahLst/>
                <a:cxnLst/>
                <a:rect l="l" t="t" r="r" b="b"/>
                <a:pathLst>
                  <a:path w="24448" h="23187" extrusionOk="0">
                    <a:moveTo>
                      <a:pt x="1881" y="1"/>
                    </a:moveTo>
                    <a:lnTo>
                      <a:pt x="0" y="5113"/>
                    </a:lnTo>
                    <a:cubicBezTo>
                      <a:pt x="0" y="5113"/>
                      <a:pt x="12010" y="23187"/>
                      <a:pt x="16662" y="23187"/>
                    </a:cubicBezTo>
                    <a:cubicBezTo>
                      <a:pt x="17141" y="23187"/>
                      <a:pt x="17542" y="22995"/>
                      <a:pt x="17844" y="22571"/>
                    </a:cubicBezTo>
                    <a:cubicBezTo>
                      <a:pt x="21124" y="18038"/>
                      <a:pt x="22040" y="16302"/>
                      <a:pt x="23728" y="11238"/>
                    </a:cubicBezTo>
                    <a:cubicBezTo>
                      <a:pt x="24447" y="9100"/>
                      <a:pt x="23607" y="8487"/>
                      <a:pt x="22406" y="8487"/>
                    </a:cubicBezTo>
                    <a:cubicBezTo>
                      <a:pt x="20790" y="8487"/>
                      <a:pt x="18519" y="9598"/>
                      <a:pt x="18519" y="9598"/>
                    </a:cubicBezTo>
                    <a:cubicBezTo>
                      <a:pt x="18519" y="9598"/>
                      <a:pt x="17932" y="9821"/>
                      <a:pt x="16665" y="9821"/>
                    </a:cubicBezTo>
                    <a:cubicBezTo>
                      <a:pt x="15364" y="9821"/>
                      <a:pt x="13347" y="9586"/>
                      <a:pt x="10514" y="8633"/>
                    </a:cubicBezTo>
                    <a:cubicBezTo>
                      <a:pt x="5980" y="7138"/>
                      <a:pt x="1881" y="1"/>
                      <a:pt x="1881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01;p37">
                <a:extLst>
                  <a:ext uri="{FF2B5EF4-FFF2-40B4-BE49-F238E27FC236}">
                    <a16:creationId xmlns:a16="http://schemas.microsoft.com/office/drawing/2014/main" id="{FE99389D-6019-6FE0-42D4-58003A1A2550}"/>
                  </a:ext>
                </a:extLst>
              </p:cNvPr>
              <p:cNvSpPr/>
              <p:nvPr/>
            </p:nvSpPr>
            <p:spPr>
              <a:xfrm flipH="1">
                <a:off x="1516352" y="2487728"/>
                <a:ext cx="220363" cy="222011"/>
              </a:xfrm>
              <a:custGeom>
                <a:avLst/>
                <a:gdLst/>
                <a:ahLst/>
                <a:cxnLst/>
                <a:rect l="l" t="t" r="r" b="b"/>
                <a:pathLst>
                  <a:path w="12974" h="13071" extrusionOk="0">
                    <a:moveTo>
                      <a:pt x="4775" y="483"/>
                    </a:moveTo>
                    <a:cubicBezTo>
                      <a:pt x="4775" y="483"/>
                      <a:pt x="0" y="2026"/>
                      <a:pt x="3135" y="8730"/>
                    </a:cubicBezTo>
                    <a:cubicBezTo>
                      <a:pt x="3472" y="9453"/>
                      <a:pt x="4292" y="10129"/>
                      <a:pt x="5305" y="11141"/>
                    </a:cubicBezTo>
                    <a:cubicBezTo>
                      <a:pt x="5643" y="11479"/>
                      <a:pt x="8392" y="13071"/>
                      <a:pt x="8392" y="13071"/>
                    </a:cubicBezTo>
                    <a:cubicBezTo>
                      <a:pt x="8392" y="13071"/>
                      <a:pt x="11430" y="10707"/>
                      <a:pt x="11816" y="8007"/>
                    </a:cubicBezTo>
                    <a:cubicBezTo>
                      <a:pt x="12973" y="1"/>
                      <a:pt x="7379" y="5258"/>
                      <a:pt x="4775" y="483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02;p37">
                <a:extLst>
                  <a:ext uri="{FF2B5EF4-FFF2-40B4-BE49-F238E27FC236}">
                    <a16:creationId xmlns:a16="http://schemas.microsoft.com/office/drawing/2014/main" id="{5C75A857-1A9D-5E88-9473-838D3029D666}"/>
                  </a:ext>
                </a:extLst>
              </p:cNvPr>
              <p:cNvSpPr/>
              <p:nvPr/>
            </p:nvSpPr>
            <p:spPr>
              <a:xfrm flipH="1">
                <a:off x="1110887" y="2252757"/>
                <a:ext cx="544743" cy="776877"/>
              </a:xfrm>
              <a:custGeom>
                <a:avLst/>
                <a:gdLst/>
                <a:ahLst/>
                <a:cxnLst/>
                <a:rect l="l" t="t" r="r" b="b"/>
                <a:pathLst>
                  <a:path w="32072" h="45739" extrusionOk="0">
                    <a:moveTo>
                      <a:pt x="1" y="26085"/>
                    </a:moveTo>
                    <a:lnTo>
                      <a:pt x="1" y="26085"/>
                    </a:lnTo>
                    <a:cubicBezTo>
                      <a:pt x="1" y="26085"/>
                      <a:pt x="10" y="26099"/>
                      <a:pt x="30" y="26124"/>
                    </a:cubicBezTo>
                    <a:lnTo>
                      <a:pt x="30" y="26124"/>
                    </a:lnTo>
                    <a:cubicBezTo>
                      <a:pt x="11" y="26098"/>
                      <a:pt x="1" y="26085"/>
                      <a:pt x="1" y="26085"/>
                    </a:cubicBezTo>
                    <a:close/>
                    <a:moveTo>
                      <a:pt x="24936" y="1"/>
                    </a:moveTo>
                    <a:cubicBezTo>
                      <a:pt x="24732" y="1"/>
                      <a:pt x="24522" y="30"/>
                      <a:pt x="24307" y="90"/>
                    </a:cubicBezTo>
                    <a:cubicBezTo>
                      <a:pt x="18279" y="1730"/>
                      <a:pt x="18327" y="6504"/>
                      <a:pt x="17700" y="14317"/>
                    </a:cubicBezTo>
                    <a:cubicBezTo>
                      <a:pt x="17073" y="22130"/>
                      <a:pt x="18279" y="22660"/>
                      <a:pt x="16494" y="25892"/>
                    </a:cubicBezTo>
                    <a:cubicBezTo>
                      <a:pt x="16195" y="26434"/>
                      <a:pt x="15739" y="26660"/>
                      <a:pt x="15187" y="26660"/>
                    </a:cubicBezTo>
                    <a:cubicBezTo>
                      <a:pt x="12455" y="26660"/>
                      <a:pt x="7379" y="21117"/>
                      <a:pt x="7379" y="21117"/>
                    </a:cubicBezTo>
                    <a:cubicBezTo>
                      <a:pt x="7379" y="21117"/>
                      <a:pt x="7283" y="24686"/>
                      <a:pt x="5064" y="25747"/>
                    </a:cubicBezTo>
                    <a:cubicBezTo>
                      <a:pt x="3536" y="26475"/>
                      <a:pt x="2440" y="26702"/>
                      <a:pt x="1667" y="26702"/>
                    </a:cubicBezTo>
                    <a:cubicBezTo>
                      <a:pt x="589" y="26702"/>
                      <a:pt x="142" y="26260"/>
                      <a:pt x="30" y="26124"/>
                    </a:cubicBezTo>
                    <a:lnTo>
                      <a:pt x="30" y="26124"/>
                    </a:lnTo>
                    <a:cubicBezTo>
                      <a:pt x="763" y="27094"/>
                      <a:pt x="14908" y="45738"/>
                      <a:pt x="19723" y="45738"/>
                    </a:cubicBezTo>
                    <a:cubicBezTo>
                      <a:pt x="20277" y="45738"/>
                      <a:pt x="20707" y="45491"/>
                      <a:pt x="20980" y="44942"/>
                    </a:cubicBezTo>
                    <a:cubicBezTo>
                      <a:pt x="23680" y="39540"/>
                      <a:pt x="32072" y="23770"/>
                      <a:pt x="32072" y="22516"/>
                    </a:cubicBezTo>
                    <a:cubicBezTo>
                      <a:pt x="32072" y="21260"/>
                      <a:pt x="30457" y="1"/>
                      <a:pt x="2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03;p37">
                <a:extLst>
                  <a:ext uri="{FF2B5EF4-FFF2-40B4-BE49-F238E27FC236}">
                    <a16:creationId xmlns:a16="http://schemas.microsoft.com/office/drawing/2014/main" id="{7F03E98E-FAE8-F021-3450-07BE95295F3F}"/>
                  </a:ext>
                </a:extLst>
              </p:cNvPr>
              <p:cNvSpPr/>
              <p:nvPr/>
            </p:nvSpPr>
            <p:spPr>
              <a:xfrm flipH="1">
                <a:off x="741446" y="4645366"/>
                <a:ext cx="74564" cy="55728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81" extrusionOk="0">
                    <a:moveTo>
                      <a:pt x="1" y="1"/>
                    </a:moveTo>
                    <a:lnTo>
                      <a:pt x="1" y="724"/>
                    </a:lnTo>
                    <a:lnTo>
                      <a:pt x="4390" y="3280"/>
                    </a:lnTo>
                    <a:lnTo>
                      <a:pt x="4390" y="16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04;p37">
                <a:extLst>
                  <a:ext uri="{FF2B5EF4-FFF2-40B4-BE49-F238E27FC236}">
                    <a16:creationId xmlns:a16="http://schemas.microsoft.com/office/drawing/2014/main" id="{70E89ECD-D79E-9577-6B29-4491C8394BCC}"/>
                  </a:ext>
                </a:extLst>
              </p:cNvPr>
              <p:cNvSpPr/>
              <p:nvPr/>
            </p:nvSpPr>
            <p:spPr>
              <a:xfrm flipH="1">
                <a:off x="688198" y="4629078"/>
                <a:ext cx="53265" cy="7201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40" extrusionOk="0">
                    <a:moveTo>
                      <a:pt x="2223" y="1"/>
                    </a:moveTo>
                    <a:cubicBezTo>
                      <a:pt x="2175" y="1"/>
                      <a:pt x="2125" y="14"/>
                      <a:pt x="2074" y="44"/>
                    </a:cubicBezTo>
                    <a:lnTo>
                      <a:pt x="1" y="2600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8"/>
                      <a:pt x="2991" y="2310"/>
                      <a:pt x="3087" y="1924"/>
                    </a:cubicBezTo>
                    <a:cubicBezTo>
                      <a:pt x="3135" y="1635"/>
                      <a:pt x="3135" y="1298"/>
                      <a:pt x="3087" y="1008"/>
                    </a:cubicBezTo>
                    <a:cubicBezTo>
                      <a:pt x="3087" y="1066"/>
                      <a:pt x="3081" y="1091"/>
                      <a:pt x="3069" y="1091"/>
                    </a:cubicBezTo>
                    <a:cubicBezTo>
                      <a:pt x="2989" y="1091"/>
                      <a:pt x="2659" y="1"/>
                      <a:pt x="2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05;p37">
                <a:extLst>
                  <a:ext uri="{FF2B5EF4-FFF2-40B4-BE49-F238E27FC236}">
                    <a16:creationId xmlns:a16="http://schemas.microsoft.com/office/drawing/2014/main" id="{BCAD1842-D64A-5AB2-943C-CD29EB16C19B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81738" cy="285841"/>
              </a:xfrm>
              <a:custGeom>
                <a:avLst/>
                <a:gdLst/>
                <a:ahLst/>
                <a:cxnLst/>
                <a:rect l="l" t="t" r="r" b="b"/>
                <a:pathLst>
                  <a:path w="22475" h="16829" extrusionOk="0">
                    <a:moveTo>
                      <a:pt x="21413" y="1"/>
                    </a:moveTo>
                    <a:cubicBezTo>
                      <a:pt x="21413" y="1"/>
                      <a:pt x="21172" y="1689"/>
                      <a:pt x="20545" y="2798"/>
                    </a:cubicBezTo>
                    <a:cubicBezTo>
                      <a:pt x="19870" y="3955"/>
                      <a:pt x="15723" y="6222"/>
                      <a:pt x="15723" y="6222"/>
                    </a:cubicBezTo>
                    <a:cubicBezTo>
                      <a:pt x="15723" y="6222"/>
                      <a:pt x="12732" y="3762"/>
                      <a:pt x="11479" y="3039"/>
                    </a:cubicBezTo>
                    <a:cubicBezTo>
                      <a:pt x="11332" y="2955"/>
                      <a:pt x="11178" y="2916"/>
                      <a:pt x="11020" y="2916"/>
                    </a:cubicBezTo>
                    <a:cubicBezTo>
                      <a:pt x="9822" y="2916"/>
                      <a:pt x="8350" y="5115"/>
                      <a:pt x="7669" y="6222"/>
                    </a:cubicBezTo>
                    <a:cubicBezTo>
                      <a:pt x="6897" y="7476"/>
                      <a:pt x="3907" y="10611"/>
                      <a:pt x="2267" y="11575"/>
                    </a:cubicBezTo>
                    <a:cubicBezTo>
                      <a:pt x="1013" y="12299"/>
                      <a:pt x="0" y="15144"/>
                      <a:pt x="193" y="15916"/>
                    </a:cubicBezTo>
                    <a:cubicBezTo>
                      <a:pt x="301" y="16403"/>
                      <a:pt x="1986" y="16829"/>
                      <a:pt x="4159" y="16829"/>
                    </a:cubicBezTo>
                    <a:cubicBezTo>
                      <a:pt x="5862" y="16829"/>
                      <a:pt x="7866" y="16567"/>
                      <a:pt x="9646" y="15868"/>
                    </a:cubicBezTo>
                    <a:cubicBezTo>
                      <a:pt x="12395" y="14807"/>
                      <a:pt x="16880" y="10514"/>
                      <a:pt x="18037" y="9309"/>
                    </a:cubicBezTo>
                    <a:cubicBezTo>
                      <a:pt x="19243" y="8151"/>
                      <a:pt x="22426" y="6704"/>
                      <a:pt x="22474" y="6704"/>
                    </a:cubicBezTo>
                    <a:lnTo>
                      <a:pt x="22474" y="4631"/>
                    </a:lnTo>
                    <a:cubicBezTo>
                      <a:pt x="22474" y="2750"/>
                      <a:pt x="21413" y="1"/>
                      <a:pt x="21413" y="1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06;p37">
                <a:extLst>
                  <a:ext uri="{FF2B5EF4-FFF2-40B4-BE49-F238E27FC236}">
                    <a16:creationId xmlns:a16="http://schemas.microsoft.com/office/drawing/2014/main" id="{1DEEDA35-9330-5F34-53FE-916DEB08EBE8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74366" cy="276448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16276" extrusionOk="0">
                    <a:moveTo>
                      <a:pt x="20979" y="1"/>
                    </a:moveTo>
                    <a:cubicBezTo>
                      <a:pt x="20979" y="1"/>
                      <a:pt x="20979" y="49"/>
                      <a:pt x="20979" y="145"/>
                    </a:cubicBezTo>
                    <a:cubicBezTo>
                      <a:pt x="20883" y="579"/>
                      <a:pt x="20642" y="1882"/>
                      <a:pt x="20111" y="2798"/>
                    </a:cubicBezTo>
                    <a:cubicBezTo>
                      <a:pt x="19436" y="3955"/>
                      <a:pt x="15289" y="6222"/>
                      <a:pt x="15289" y="6222"/>
                    </a:cubicBezTo>
                    <a:cubicBezTo>
                      <a:pt x="15289" y="6222"/>
                      <a:pt x="13359" y="4631"/>
                      <a:pt x="11961" y="3618"/>
                    </a:cubicBezTo>
                    <a:cubicBezTo>
                      <a:pt x="11816" y="3570"/>
                      <a:pt x="11720" y="3473"/>
                      <a:pt x="11623" y="3377"/>
                    </a:cubicBezTo>
                    <a:cubicBezTo>
                      <a:pt x="11382" y="3280"/>
                      <a:pt x="11237" y="3136"/>
                      <a:pt x="11045" y="3039"/>
                    </a:cubicBezTo>
                    <a:cubicBezTo>
                      <a:pt x="10898" y="2966"/>
                      <a:pt x="10747" y="2933"/>
                      <a:pt x="10594" y="2933"/>
                    </a:cubicBezTo>
                    <a:cubicBezTo>
                      <a:pt x="10240" y="2933"/>
                      <a:pt x="9871" y="3108"/>
                      <a:pt x="9501" y="3377"/>
                    </a:cubicBezTo>
                    <a:cubicBezTo>
                      <a:pt x="8585" y="4100"/>
                      <a:pt x="7717" y="5402"/>
                      <a:pt x="7235" y="6222"/>
                    </a:cubicBezTo>
                    <a:cubicBezTo>
                      <a:pt x="6897" y="6704"/>
                      <a:pt x="6222" y="7572"/>
                      <a:pt x="5354" y="8489"/>
                    </a:cubicBezTo>
                    <a:cubicBezTo>
                      <a:pt x="4196" y="9743"/>
                      <a:pt x="2798" y="11045"/>
                      <a:pt x="1833" y="11575"/>
                    </a:cubicBezTo>
                    <a:cubicBezTo>
                      <a:pt x="820" y="12154"/>
                      <a:pt x="386" y="13553"/>
                      <a:pt x="97" y="14807"/>
                    </a:cubicBezTo>
                    <a:cubicBezTo>
                      <a:pt x="0" y="15289"/>
                      <a:pt x="338" y="15819"/>
                      <a:pt x="820" y="15964"/>
                    </a:cubicBezTo>
                    <a:cubicBezTo>
                      <a:pt x="1504" y="16145"/>
                      <a:pt x="2439" y="16276"/>
                      <a:pt x="3562" y="16276"/>
                    </a:cubicBezTo>
                    <a:cubicBezTo>
                      <a:pt x="5134" y="16276"/>
                      <a:pt x="7075" y="16020"/>
                      <a:pt x="9212" y="15289"/>
                    </a:cubicBezTo>
                    <a:cubicBezTo>
                      <a:pt x="11141" y="14662"/>
                      <a:pt x="13890" y="12492"/>
                      <a:pt x="15771" y="10659"/>
                    </a:cubicBezTo>
                    <a:cubicBezTo>
                      <a:pt x="16591" y="9839"/>
                      <a:pt x="17266" y="9116"/>
                      <a:pt x="17603" y="8778"/>
                    </a:cubicBezTo>
                    <a:cubicBezTo>
                      <a:pt x="18182" y="8199"/>
                      <a:pt x="19243" y="7572"/>
                      <a:pt x="20160" y="7042"/>
                    </a:cubicBezTo>
                    <a:cubicBezTo>
                      <a:pt x="21172" y="6511"/>
                      <a:pt x="21992" y="6126"/>
                      <a:pt x="22040" y="6126"/>
                    </a:cubicBezTo>
                    <a:lnTo>
                      <a:pt x="22040" y="4631"/>
                    </a:lnTo>
                    <a:cubicBezTo>
                      <a:pt x="22040" y="4004"/>
                      <a:pt x="21896" y="3280"/>
                      <a:pt x="21751" y="2557"/>
                    </a:cubicBezTo>
                    <a:cubicBezTo>
                      <a:pt x="21413" y="1206"/>
                      <a:pt x="20979" y="1"/>
                      <a:pt x="20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07;p37">
                <a:extLst>
                  <a:ext uri="{FF2B5EF4-FFF2-40B4-BE49-F238E27FC236}">
                    <a16:creationId xmlns:a16="http://schemas.microsoft.com/office/drawing/2014/main" id="{893991F5-5029-DE9C-9A0E-170DEABA9C60}"/>
                  </a:ext>
                </a:extLst>
              </p:cNvPr>
              <p:cNvSpPr/>
              <p:nvPr/>
            </p:nvSpPr>
            <p:spPr>
              <a:xfrm flipH="1">
                <a:off x="1069103" y="4456969"/>
                <a:ext cx="74564" cy="54896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32" extrusionOk="0">
                    <a:moveTo>
                      <a:pt x="1" y="1"/>
                    </a:moveTo>
                    <a:lnTo>
                      <a:pt x="1" y="676"/>
                    </a:lnTo>
                    <a:lnTo>
                      <a:pt x="4390" y="3232"/>
                    </a:lnTo>
                    <a:lnTo>
                      <a:pt x="4390" y="15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8;p37">
                <a:extLst>
                  <a:ext uri="{FF2B5EF4-FFF2-40B4-BE49-F238E27FC236}">
                    <a16:creationId xmlns:a16="http://schemas.microsoft.com/office/drawing/2014/main" id="{E01F89DB-1893-9EA7-6519-2ABF2BE8C17A}"/>
                  </a:ext>
                </a:extLst>
              </p:cNvPr>
              <p:cNvSpPr/>
              <p:nvPr/>
            </p:nvSpPr>
            <p:spPr>
              <a:xfrm flipH="1">
                <a:off x="1015855" y="4439865"/>
                <a:ext cx="53265" cy="71999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39" extrusionOk="0">
                    <a:moveTo>
                      <a:pt x="2222" y="0"/>
                    </a:moveTo>
                    <a:cubicBezTo>
                      <a:pt x="2174" y="0"/>
                      <a:pt x="2125" y="13"/>
                      <a:pt x="2074" y="43"/>
                    </a:cubicBezTo>
                    <a:lnTo>
                      <a:pt x="1" y="2599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7"/>
                      <a:pt x="2991" y="2310"/>
                      <a:pt x="3087" y="1924"/>
                    </a:cubicBezTo>
                    <a:cubicBezTo>
                      <a:pt x="3135" y="1634"/>
                      <a:pt x="3135" y="1297"/>
                      <a:pt x="3087" y="1056"/>
                    </a:cubicBezTo>
                    <a:cubicBezTo>
                      <a:pt x="3087" y="1103"/>
                      <a:pt x="3082" y="1124"/>
                      <a:pt x="3072" y="1124"/>
                    </a:cubicBezTo>
                    <a:cubicBezTo>
                      <a:pt x="2998" y="1124"/>
                      <a:pt x="2665" y="0"/>
                      <a:pt x="2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9;p37">
                <a:extLst>
                  <a:ext uri="{FF2B5EF4-FFF2-40B4-BE49-F238E27FC236}">
                    <a16:creationId xmlns:a16="http://schemas.microsoft.com/office/drawing/2014/main" id="{4A9F24BE-A65A-0BF8-8011-504C4DA3710A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5742" cy="299581"/>
              </a:xfrm>
              <a:custGeom>
                <a:avLst/>
                <a:gdLst/>
                <a:ahLst/>
                <a:cxnLst/>
                <a:rect l="l" t="t" r="r" b="b"/>
                <a:pathLst>
                  <a:path w="22122" h="17638" extrusionOk="0">
                    <a:moveTo>
                      <a:pt x="21060" y="0"/>
                    </a:moveTo>
                    <a:cubicBezTo>
                      <a:pt x="21060" y="0"/>
                      <a:pt x="20819" y="1688"/>
                      <a:pt x="20192" y="2797"/>
                    </a:cubicBezTo>
                    <a:cubicBezTo>
                      <a:pt x="19517" y="3955"/>
                      <a:pt x="15369" y="6221"/>
                      <a:pt x="15369" y="6221"/>
                    </a:cubicBezTo>
                    <a:cubicBezTo>
                      <a:pt x="15369" y="6221"/>
                      <a:pt x="12379" y="3762"/>
                      <a:pt x="11125" y="3038"/>
                    </a:cubicBezTo>
                    <a:cubicBezTo>
                      <a:pt x="10979" y="2954"/>
                      <a:pt x="10825" y="2915"/>
                      <a:pt x="10667" y="2915"/>
                    </a:cubicBezTo>
                    <a:cubicBezTo>
                      <a:pt x="9469" y="2915"/>
                      <a:pt x="7997" y="5114"/>
                      <a:pt x="7315" y="6221"/>
                    </a:cubicBezTo>
                    <a:cubicBezTo>
                      <a:pt x="6544" y="7475"/>
                      <a:pt x="5049" y="10610"/>
                      <a:pt x="3409" y="11575"/>
                    </a:cubicBezTo>
                    <a:cubicBezTo>
                      <a:pt x="2155" y="12298"/>
                      <a:pt x="274" y="14227"/>
                      <a:pt x="33" y="15626"/>
                    </a:cubicBezTo>
                    <a:cubicBezTo>
                      <a:pt x="1" y="15851"/>
                      <a:pt x="354" y="17637"/>
                      <a:pt x="3101" y="17637"/>
                    </a:cubicBezTo>
                    <a:cubicBezTo>
                      <a:pt x="4478" y="17637"/>
                      <a:pt x="6458" y="17188"/>
                      <a:pt x="9293" y="15867"/>
                    </a:cubicBezTo>
                    <a:cubicBezTo>
                      <a:pt x="11994" y="14613"/>
                      <a:pt x="16865" y="8826"/>
                      <a:pt x="18456" y="8536"/>
                    </a:cubicBezTo>
                    <a:cubicBezTo>
                      <a:pt x="19999" y="8247"/>
                      <a:pt x="22073" y="6704"/>
                      <a:pt x="22121" y="6704"/>
                    </a:cubicBezTo>
                    <a:lnTo>
                      <a:pt x="22121" y="4678"/>
                    </a:lnTo>
                    <a:cubicBezTo>
                      <a:pt x="22121" y="2749"/>
                      <a:pt x="21060" y="0"/>
                      <a:pt x="21060" y="0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10;p37">
                <a:extLst>
                  <a:ext uri="{FF2B5EF4-FFF2-40B4-BE49-F238E27FC236}">
                    <a16:creationId xmlns:a16="http://schemas.microsoft.com/office/drawing/2014/main" id="{5D18B1D0-AAB1-3B5F-D2C4-A5D214C70C23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6014" cy="292295"/>
              </a:xfrm>
              <a:custGeom>
                <a:avLst/>
                <a:gdLst/>
                <a:ahLst/>
                <a:cxnLst/>
                <a:rect l="l" t="t" r="r" b="b"/>
                <a:pathLst>
                  <a:path w="22138" h="17209" extrusionOk="0">
                    <a:moveTo>
                      <a:pt x="21076" y="0"/>
                    </a:moveTo>
                    <a:cubicBezTo>
                      <a:pt x="21076" y="0"/>
                      <a:pt x="21076" y="48"/>
                      <a:pt x="21076" y="145"/>
                    </a:cubicBezTo>
                    <a:cubicBezTo>
                      <a:pt x="20980" y="579"/>
                      <a:pt x="20739" y="1881"/>
                      <a:pt x="20208" y="2797"/>
                    </a:cubicBezTo>
                    <a:cubicBezTo>
                      <a:pt x="19533" y="3955"/>
                      <a:pt x="15385" y="6221"/>
                      <a:pt x="15385" y="6221"/>
                    </a:cubicBezTo>
                    <a:cubicBezTo>
                      <a:pt x="15385" y="6221"/>
                      <a:pt x="13456" y="4630"/>
                      <a:pt x="12058" y="3617"/>
                    </a:cubicBezTo>
                    <a:cubicBezTo>
                      <a:pt x="11913" y="3569"/>
                      <a:pt x="11817" y="3472"/>
                      <a:pt x="11720" y="3376"/>
                    </a:cubicBezTo>
                    <a:cubicBezTo>
                      <a:pt x="11479" y="3280"/>
                      <a:pt x="11334" y="3135"/>
                      <a:pt x="11141" y="3038"/>
                    </a:cubicBezTo>
                    <a:cubicBezTo>
                      <a:pt x="10995" y="2965"/>
                      <a:pt x="10844" y="2932"/>
                      <a:pt x="10691" y="2932"/>
                    </a:cubicBezTo>
                    <a:cubicBezTo>
                      <a:pt x="10337" y="2932"/>
                      <a:pt x="9968" y="3107"/>
                      <a:pt x="9598" y="3376"/>
                    </a:cubicBezTo>
                    <a:cubicBezTo>
                      <a:pt x="8682" y="4099"/>
                      <a:pt x="7814" y="5402"/>
                      <a:pt x="7331" y="6221"/>
                    </a:cubicBezTo>
                    <a:cubicBezTo>
                      <a:pt x="6994" y="6752"/>
                      <a:pt x="6608" y="7620"/>
                      <a:pt x="5788" y="8536"/>
                    </a:cubicBezTo>
                    <a:cubicBezTo>
                      <a:pt x="4631" y="9742"/>
                      <a:pt x="4727" y="9935"/>
                      <a:pt x="3811" y="10514"/>
                    </a:cubicBezTo>
                    <a:cubicBezTo>
                      <a:pt x="2509" y="11237"/>
                      <a:pt x="1" y="13938"/>
                      <a:pt x="387" y="15288"/>
                    </a:cubicBezTo>
                    <a:cubicBezTo>
                      <a:pt x="712" y="16514"/>
                      <a:pt x="1388" y="17208"/>
                      <a:pt x="2852" y="17208"/>
                    </a:cubicBezTo>
                    <a:cubicBezTo>
                      <a:pt x="4209" y="17208"/>
                      <a:pt x="6245" y="16611"/>
                      <a:pt x="9309" y="15288"/>
                    </a:cubicBezTo>
                    <a:cubicBezTo>
                      <a:pt x="11190" y="14468"/>
                      <a:pt x="13456" y="11912"/>
                      <a:pt x="15289" y="10080"/>
                    </a:cubicBezTo>
                    <a:cubicBezTo>
                      <a:pt x="16109" y="9260"/>
                      <a:pt x="17025" y="8102"/>
                      <a:pt x="17363" y="7765"/>
                    </a:cubicBezTo>
                    <a:cubicBezTo>
                      <a:pt x="17942" y="7186"/>
                      <a:pt x="19340" y="7572"/>
                      <a:pt x="20256" y="7041"/>
                    </a:cubicBezTo>
                    <a:cubicBezTo>
                      <a:pt x="21269" y="6511"/>
                      <a:pt x="22089" y="6125"/>
                      <a:pt x="22137" y="6125"/>
                    </a:cubicBezTo>
                    <a:lnTo>
                      <a:pt x="22137" y="4678"/>
                    </a:lnTo>
                    <a:cubicBezTo>
                      <a:pt x="22137" y="4003"/>
                      <a:pt x="21993" y="3280"/>
                      <a:pt x="21848" y="2604"/>
                    </a:cubicBezTo>
                    <a:cubicBezTo>
                      <a:pt x="21510" y="1206"/>
                      <a:pt x="21076" y="0"/>
                      <a:pt x="21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11;p37">
                <a:extLst>
                  <a:ext uri="{FF2B5EF4-FFF2-40B4-BE49-F238E27FC236}">
                    <a16:creationId xmlns:a16="http://schemas.microsoft.com/office/drawing/2014/main" id="{EA41BED1-B2C4-8A6B-9D76-1185D84E175C}"/>
                  </a:ext>
                </a:extLst>
              </p:cNvPr>
              <p:cNvSpPr/>
              <p:nvPr/>
            </p:nvSpPr>
            <p:spPr>
              <a:xfrm flipH="1">
                <a:off x="942141" y="3127410"/>
                <a:ext cx="375182" cy="1328533"/>
              </a:xfrm>
              <a:custGeom>
                <a:avLst/>
                <a:gdLst/>
                <a:ahLst/>
                <a:cxnLst/>
                <a:rect l="l" t="t" r="r" b="b"/>
                <a:pathLst>
                  <a:path w="22089" h="78218" extrusionOk="0">
                    <a:moveTo>
                      <a:pt x="1475" y="0"/>
                    </a:moveTo>
                    <a:cubicBezTo>
                      <a:pt x="1145" y="0"/>
                      <a:pt x="519" y="2691"/>
                      <a:pt x="242" y="21825"/>
                    </a:cubicBezTo>
                    <a:cubicBezTo>
                      <a:pt x="1" y="39284"/>
                      <a:pt x="1447" y="43046"/>
                      <a:pt x="3377" y="47917"/>
                    </a:cubicBezTo>
                    <a:cubicBezTo>
                      <a:pt x="6029" y="54524"/>
                      <a:pt x="4196" y="75069"/>
                      <a:pt x="4196" y="75069"/>
                    </a:cubicBezTo>
                    <a:cubicBezTo>
                      <a:pt x="4196" y="75069"/>
                      <a:pt x="7243" y="78217"/>
                      <a:pt x="10217" y="78217"/>
                    </a:cubicBezTo>
                    <a:cubicBezTo>
                      <a:pt x="10793" y="78217"/>
                      <a:pt x="11365" y="78100"/>
                      <a:pt x="11913" y="77818"/>
                    </a:cubicBezTo>
                    <a:cubicBezTo>
                      <a:pt x="18858" y="74249"/>
                      <a:pt x="17218" y="70536"/>
                      <a:pt x="17218" y="70536"/>
                    </a:cubicBezTo>
                    <a:cubicBezTo>
                      <a:pt x="17218" y="70536"/>
                      <a:pt x="17507" y="55103"/>
                      <a:pt x="15385" y="47338"/>
                    </a:cubicBezTo>
                    <a:cubicBezTo>
                      <a:pt x="14614" y="44493"/>
                      <a:pt x="18038" y="33111"/>
                      <a:pt x="18665" y="26889"/>
                    </a:cubicBezTo>
                    <a:cubicBezTo>
                      <a:pt x="20883" y="5814"/>
                      <a:pt x="22089" y="20234"/>
                      <a:pt x="18906" y="8322"/>
                    </a:cubicBezTo>
                    <a:cubicBezTo>
                      <a:pt x="17604" y="3499"/>
                      <a:pt x="1689" y="412"/>
                      <a:pt x="1689" y="412"/>
                    </a:cubicBezTo>
                    <a:cubicBezTo>
                      <a:pt x="1689" y="412"/>
                      <a:pt x="1605" y="0"/>
                      <a:pt x="1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12;p37">
                <a:extLst>
                  <a:ext uri="{FF2B5EF4-FFF2-40B4-BE49-F238E27FC236}">
                    <a16:creationId xmlns:a16="http://schemas.microsoft.com/office/drawing/2014/main" id="{7A05878B-478A-6604-C25C-8612A5CED0C4}"/>
                  </a:ext>
                </a:extLst>
              </p:cNvPr>
              <p:cNvSpPr/>
              <p:nvPr/>
            </p:nvSpPr>
            <p:spPr>
              <a:xfrm flipH="1">
                <a:off x="680826" y="2289411"/>
                <a:ext cx="704487" cy="1133171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66716" extrusionOk="0">
                    <a:moveTo>
                      <a:pt x="12308" y="1"/>
                    </a:moveTo>
                    <a:cubicBezTo>
                      <a:pt x="10755" y="1"/>
                      <a:pt x="9313" y="240"/>
                      <a:pt x="8199" y="874"/>
                    </a:cubicBezTo>
                    <a:cubicBezTo>
                      <a:pt x="4341" y="3092"/>
                      <a:pt x="1496" y="12882"/>
                      <a:pt x="2701" y="19249"/>
                    </a:cubicBezTo>
                    <a:cubicBezTo>
                      <a:pt x="3955" y="25615"/>
                      <a:pt x="7428" y="36562"/>
                      <a:pt x="8199" y="40469"/>
                    </a:cubicBezTo>
                    <a:cubicBezTo>
                      <a:pt x="8923" y="44375"/>
                      <a:pt x="7476" y="45484"/>
                      <a:pt x="5836" y="48282"/>
                    </a:cubicBezTo>
                    <a:cubicBezTo>
                      <a:pt x="1" y="58458"/>
                      <a:pt x="18954" y="63232"/>
                      <a:pt x="30239" y="65933"/>
                    </a:cubicBezTo>
                    <a:cubicBezTo>
                      <a:pt x="32570" y="66493"/>
                      <a:pt x="34417" y="66715"/>
                      <a:pt x="35881" y="66715"/>
                    </a:cubicBezTo>
                    <a:cubicBezTo>
                      <a:pt x="41476" y="66715"/>
                      <a:pt x="41476" y="63473"/>
                      <a:pt x="41476" y="63473"/>
                    </a:cubicBezTo>
                    <a:cubicBezTo>
                      <a:pt x="41476" y="63473"/>
                      <a:pt x="40994" y="55275"/>
                      <a:pt x="39306" y="52478"/>
                    </a:cubicBezTo>
                    <a:cubicBezTo>
                      <a:pt x="37570" y="49632"/>
                      <a:pt x="34049" y="46063"/>
                      <a:pt x="34049" y="44761"/>
                    </a:cubicBezTo>
                    <a:cubicBezTo>
                      <a:pt x="34049" y="38250"/>
                      <a:pt x="37522" y="32029"/>
                      <a:pt x="38342" y="22576"/>
                    </a:cubicBezTo>
                    <a:cubicBezTo>
                      <a:pt x="39210" y="13172"/>
                      <a:pt x="38776" y="12641"/>
                      <a:pt x="35255" y="8494"/>
                    </a:cubicBezTo>
                    <a:cubicBezTo>
                      <a:pt x="31686" y="4346"/>
                      <a:pt x="28407" y="1983"/>
                      <a:pt x="28407" y="1983"/>
                    </a:cubicBezTo>
                    <a:cubicBezTo>
                      <a:pt x="28407" y="1983"/>
                      <a:pt x="26992" y="2369"/>
                      <a:pt x="25220" y="2369"/>
                    </a:cubicBezTo>
                    <a:cubicBezTo>
                      <a:pt x="24334" y="2369"/>
                      <a:pt x="23359" y="2272"/>
                      <a:pt x="22427" y="1983"/>
                    </a:cubicBezTo>
                    <a:cubicBezTo>
                      <a:pt x="20481" y="1403"/>
                      <a:pt x="16070" y="1"/>
                      <a:pt x="1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13;p37">
                <a:extLst>
                  <a:ext uri="{FF2B5EF4-FFF2-40B4-BE49-F238E27FC236}">
                    <a16:creationId xmlns:a16="http://schemas.microsoft.com/office/drawing/2014/main" id="{FE2BEFA9-B4D4-9922-800F-D7061D63E271}"/>
                  </a:ext>
                </a:extLst>
              </p:cNvPr>
              <p:cNvSpPr/>
              <p:nvPr/>
            </p:nvSpPr>
            <p:spPr>
              <a:xfrm flipH="1">
                <a:off x="846294" y="2359950"/>
                <a:ext cx="219548" cy="211344"/>
              </a:xfrm>
              <a:custGeom>
                <a:avLst/>
                <a:gdLst/>
                <a:ahLst/>
                <a:cxnLst/>
                <a:rect l="l" t="t" r="r" b="b"/>
                <a:pathLst>
                  <a:path w="12926" h="12443" extrusionOk="0">
                    <a:moveTo>
                      <a:pt x="11334" y="0"/>
                    </a:moveTo>
                    <a:cubicBezTo>
                      <a:pt x="11334" y="0"/>
                      <a:pt x="7090" y="4341"/>
                      <a:pt x="4679" y="5739"/>
                    </a:cubicBezTo>
                    <a:cubicBezTo>
                      <a:pt x="2653" y="6945"/>
                      <a:pt x="0" y="8295"/>
                      <a:pt x="0" y="8295"/>
                    </a:cubicBezTo>
                    <a:lnTo>
                      <a:pt x="1158" y="12443"/>
                    </a:lnTo>
                    <a:cubicBezTo>
                      <a:pt x="1158" y="12443"/>
                      <a:pt x="4968" y="12202"/>
                      <a:pt x="8296" y="8826"/>
                    </a:cubicBezTo>
                    <a:cubicBezTo>
                      <a:pt x="11623" y="5498"/>
                      <a:pt x="12925" y="2605"/>
                      <a:pt x="12925" y="2605"/>
                    </a:cubicBezTo>
                    <a:lnTo>
                      <a:pt x="11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14;p37">
                <a:extLst>
                  <a:ext uri="{FF2B5EF4-FFF2-40B4-BE49-F238E27FC236}">
                    <a16:creationId xmlns:a16="http://schemas.microsoft.com/office/drawing/2014/main" id="{D5DCCA9E-40A6-1404-DC41-E54D53A58EE8}"/>
                  </a:ext>
                </a:extLst>
              </p:cNvPr>
              <p:cNvSpPr/>
              <p:nvPr/>
            </p:nvSpPr>
            <p:spPr>
              <a:xfrm flipH="1">
                <a:off x="1055991" y="2384527"/>
                <a:ext cx="71286" cy="13926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8199" extrusionOk="0">
                    <a:moveTo>
                      <a:pt x="3617" y="0"/>
                    </a:moveTo>
                    <a:cubicBezTo>
                      <a:pt x="3617" y="0"/>
                      <a:pt x="1495" y="724"/>
                      <a:pt x="772" y="2411"/>
                    </a:cubicBezTo>
                    <a:cubicBezTo>
                      <a:pt x="193" y="3714"/>
                      <a:pt x="49" y="6800"/>
                      <a:pt x="0" y="8199"/>
                    </a:cubicBezTo>
                    <a:lnTo>
                      <a:pt x="3617" y="6848"/>
                    </a:lnTo>
                    <a:cubicBezTo>
                      <a:pt x="3617" y="6848"/>
                      <a:pt x="4196" y="5305"/>
                      <a:pt x="3328" y="3135"/>
                    </a:cubicBezTo>
                    <a:cubicBezTo>
                      <a:pt x="2508" y="965"/>
                      <a:pt x="3617" y="0"/>
                      <a:pt x="36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15;p37">
                <a:extLst>
                  <a:ext uri="{FF2B5EF4-FFF2-40B4-BE49-F238E27FC236}">
                    <a16:creationId xmlns:a16="http://schemas.microsoft.com/office/drawing/2014/main" id="{606766F0-477B-258B-4C6A-CBDDBB335FD3}"/>
                  </a:ext>
                </a:extLst>
              </p:cNvPr>
              <p:cNvSpPr/>
              <p:nvPr/>
            </p:nvSpPr>
            <p:spPr>
              <a:xfrm flipH="1">
                <a:off x="1126445" y="2526233"/>
                <a:ext cx="1648" cy="10667"/>
              </a:xfrm>
              <a:custGeom>
                <a:avLst/>
                <a:gdLst/>
                <a:ahLst/>
                <a:cxnLst/>
                <a:rect l="l" t="t" r="r" b="b"/>
                <a:pathLst>
                  <a:path w="97" h="628" extrusionOk="0">
                    <a:moveTo>
                      <a:pt x="48" y="0"/>
                    </a:moveTo>
                    <a:cubicBezTo>
                      <a:pt x="0" y="386"/>
                      <a:pt x="0" y="627"/>
                      <a:pt x="0" y="627"/>
                    </a:cubicBezTo>
                    <a:lnTo>
                      <a:pt x="97" y="57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3E2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16;p37">
                <a:extLst>
                  <a:ext uri="{FF2B5EF4-FFF2-40B4-BE49-F238E27FC236}">
                    <a16:creationId xmlns:a16="http://schemas.microsoft.com/office/drawing/2014/main" id="{3DD2A58D-FD81-E55C-D526-69A74035ED42}"/>
                  </a:ext>
                </a:extLst>
              </p:cNvPr>
              <p:cNvSpPr/>
              <p:nvPr/>
            </p:nvSpPr>
            <p:spPr>
              <a:xfrm flipH="1">
                <a:off x="1050267" y="2500840"/>
                <a:ext cx="164653" cy="232661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13698" extrusionOk="0">
                    <a:moveTo>
                      <a:pt x="8777" y="0"/>
                    </a:moveTo>
                    <a:lnTo>
                      <a:pt x="5160" y="1351"/>
                    </a:lnTo>
                    <a:lnTo>
                      <a:pt x="5112" y="1351"/>
                    </a:lnTo>
                    <a:lnTo>
                      <a:pt x="5160" y="1495"/>
                    </a:lnTo>
                    <a:lnTo>
                      <a:pt x="5209" y="2074"/>
                    </a:lnTo>
                    <a:lnTo>
                      <a:pt x="5546" y="4148"/>
                    </a:lnTo>
                    <a:lnTo>
                      <a:pt x="0" y="10900"/>
                    </a:lnTo>
                    <a:lnTo>
                      <a:pt x="5932" y="13697"/>
                    </a:lnTo>
                    <a:lnTo>
                      <a:pt x="7041" y="4920"/>
                    </a:lnTo>
                    <a:lnTo>
                      <a:pt x="9694" y="3376"/>
                    </a:lnTo>
                    <a:lnTo>
                      <a:pt x="87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17;p37">
                <a:extLst>
                  <a:ext uri="{FF2B5EF4-FFF2-40B4-BE49-F238E27FC236}">
                    <a16:creationId xmlns:a16="http://schemas.microsoft.com/office/drawing/2014/main" id="{1AE0EB9A-E6EB-DA69-790F-B8E0B1B2195F}"/>
                  </a:ext>
                </a:extLst>
              </p:cNvPr>
              <p:cNvSpPr/>
              <p:nvPr/>
            </p:nvSpPr>
            <p:spPr>
              <a:xfrm flipH="1">
                <a:off x="649693" y="3217590"/>
                <a:ext cx="389109" cy="1434825"/>
              </a:xfrm>
              <a:custGeom>
                <a:avLst/>
                <a:gdLst/>
                <a:ahLst/>
                <a:cxnLst/>
                <a:rect l="l" t="t" r="r" b="b"/>
                <a:pathLst>
                  <a:path w="22909" h="84476" extrusionOk="0">
                    <a:moveTo>
                      <a:pt x="579" y="1"/>
                    </a:moveTo>
                    <a:cubicBezTo>
                      <a:pt x="579" y="1"/>
                      <a:pt x="0" y="34098"/>
                      <a:pt x="5546" y="49386"/>
                    </a:cubicBezTo>
                    <a:cubicBezTo>
                      <a:pt x="7958" y="56090"/>
                      <a:pt x="6945" y="58260"/>
                      <a:pt x="7861" y="63710"/>
                    </a:cubicBezTo>
                    <a:cubicBezTo>
                      <a:pt x="9089" y="70697"/>
                      <a:pt x="7821" y="81519"/>
                      <a:pt x="7540" y="81521"/>
                    </a:cubicBezTo>
                    <a:lnTo>
                      <a:pt x="7540" y="81521"/>
                    </a:lnTo>
                    <a:cubicBezTo>
                      <a:pt x="7529" y="81511"/>
                      <a:pt x="7524" y="81506"/>
                      <a:pt x="7523" y="81506"/>
                    </a:cubicBezTo>
                    <a:lnTo>
                      <a:pt x="7523" y="81506"/>
                    </a:lnTo>
                    <a:cubicBezTo>
                      <a:pt x="7529" y="81516"/>
                      <a:pt x="7534" y="81521"/>
                      <a:pt x="7540" y="81521"/>
                    </a:cubicBezTo>
                    <a:cubicBezTo>
                      <a:pt x="7540" y="81521"/>
                      <a:pt x="7540" y="81521"/>
                      <a:pt x="7540" y="81521"/>
                    </a:cubicBezTo>
                    <a:lnTo>
                      <a:pt x="7540" y="81521"/>
                    </a:lnTo>
                    <a:cubicBezTo>
                      <a:pt x="7794" y="81749"/>
                      <a:pt x="10887" y="84475"/>
                      <a:pt x="13792" y="84475"/>
                    </a:cubicBezTo>
                    <a:cubicBezTo>
                      <a:pt x="14405" y="84475"/>
                      <a:pt x="15010" y="84354"/>
                      <a:pt x="15578" y="84062"/>
                    </a:cubicBezTo>
                    <a:cubicBezTo>
                      <a:pt x="22474" y="80493"/>
                      <a:pt x="20352" y="76635"/>
                      <a:pt x="20352" y="76635"/>
                    </a:cubicBezTo>
                    <a:cubicBezTo>
                      <a:pt x="20352" y="76635"/>
                      <a:pt x="22763" y="59562"/>
                      <a:pt x="20641" y="51797"/>
                    </a:cubicBezTo>
                    <a:cubicBezTo>
                      <a:pt x="19870" y="49000"/>
                      <a:pt x="20111" y="45721"/>
                      <a:pt x="20738" y="39499"/>
                    </a:cubicBezTo>
                    <a:cubicBezTo>
                      <a:pt x="22908" y="18424"/>
                      <a:pt x="22619" y="15578"/>
                      <a:pt x="19436" y="3666"/>
                    </a:cubicBezTo>
                    <a:cubicBezTo>
                      <a:pt x="19175" y="2702"/>
                      <a:pt x="18849" y="2316"/>
                      <a:pt x="18494" y="2316"/>
                    </a:cubicBezTo>
                    <a:cubicBezTo>
                      <a:pt x="17074" y="2316"/>
                      <a:pt x="15192" y="8489"/>
                      <a:pt x="15192" y="8489"/>
                    </a:cubicBezTo>
                    <a:cubicBezTo>
                      <a:pt x="15192" y="8489"/>
                      <a:pt x="8922" y="5836"/>
                      <a:pt x="7765" y="5161"/>
                    </a:cubicBezTo>
                    <a:cubicBezTo>
                      <a:pt x="6655" y="4486"/>
                      <a:pt x="579" y="1"/>
                      <a:pt x="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8;p37">
                <a:extLst>
                  <a:ext uri="{FF2B5EF4-FFF2-40B4-BE49-F238E27FC236}">
                    <a16:creationId xmlns:a16="http://schemas.microsoft.com/office/drawing/2014/main" id="{8C61612A-1074-92DA-A2D3-E62F2972C772}"/>
                  </a:ext>
                </a:extLst>
              </p:cNvPr>
              <p:cNvSpPr/>
              <p:nvPr/>
            </p:nvSpPr>
            <p:spPr>
              <a:xfrm flipH="1">
                <a:off x="623485" y="2325538"/>
                <a:ext cx="617660" cy="1603978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94435" extrusionOk="0">
                    <a:moveTo>
                      <a:pt x="20932" y="1"/>
                    </a:moveTo>
                    <a:lnTo>
                      <a:pt x="21993" y="1785"/>
                    </a:lnTo>
                    <a:cubicBezTo>
                      <a:pt x="23054" y="3570"/>
                      <a:pt x="22234" y="7910"/>
                      <a:pt x="16784" y="11093"/>
                    </a:cubicBezTo>
                    <a:cubicBezTo>
                      <a:pt x="11286" y="14276"/>
                      <a:pt x="3184" y="23198"/>
                      <a:pt x="3184" y="23198"/>
                    </a:cubicBezTo>
                    <a:lnTo>
                      <a:pt x="3184" y="24211"/>
                    </a:lnTo>
                    <a:lnTo>
                      <a:pt x="917" y="84544"/>
                    </a:lnTo>
                    <a:cubicBezTo>
                      <a:pt x="917" y="84544"/>
                      <a:pt x="1" y="88740"/>
                      <a:pt x="7910" y="91441"/>
                    </a:cubicBezTo>
                    <a:cubicBezTo>
                      <a:pt x="14401" y="93645"/>
                      <a:pt x="19314" y="94435"/>
                      <a:pt x="23020" y="94435"/>
                    </a:cubicBezTo>
                    <a:cubicBezTo>
                      <a:pt x="32368" y="94435"/>
                      <a:pt x="34049" y="89415"/>
                      <a:pt x="34049" y="89415"/>
                    </a:cubicBezTo>
                    <a:cubicBezTo>
                      <a:pt x="34049" y="89415"/>
                      <a:pt x="35062" y="73693"/>
                      <a:pt x="35062" y="66796"/>
                    </a:cubicBezTo>
                    <a:cubicBezTo>
                      <a:pt x="35062" y="59900"/>
                      <a:pt x="30239" y="45190"/>
                      <a:pt x="29034" y="42345"/>
                    </a:cubicBezTo>
                    <a:cubicBezTo>
                      <a:pt x="27780" y="39499"/>
                      <a:pt x="36364" y="16253"/>
                      <a:pt x="36075" y="13794"/>
                    </a:cubicBezTo>
                    <a:cubicBezTo>
                      <a:pt x="35110" y="5933"/>
                      <a:pt x="20932" y="1"/>
                      <a:pt x="20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9;p37">
                <a:extLst>
                  <a:ext uri="{FF2B5EF4-FFF2-40B4-BE49-F238E27FC236}">
                    <a16:creationId xmlns:a16="http://schemas.microsoft.com/office/drawing/2014/main" id="{C17E56BC-99BE-E0A1-C68E-6FA08BCE8B79}"/>
                  </a:ext>
                </a:extLst>
              </p:cNvPr>
              <p:cNvSpPr/>
              <p:nvPr/>
            </p:nvSpPr>
            <p:spPr>
              <a:xfrm flipH="1">
                <a:off x="967533" y="2205709"/>
                <a:ext cx="438264" cy="1577940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92902" extrusionOk="0">
                    <a:moveTo>
                      <a:pt x="13779" y="1"/>
                    </a:moveTo>
                    <a:cubicBezTo>
                      <a:pt x="10406" y="1"/>
                      <a:pt x="7321" y="1969"/>
                      <a:pt x="4486" y="8888"/>
                    </a:cubicBezTo>
                    <a:cubicBezTo>
                      <a:pt x="1" y="19788"/>
                      <a:pt x="7428" y="42841"/>
                      <a:pt x="7428" y="45734"/>
                    </a:cubicBezTo>
                    <a:cubicBezTo>
                      <a:pt x="7428" y="48628"/>
                      <a:pt x="3715" y="64013"/>
                      <a:pt x="3039" y="75684"/>
                    </a:cubicBezTo>
                    <a:cubicBezTo>
                      <a:pt x="2364" y="87355"/>
                      <a:pt x="11913" y="92901"/>
                      <a:pt x="11913" y="92901"/>
                    </a:cubicBezTo>
                    <a:lnTo>
                      <a:pt x="16447" y="35848"/>
                    </a:lnTo>
                    <a:lnTo>
                      <a:pt x="14083" y="30253"/>
                    </a:lnTo>
                    <a:cubicBezTo>
                      <a:pt x="14083" y="30253"/>
                      <a:pt x="14566" y="22826"/>
                      <a:pt x="16447" y="18920"/>
                    </a:cubicBezTo>
                    <a:cubicBezTo>
                      <a:pt x="18327" y="15013"/>
                      <a:pt x="21366" y="9949"/>
                      <a:pt x="21366" y="9949"/>
                    </a:cubicBezTo>
                    <a:cubicBezTo>
                      <a:pt x="21366" y="9949"/>
                      <a:pt x="25803" y="3487"/>
                      <a:pt x="19967" y="1413"/>
                    </a:cubicBezTo>
                    <a:cubicBezTo>
                      <a:pt x="17802" y="668"/>
                      <a:pt x="15742" y="1"/>
                      <a:pt x="13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20;p37">
                <a:extLst>
                  <a:ext uri="{FF2B5EF4-FFF2-40B4-BE49-F238E27FC236}">
                    <a16:creationId xmlns:a16="http://schemas.microsoft.com/office/drawing/2014/main" id="{DEE41E5E-DFFD-E101-D2B5-5A7B6441A91A}"/>
                  </a:ext>
                </a:extLst>
              </p:cNvPr>
              <p:cNvSpPr/>
              <p:nvPr/>
            </p:nvSpPr>
            <p:spPr>
              <a:xfrm flipH="1">
                <a:off x="991278" y="2245267"/>
                <a:ext cx="194156" cy="486586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8648" extrusionOk="0">
                    <a:moveTo>
                      <a:pt x="9212" y="0"/>
                    </a:moveTo>
                    <a:lnTo>
                      <a:pt x="5161" y="1881"/>
                    </a:lnTo>
                    <a:cubicBezTo>
                      <a:pt x="4341" y="4148"/>
                      <a:pt x="772" y="7717"/>
                      <a:pt x="772" y="7717"/>
                    </a:cubicBezTo>
                    <a:lnTo>
                      <a:pt x="3810" y="11575"/>
                    </a:lnTo>
                    <a:lnTo>
                      <a:pt x="3810" y="11575"/>
                    </a:lnTo>
                    <a:lnTo>
                      <a:pt x="0" y="9453"/>
                    </a:lnTo>
                    <a:lnTo>
                      <a:pt x="0" y="13601"/>
                    </a:lnTo>
                    <a:lnTo>
                      <a:pt x="0" y="23198"/>
                    </a:lnTo>
                    <a:cubicBezTo>
                      <a:pt x="0" y="25416"/>
                      <a:pt x="627" y="27104"/>
                      <a:pt x="1061" y="27972"/>
                    </a:cubicBezTo>
                    <a:cubicBezTo>
                      <a:pt x="1254" y="28407"/>
                      <a:pt x="1399" y="28648"/>
                      <a:pt x="1399" y="28648"/>
                    </a:cubicBezTo>
                    <a:cubicBezTo>
                      <a:pt x="1399" y="28648"/>
                      <a:pt x="1592" y="20063"/>
                      <a:pt x="3762" y="15964"/>
                    </a:cubicBezTo>
                    <a:cubicBezTo>
                      <a:pt x="5932" y="11864"/>
                      <a:pt x="11430" y="2605"/>
                      <a:pt x="11430" y="2605"/>
                    </a:cubicBezTo>
                    <a:lnTo>
                      <a:pt x="9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21;p37">
                <a:extLst>
                  <a:ext uri="{FF2B5EF4-FFF2-40B4-BE49-F238E27FC236}">
                    <a16:creationId xmlns:a16="http://schemas.microsoft.com/office/drawing/2014/main" id="{A76A229B-AD62-D68C-7269-DFB9CD404051}"/>
                  </a:ext>
                </a:extLst>
              </p:cNvPr>
              <p:cNvSpPr/>
              <p:nvPr/>
            </p:nvSpPr>
            <p:spPr>
              <a:xfrm flipH="1">
                <a:off x="866778" y="2239917"/>
                <a:ext cx="259684" cy="270045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5899" extrusionOk="0">
                    <a:moveTo>
                      <a:pt x="12080" y="0"/>
                    </a:moveTo>
                    <a:cubicBezTo>
                      <a:pt x="9207" y="0"/>
                      <a:pt x="1" y="5669"/>
                      <a:pt x="1" y="5669"/>
                    </a:cubicBezTo>
                    <a:cubicBezTo>
                      <a:pt x="1" y="5669"/>
                      <a:pt x="3280" y="10298"/>
                      <a:pt x="3280" y="11649"/>
                    </a:cubicBezTo>
                    <a:cubicBezTo>
                      <a:pt x="3280" y="13047"/>
                      <a:pt x="2943" y="13433"/>
                      <a:pt x="3569" y="15362"/>
                    </a:cubicBezTo>
                    <a:cubicBezTo>
                      <a:pt x="3691" y="15736"/>
                      <a:pt x="3917" y="15898"/>
                      <a:pt x="4229" y="15898"/>
                    </a:cubicBezTo>
                    <a:cubicBezTo>
                      <a:pt x="5525" y="15898"/>
                      <a:pt x="8293" y="13092"/>
                      <a:pt x="11093" y="11070"/>
                    </a:cubicBezTo>
                    <a:cubicBezTo>
                      <a:pt x="15289" y="8032"/>
                      <a:pt x="15241" y="6826"/>
                      <a:pt x="15241" y="6826"/>
                    </a:cubicBezTo>
                    <a:cubicBezTo>
                      <a:pt x="15241" y="6826"/>
                      <a:pt x="12926" y="3595"/>
                      <a:pt x="12926" y="653"/>
                    </a:cubicBezTo>
                    <a:cubicBezTo>
                      <a:pt x="12926" y="194"/>
                      <a:pt x="12611" y="0"/>
                      <a:pt x="12080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22;p37">
                <a:extLst>
                  <a:ext uri="{FF2B5EF4-FFF2-40B4-BE49-F238E27FC236}">
                    <a16:creationId xmlns:a16="http://schemas.microsoft.com/office/drawing/2014/main" id="{34A16D00-9CFA-260E-4D4B-C953A83B0923}"/>
                  </a:ext>
                </a:extLst>
              </p:cNvPr>
              <p:cNvSpPr/>
              <p:nvPr/>
            </p:nvSpPr>
            <p:spPr>
              <a:xfrm flipH="1">
                <a:off x="830736" y="1874196"/>
                <a:ext cx="425967" cy="482680"/>
              </a:xfrm>
              <a:custGeom>
                <a:avLst/>
                <a:gdLst/>
                <a:ahLst/>
                <a:cxnLst/>
                <a:rect l="l" t="t" r="r" b="b"/>
                <a:pathLst>
                  <a:path w="25079" h="28418" extrusionOk="0">
                    <a:moveTo>
                      <a:pt x="13697" y="0"/>
                    </a:moveTo>
                    <a:cubicBezTo>
                      <a:pt x="9115" y="0"/>
                      <a:pt x="5161" y="2701"/>
                      <a:pt x="3376" y="6607"/>
                    </a:cubicBezTo>
                    <a:cubicBezTo>
                      <a:pt x="3376" y="6607"/>
                      <a:pt x="1303" y="10321"/>
                      <a:pt x="1303" y="12298"/>
                    </a:cubicBezTo>
                    <a:cubicBezTo>
                      <a:pt x="1303" y="14276"/>
                      <a:pt x="2122" y="13311"/>
                      <a:pt x="1688" y="15192"/>
                    </a:cubicBezTo>
                    <a:cubicBezTo>
                      <a:pt x="1303" y="17073"/>
                      <a:pt x="0" y="17941"/>
                      <a:pt x="1640" y="21172"/>
                    </a:cubicBezTo>
                    <a:cubicBezTo>
                      <a:pt x="3232" y="24403"/>
                      <a:pt x="3714" y="27152"/>
                      <a:pt x="4052" y="27490"/>
                    </a:cubicBezTo>
                    <a:cubicBezTo>
                      <a:pt x="4293" y="27731"/>
                      <a:pt x="3992" y="28417"/>
                      <a:pt x="5831" y="28417"/>
                    </a:cubicBezTo>
                    <a:cubicBezTo>
                      <a:pt x="6563" y="28417"/>
                      <a:pt x="7633" y="28309"/>
                      <a:pt x="9212" y="28020"/>
                    </a:cubicBezTo>
                    <a:cubicBezTo>
                      <a:pt x="14758" y="27008"/>
                      <a:pt x="18616" y="24259"/>
                      <a:pt x="20304" y="22523"/>
                    </a:cubicBezTo>
                    <a:cubicBezTo>
                      <a:pt x="21172" y="21703"/>
                      <a:pt x="21992" y="20015"/>
                      <a:pt x="22571" y="18568"/>
                    </a:cubicBezTo>
                    <a:cubicBezTo>
                      <a:pt x="24162" y="16590"/>
                      <a:pt x="25079" y="14131"/>
                      <a:pt x="25079" y="11382"/>
                    </a:cubicBezTo>
                    <a:cubicBezTo>
                      <a:pt x="25079" y="5112"/>
                      <a:pt x="20015" y="0"/>
                      <a:pt x="1369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3;p37">
                <a:extLst>
                  <a:ext uri="{FF2B5EF4-FFF2-40B4-BE49-F238E27FC236}">
                    <a16:creationId xmlns:a16="http://schemas.microsoft.com/office/drawing/2014/main" id="{E227C15E-0FC8-04A5-6677-F1D5712320AA}"/>
                  </a:ext>
                </a:extLst>
              </p:cNvPr>
              <p:cNvSpPr/>
              <p:nvPr/>
            </p:nvSpPr>
            <p:spPr>
              <a:xfrm flipH="1">
                <a:off x="1037970" y="2726928"/>
                <a:ext cx="457100" cy="568505"/>
              </a:xfrm>
              <a:custGeom>
                <a:avLst/>
                <a:gdLst/>
                <a:ahLst/>
                <a:cxnLst/>
                <a:rect l="l" t="t" r="r" b="b"/>
                <a:pathLst>
                  <a:path w="26912" h="33471" extrusionOk="0">
                    <a:moveTo>
                      <a:pt x="675" y="0"/>
                    </a:moveTo>
                    <a:lnTo>
                      <a:pt x="0" y="531"/>
                    </a:lnTo>
                    <a:lnTo>
                      <a:pt x="26332" y="33470"/>
                    </a:lnTo>
                    <a:lnTo>
                      <a:pt x="26911" y="32988"/>
                    </a:lnTo>
                    <a:lnTo>
                      <a:pt x="19966" y="6029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4;p37">
                <a:extLst>
                  <a:ext uri="{FF2B5EF4-FFF2-40B4-BE49-F238E27FC236}">
                    <a16:creationId xmlns:a16="http://schemas.microsoft.com/office/drawing/2014/main" id="{F4983444-C7D4-5319-1216-B3988126A4C4}"/>
                  </a:ext>
                </a:extLst>
              </p:cNvPr>
              <p:cNvSpPr/>
              <p:nvPr/>
            </p:nvSpPr>
            <p:spPr>
              <a:xfrm flipH="1">
                <a:off x="1047804" y="2735930"/>
                <a:ext cx="447266" cy="559503"/>
              </a:xfrm>
              <a:custGeom>
                <a:avLst/>
                <a:gdLst/>
                <a:ahLst/>
                <a:cxnLst/>
                <a:rect l="l" t="t" r="r" b="b"/>
                <a:pathLst>
                  <a:path w="26333" h="32941" extrusionOk="0">
                    <a:moveTo>
                      <a:pt x="0" y="1"/>
                    </a:moveTo>
                    <a:lnTo>
                      <a:pt x="8247" y="28166"/>
                    </a:lnTo>
                    <a:lnTo>
                      <a:pt x="26332" y="32940"/>
                    </a:lnTo>
                    <a:lnTo>
                      <a:pt x="19098" y="60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5;p37">
                <a:extLst>
                  <a:ext uri="{FF2B5EF4-FFF2-40B4-BE49-F238E27FC236}">
                    <a16:creationId xmlns:a16="http://schemas.microsoft.com/office/drawing/2014/main" id="{0593266A-2FBB-FB08-150D-3B1B4F89938E}"/>
                  </a:ext>
                </a:extLst>
              </p:cNvPr>
              <p:cNvSpPr/>
              <p:nvPr/>
            </p:nvSpPr>
            <p:spPr>
              <a:xfrm flipH="1">
                <a:off x="580071" y="2506275"/>
                <a:ext cx="693022" cy="693311"/>
              </a:xfrm>
              <a:custGeom>
                <a:avLst/>
                <a:gdLst/>
                <a:ahLst/>
                <a:cxnLst/>
                <a:rect l="l" t="t" r="r" b="b"/>
                <a:pathLst>
                  <a:path w="40802" h="40819" extrusionOk="0">
                    <a:moveTo>
                      <a:pt x="36440" y="1"/>
                    </a:moveTo>
                    <a:cubicBezTo>
                      <a:pt x="35158" y="1"/>
                      <a:pt x="33938" y="1605"/>
                      <a:pt x="33037" y="2236"/>
                    </a:cubicBezTo>
                    <a:cubicBezTo>
                      <a:pt x="29564" y="4600"/>
                      <a:pt x="27394" y="7976"/>
                      <a:pt x="26140" y="12171"/>
                    </a:cubicBezTo>
                    <a:cubicBezTo>
                      <a:pt x="25417" y="14631"/>
                      <a:pt x="22523" y="31125"/>
                      <a:pt x="22523" y="31125"/>
                    </a:cubicBezTo>
                    <a:cubicBezTo>
                      <a:pt x="22523" y="31125"/>
                      <a:pt x="19485" y="31366"/>
                      <a:pt x="14373" y="33536"/>
                    </a:cubicBezTo>
                    <a:cubicBezTo>
                      <a:pt x="11790" y="34631"/>
                      <a:pt x="7344" y="34860"/>
                      <a:pt x="4080" y="34860"/>
                    </a:cubicBezTo>
                    <a:cubicBezTo>
                      <a:pt x="1736" y="34860"/>
                      <a:pt x="1" y="34742"/>
                      <a:pt x="1" y="34742"/>
                    </a:cubicBezTo>
                    <a:lnTo>
                      <a:pt x="1" y="34742"/>
                    </a:lnTo>
                    <a:lnTo>
                      <a:pt x="628" y="40819"/>
                    </a:lnTo>
                    <a:cubicBezTo>
                      <a:pt x="628" y="40819"/>
                      <a:pt x="5235" y="39464"/>
                      <a:pt x="10602" y="39464"/>
                    </a:cubicBezTo>
                    <a:cubicBezTo>
                      <a:pt x="10781" y="39464"/>
                      <a:pt x="10961" y="39465"/>
                      <a:pt x="11141" y="39468"/>
                    </a:cubicBezTo>
                    <a:cubicBezTo>
                      <a:pt x="11400" y="39471"/>
                      <a:pt x="11667" y="39472"/>
                      <a:pt x="11944" y="39472"/>
                    </a:cubicBezTo>
                    <a:cubicBezTo>
                      <a:pt x="17606" y="39472"/>
                      <a:pt x="26854" y="38924"/>
                      <a:pt x="29613" y="34694"/>
                    </a:cubicBezTo>
                    <a:cubicBezTo>
                      <a:pt x="32555" y="30257"/>
                      <a:pt x="34098" y="26543"/>
                      <a:pt x="37040" y="22058"/>
                    </a:cubicBezTo>
                    <a:cubicBezTo>
                      <a:pt x="39982" y="17621"/>
                      <a:pt x="40801" y="6963"/>
                      <a:pt x="38776" y="2333"/>
                    </a:cubicBezTo>
                    <a:cubicBezTo>
                      <a:pt x="38012" y="588"/>
                      <a:pt x="37215" y="1"/>
                      <a:pt x="36440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6;p37">
                <a:extLst>
                  <a:ext uri="{FF2B5EF4-FFF2-40B4-BE49-F238E27FC236}">
                    <a16:creationId xmlns:a16="http://schemas.microsoft.com/office/drawing/2014/main" id="{3293F4C5-DB3E-4CA6-A52F-E5E92EAAAA49}"/>
                  </a:ext>
                </a:extLst>
              </p:cNvPr>
              <p:cNvSpPr/>
              <p:nvPr/>
            </p:nvSpPr>
            <p:spPr>
              <a:xfrm flipH="1">
                <a:off x="1191973" y="2989210"/>
                <a:ext cx="256406" cy="217374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12798" extrusionOk="0">
                    <a:moveTo>
                      <a:pt x="6648" y="1"/>
                    </a:moveTo>
                    <a:cubicBezTo>
                      <a:pt x="6156" y="1"/>
                      <a:pt x="5573" y="1240"/>
                      <a:pt x="5787" y="1920"/>
                    </a:cubicBezTo>
                    <a:cubicBezTo>
                      <a:pt x="6029" y="2740"/>
                      <a:pt x="8006" y="4235"/>
                      <a:pt x="8488" y="5103"/>
                    </a:cubicBezTo>
                    <a:cubicBezTo>
                      <a:pt x="7765" y="5103"/>
                      <a:pt x="7234" y="5152"/>
                      <a:pt x="7234" y="5152"/>
                    </a:cubicBezTo>
                    <a:lnTo>
                      <a:pt x="3714" y="4332"/>
                    </a:lnTo>
                    <a:lnTo>
                      <a:pt x="2412" y="3030"/>
                    </a:lnTo>
                    <a:cubicBezTo>
                      <a:pt x="2412" y="3030"/>
                      <a:pt x="2122" y="2113"/>
                      <a:pt x="1785" y="1004"/>
                    </a:cubicBezTo>
                    <a:cubicBezTo>
                      <a:pt x="1563" y="275"/>
                      <a:pt x="862" y="150"/>
                      <a:pt x="407" y="150"/>
                    </a:cubicBezTo>
                    <a:cubicBezTo>
                      <a:pt x="170" y="150"/>
                      <a:pt x="0" y="184"/>
                      <a:pt x="0" y="184"/>
                    </a:cubicBezTo>
                    <a:lnTo>
                      <a:pt x="868" y="3512"/>
                    </a:lnTo>
                    <a:lnTo>
                      <a:pt x="1158" y="3849"/>
                    </a:lnTo>
                    <a:cubicBezTo>
                      <a:pt x="1109" y="4187"/>
                      <a:pt x="1061" y="4573"/>
                      <a:pt x="965" y="4959"/>
                    </a:cubicBezTo>
                    <a:cubicBezTo>
                      <a:pt x="868" y="5393"/>
                      <a:pt x="1109" y="5875"/>
                      <a:pt x="1399" y="6309"/>
                    </a:cubicBezTo>
                    <a:cubicBezTo>
                      <a:pt x="1399" y="6502"/>
                      <a:pt x="1351" y="6695"/>
                      <a:pt x="1302" y="6888"/>
                    </a:cubicBezTo>
                    <a:cubicBezTo>
                      <a:pt x="1158" y="7467"/>
                      <a:pt x="1640" y="8142"/>
                      <a:pt x="1977" y="8576"/>
                    </a:cubicBezTo>
                    <a:cubicBezTo>
                      <a:pt x="1977" y="9396"/>
                      <a:pt x="2942" y="10360"/>
                      <a:pt x="2942" y="10360"/>
                    </a:cubicBezTo>
                    <a:lnTo>
                      <a:pt x="4919" y="11711"/>
                    </a:lnTo>
                    <a:lnTo>
                      <a:pt x="8778" y="12145"/>
                    </a:lnTo>
                    <a:cubicBezTo>
                      <a:pt x="10675" y="12486"/>
                      <a:pt x="12721" y="12798"/>
                      <a:pt x="13578" y="12798"/>
                    </a:cubicBezTo>
                    <a:cubicBezTo>
                      <a:pt x="13810" y="12798"/>
                      <a:pt x="13955" y="12775"/>
                      <a:pt x="13986" y="12723"/>
                    </a:cubicBezTo>
                    <a:cubicBezTo>
                      <a:pt x="14227" y="12289"/>
                      <a:pt x="15095" y="9540"/>
                      <a:pt x="15095" y="9540"/>
                    </a:cubicBezTo>
                    <a:cubicBezTo>
                      <a:pt x="15095" y="9540"/>
                      <a:pt x="15047" y="9106"/>
                      <a:pt x="14758" y="8431"/>
                    </a:cubicBezTo>
                    <a:cubicBezTo>
                      <a:pt x="14758" y="8431"/>
                      <a:pt x="13456" y="5344"/>
                      <a:pt x="11864" y="3801"/>
                    </a:cubicBezTo>
                    <a:cubicBezTo>
                      <a:pt x="10224" y="2258"/>
                      <a:pt x="7475" y="1920"/>
                      <a:pt x="7090" y="522"/>
                    </a:cubicBezTo>
                    <a:cubicBezTo>
                      <a:pt x="6978" y="149"/>
                      <a:pt x="6818" y="1"/>
                      <a:pt x="6648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7;p37">
                <a:extLst>
                  <a:ext uri="{FF2B5EF4-FFF2-40B4-BE49-F238E27FC236}">
                    <a16:creationId xmlns:a16="http://schemas.microsoft.com/office/drawing/2014/main" id="{40C74372-DE47-385C-1A54-3EC6C50169E2}"/>
                  </a:ext>
                </a:extLst>
              </p:cNvPr>
              <p:cNvSpPr/>
              <p:nvPr/>
            </p:nvSpPr>
            <p:spPr>
              <a:xfrm flipH="1">
                <a:off x="553863" y="2463032"/>
                <a:ext cx="697098" cy="775060"/>
              </a:xfrm>
              <a:custGeom>
                <a:avLst/>
                <a:gdLst/>
                <a:ahLst/>
                <a:cxnLst/>
                <a:rect l="l" t="t" r="r" b="b"/>
                <a:pathLst>
                  <a:path w="41042" h="45632" extrusionOk="0">
                    <a:moveTo>
                      <a:pt x="33446" y="1"/>
                    </a:moveTo>
                    <a:cubicBezTo>
                      <a:pt x="30050" y="1"/>
                      <a:pt x="28042" y="4903"/>
                      <a:pt x="26670" y="7097"/>
                    </a:cubicBezTo>
                    <a:cubicBezTo>
                      <a:pt x="23294" y="12595"/>
                      <a:pt x="21992" y="21132"/>
                      <a:pt x="21702" y="27064"/>
                    </a:cubicBezTo>
                    <a:cubicBezTo>
                      <a:pt x="21365" y="32948"/>
                      <a:pt x="7379" y="34201"/>
                      <a:pt x="3955" y="36082"/>
                    </a:cubicBezTo>
                    <a:cubicBezTo>
                      <a:pt x="579" y="37963"/>
                      <a:pt x="0" y="45631"/>
                      <a:pt x="0" y="45631"/>
                    </a:cubicBezTo>
                    <a:lnTo>
                      <a:pt x="27297" y="42256"/>
                    </a:lnTo>
                    <a:cubicBezTo>
                      <a:pt x="27297" y="42256"/>
                      <a:pt x="31541" y="34636"/>
                      <a:pt x="35640" y="26196"/>
                    </a:cubicBezTo>
                    <a:cubicBezTo>
                      <a:pt x="39740" y="17756"/>
                      <a:pt x="41042" y="4204"/>
                      <a:pt x="36026" y="876"/>
                    </a:cubicBezTo>
                    <a:cubicBezTo>
                      <a:pt x="35086" y="262"/>
                      <a:pt x="34229" y="1"/>
                      <a:pt x="334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8;p37">
                <a:extLst>
                  <a:ext uri="{FF2B5EF4-FFF2-40B4-BE49-F238E27FC236}">
                    <a16:creationId xmlns:a16="http://schemas.microsoft.com/office/drawing/2014/main" id="{BE97220B-7F08-39D8-4A58-2E8C30E9C371}"/>
                  </a:ext>
                </a:extLst>
              </p:cNvPr>
              <p:cNvSpPr/>
              <p:nvPr/>
            </p:nvSpPr>
            <p:spPr>
              <a:xfrm flipH="1">
                <a:off x="743909" y="1958696"/>
                <a:ext cx="293263" cy="300516"/>
              </a:xfrm>
              <a:custGeom>
                <a:avLst/>
                <a:gdLst/>
                <a:ahLst/>
                <a:cxnLst/>
                <a:rect l="l" t="t" r="r" b="b"/>
                <a:pathLst>
                  <a:path w="17266" h="17693" extrusionOk="0">
                    <a:moveTo>
                      <a:pt x="8667" y="1"/>
                    </a:moveTo>
                    <a:cubicBezTo>
                      <a:pt x="5147" y="1"/>
                      <a:pt x="1873" y="3994"/>
                      <a:pt x="2701" y="4478"/>
                    </a:cubicBezTo>
                    <a:cubicBezTo>
                      <a:pt x="4486" y="5587"/>
                      <a:pt x="0" y="12146"/>
                      <a:pt x="2991" y="12146"/>
                    </a:cubicBezTo>
                    <a:cubicBezTo>
                      <a:pt x="5981" y="12146"/>
                      <a:pt x="7717" y="17692"/>
                      <a:pt x="7717" y="17692"/>
                    </a:cubicBezTo>
                    <a:cubicBezTo>
                      <a:pt x="7717" y="17692"/>
                      <a:pt x="17266" y="8722"/>
                      <a:pt x="12733" y="2356"/>
                    </a:cubicBezTo>
                    <a:cubicBezTo>
                      <a:pt x="11500" y="630"/>
                      <a:pt x="10064" y="1"/>
                      <a:pt x="8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9;p37">
                <a:extLst>
                  <a:ext uri="{FF2B5EF4-FFF2-40B4-BE49-F238E27FC236}">
                    <a16:creationId xmlns:a16="http://schemas.microsoft.com/office/drawing/2014/main" id="{5C69F7D9-2141-0BAB-9795-8F267EA53039}"/>
                  </a:ext>
                </a:extLst>
              </p:cNvPr>
              <p:cNvSpPr/>
              <p:nvPr/>
            </p:nvSpPr>
            <p:spPr>
              <a:xfrm flipH="1">
                <a:off x="901173" y="2133336"/>
                <a:ext cx="85214" cy="118504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977" extrusionOk="0">
                    <a:moveTo>
                      <a:pt x="3216" y="0"/>
                    </a:moveTo>
                    <a:cubicBezTo>
                      <a:pt x="2506" y="0"/>
                      <a:pt x="1826" y="1395"/>
                      <a:pt x="1785" y="1478"/>
                    </a:cubicBezTo>
                    <a:lnTo>
                      <a:pt x="338" y="4372"/>
                    </a:lnTo>
                    <a:cubicBezTo>
                      <a:pt x="338" y="4372"/>
                      <a:pt x="1" y="5336"/>
                      <a:pt x="579" y="6156"/>
                    </a:cubicBezTo>
                    <a:cubicBezTo>
                      <a:pt x="1158" y="6976"/>
                      <a:pt x="1447" y="6831"/>
                      <a:pt x="2508" y="6880"/>
                    </a:cubicBezTo>
                    <a:cubicBezTo>
                      <a:pt x="3569" y="6880"/>
                      <a:pt x="4389" y="4999"/>
                      <a:pt x="4727" y="3456"/>
                    </a:cubicBezTo>
                    <a:cubicBezTo>
                      <a:pt x="5016" y="1864"/>
                      <a:pt x="4437" y="707"/>
                      <a:pt x="3569" y="128"/>
                    </a:cubicBezTo>
                    <a:cubicBezTo>
                      <a:pt x="3453" y="39"/>
                      <a:pt x="3334" y="0"/>
                      <a:pt x="3216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0;p37">
                <a:extLst>
                  <a:ext uri="{FF2B5EF4-FFF2-40B4-BE49-F238E27FC236}">
                    <a16:creationId xmlns:a16="http://schemas.microsoft.com/office/drawing/2014/main" id="{639EC858-C2B9-5FD0-04E7-1CFE46777FA5}"/>
                  </a:ext>
                </a:extLst>
              </p:cNvPr>
              <p:cNvSpPr/>
              <p:nvPr/>
            </p:nvSpPr>
            <p:spPr>
              <a:xfrm flipH="1">
                <a:off x="908544" y="2135782"/>
                <a:ext cx="86029" cy="117027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6890" extrusionOk="0">
                    <a:moveTo>
                      <a:pt x="3264" y="1"/>
                    </a:moveTo>
                    <a:cubicBezTo>
                      <a:pt x="2554" y="1"/>
                      <a:pt x="1874" y="1396"/>
                      <a:pt x="1833" y="1479"/>
                    </a:cubicBezTo>
                    <a:lnTo>
                      <a:pt x="434" y="4373"/>
                    </a:lnTo>
                    <a:cubicBezTo>
                      <a:pt x="434" y="4373"/>
                      <a:pt x="0" y="5385"/>
                      <a:pt x="627" y="6157"/>
                    </a:cubicBezTo>
                    <a:cubicBezTo>
                      <a:pt x="1170" y="6808"/>
                      <a:pt x="1468" y="6889"/>
                      <a:pt x="1970" y="6889"/>
                    </a:cubicBezTo>
                    <a:cubicBezTo>
                      <a:pt x="2137" y="6889"/>
                      <a:pt x="2327" y="6880"/>
                      <a:pt x="2556" y="6880"/>
                    </a:cubicBezTo>
                    <a:cubicBezTo>
                      <a:pt x="3617" y="6832"/>
                      <a:pt x="4437" y="4999"/>
                      <a:pt x="4775" y="3408"/>
                    </a:cubicBezTo>
                    <a:cubicBezTo>
                      <a:pt x="5064" y="1865"/>
                      <a:pt x="4485" y="707"/>
                      <a:pt x="3617" y="128"/>
                    </a:cubicBezTo>
                    <a:cubicBezTo>
                      <a:pt x="3501" y="39"/>
                      <a:pt x="3382" y="1"/>
                      <a:pt x="3264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1;p37">
                <a:extLst>
                  <a:ext uri="{FF2B5EF4-FFF2-40B4-BE49-F238E27FC236}">
                    <a16:creationId xmlns:a16="http://schemas.microsoft.com/office/drawing/2014/main" id="{495FC368-5347-C77B-E864-1647A20E7418}"/>
                  </a:ext>
                </a:extLst>
              </p:cNvPr>
              <p:cNvSpPr/>
              <p:nvPr/>
            </p:nvSpPr>
            <p:spPr>
              <a:xfrm flipH="1">
                <a:off x="826643" y="2303424"/>
                <a:ext cx="336677" cy="389109"/>
              </a:xfrm>
              <a:custGeom>
                <a:avLst/>
                <a:gdLst/>
                <a:ahLst/>
                <a:cxnLst/>
                <a:rect l="l" t="t" r="r" b="b"/>
                <a:pathLst>
                  <a:path w="19822" h="22909" extrusionOk="0">
                    <a:moveTo>
                      <a:pt x="15771" y="0"/>
                    </a:moveTo>
                    <a:cubicBezTo>
                      <a:pt x="15771" y="1"/>
                      <a:pt x="17555" y="5499"/>
                      <a:pt x="15819" y="6994"/>
                    </a:cubicBezTo>
                    <a:cubicBezTo>
                      <a:pt x="12588" y="9839"/>
                      <a:pt x="0" y="22909"/>
                      <a:pt x="0" y="22909"/>
                    </a:cubicBezTo>
                    <a:lnTo>
                      <a:pt x="7476" y="19967"/>
                    </a:lnTo>
                    <a:cubicBezTo>
                      <a:pt x="8392" y="19436"/>
                      <a:pt x="13697" y="17989"/>
                      <a:pt x="13697" y="17989"/>
                    </a:cubicBezTo>
                    <a:lnTo>
                      <a:pt x="10803" y="14614"/>
                    </a:lnTo>
                    <a:lnTo>
                      <a:pt x="15047" y="15626"/>
                    </a:lnTo>
                    <a:cubicBezTo>
                      <a:pt x="15047" y="15626"/>
                      <a:pt x="19822" y="8585"/>
                      <a:pt x="19822" y="5691"/>
                    </a:cubicBezTo>
                    <a:cubicBezTo>
                      <a:pt x="19822" y="2750"/>
                      <a:pt x="15771" y="1"/>
                      <a:pt x="15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2;p37">
                <a:extLst>
                  <a:ext uri="{FF2B5EF4-FFF2-40B4-BE49-F238E27FC236}">
                    <a16:creationId xmlns:a16="http://schemas.microsoft.com/office/drawing/2014/main" id="{001EED12-57E6-6117-CC1F-D4F7CC9A7416}"/>
                  </a:ext>
                </a:extLst>
              </p:cNvPr>
              <p:cNvSpPr/>
              <p:nvPr/>
            </p:nvSpPr>
            <p:spPr>
              <a:xfrm flipH="1">
                <a:off x="877428" y="2579481"/>
                <a:ext cx="198249" cy="315377"/>
              </a:xfrm>
              <a:custGeom>
                <a:avLst/>
                <a:gdLst/>
                <a:ahLst/>
                <a:cxnLst/>
                <a:rect l="l" t="t" r="r" b="b"/>
                <a:pathLst>
                  <a:path w="11672" h="18568" extrusionOk="0">
                    <a:moveTo>
                      <a:pt x="6801" y="0"/>
                    </a:moveTo>
                    <a:cubicBezTo>
                      <a:pt x="3955" y="0"/>
                      <a:pt x="965" y="10659"/>
                      <a:pt x="97" y="13890"/>
                    </a:cubicBezTo>
                    <a:lnTo>
                      <a:pt x="1" y="14420"/>
                    </a:lnTo>
                    <a:lnTo>
                      <a:pt x="772" y="14806"/>
                    </a:lnTo>
                    <a:cubicBezTo>
                      <a:pt x="869" y="14420"/>
                      <a:pt x="821" y="13890"/>
                      <a:pt x="1110" y="13552"/>
                    </a:cubicBezTo>
                    <a:cubicBezTo>
                      <a:pt x="1110" y="13552"/>
                      <a:pt x="4412" y="1254"/>
                      <a:pt x="6773" y="1254"/>
                    </a:cubicBezTo>
                    <a:cubicBezTo>
                      <a:pt x="6782" y="1254"/>
                      <a:pt x="6792" y="1254"/>
                      <a:pt x="6801" y="1254"/>
                    </a:cubicBezTo>
                    <a:cubicBezTo>
                      <a:pt x="7380" y="1399"/>
                      <a:pt x="8199" y="1640"/>
                      <a:pt x="8489" y="2219"/>
                    </a:cubicBezTo>
                    <a:cubicBezTo>
                      <a:pt x="10177" y="5064"/>
                      <a:pt x="8971" y="12057"/>
                      <a:pt x="8199" y="15481"/>
                    </a:cubicBezTo>
                    <a:cubicBezTo>
                      <a:pt x="8248" y="16350"/>
                      <a:pt x="7621" y="17266"/>
                      <a:pt x="6994" y="17941"/>
                    </a:cubicBezTo>
                    <a:lnTo>
                      <a:pt x="8344" y="18568"/>
                    </a:lnTo>
                    <a:lnTo>
                      <a:pt x="8537" y="17845"/>
                    </a:lnTo>
                    <a:cubicBezTo>
                      <a:pt x="8633" y="17362"/>
                      <a:pt x="11672" y="5932"/>
                      <a:pt x="9164" y="1688"/>
                    </a:cubicBezTo>
                    <a:cubicBezTo>
                      <a:pt x="8682" y="820"/>
                      <a:pt x="8007" y="241"/>
                      <a:pt x="7138" y="49"/>
                    </a:cubicBezTo>
                    <a:cubicBezTo>
                      <a:pt x="7042" y="0"/>
                      <a:pt x="6897" y="0"/>
                      <a:pt x="6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3;p37">
                <a:extLst>
                  <a:ext uri="{FF2B5EF4-FFF2-40B4-BE49-F238E27FC236}">
                    <a16:creationId xmlns:a16="http://schemas.microsoft.com/office/drawing/2014/main" id="{EC949AAA-F897-92BD-77E6-557D8C5DC600}"/>
                  </a:ext>
                </a:extLst>
              </p:cNvPr>
              <p:cNvSpPr/>
              <p:nvPr/>
            </p:nvSpPr>
            <p:spPr>
              <a:xfrm flipH="1">
                <a:off x="851203" y="2303424"/>
                <a:ext cx="111422" cy="28917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7025" extrusionOk="0">
                    <a:moveTo>
                      <a:pt x="3955" y="0"/>
                    </a:moveTo>
                    <a:lnTo>
                      <a:pt x="4485" y="2364"/>
                    </a:lnTo>
                    <a:cubicBezTo>
                      <a:pt x="4485" y="2364"/>
                      <a:pt x="4919" y="3473"/>
                      <a:pt x="4630" y="5595"/>
                    </a:cubicBezTo>
                    <a:cubicBezTo>
                      <a:pt x="4341" y="7765"/>
                      <a:pt x="3473" y="9067"/>
                      <a:pt x="2556" y="10177"/>
                    </a:cubicBezTo>
                    <a:cubicBezTo>
                      <a:pt x="1736" y="11238"/>
                      <a:pt x="965" y="12299"/>
                      <a:pt x="916" y="13456"/>
                    </a:cubicBezTo>
                    <a:lnTo>
                      <a:pt x="97" y="16350"/>
                    </a:lnTo>
                    <a:cubicBezTo>
                      <a:pt x="0" y="16591"/>
                      <a:pt x="193" y="16928"/>
                      <a:pt x="434" y="16977"/>
                    </a:cubicBezTo>
                    <a:cubicBezTo>
                      <a:pt x="482" y="17025"/>
                      <a:pt x="579" y="17025"/>
                      <a:pt x="627" y="17025"/>
                    </a:cubicBezTo>
                    <a:cubicBezTo>
                      <a:pt x="820" y="17025"/>
                      <a:pt x="1061" y="16832"/>
                      <a:pt x="1109" y="16639"/>
                    </a:cubicBezTo>
                    <a:lnTo>
                      <a:pt x="1929" y="13745"/>
                    </a:lnTo>
                    <a:cubicBezTo>
                      <a:pt x="2267" y="12540"/>
                      <a:pt x="2797" y="11720"/>
                      <a:pt x="3473" y="10804"/>
                    </a:cubicBezTo>
                    <a:cubicBezTo>
                      <a:pt x="4292" y="9598"/>
                      <a:pt x="5209" y="8199"/>
                      <a:pt x="5691" y="5788"/>
                    </a:cubicBezTo>
                    <a:cubicBezTo>
                      <a:pt x="6559" y="1351"/>
                      <a:pt x="3955" y="1"/>
                      <a:pt x="3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4;p37">
                <a:extLst>
                  <a:ext uri="{FF2B5EF4-FFF2-40B4-BE49-F238E27FC236}">
                    <a16:creationId xmlns:a16="http://schemas.microsoft.com/office/drawing/2014/main" id="{A15F910D-D5D7-9D96-2C53-B0A47958FC3B}"/>
                  </a:ext>
                </a:extLst>
              </p:cNvPr>
              <p:cNvSpPr/>
              <p:nvPr/>
            </p:nvSpPr>
            <p:spPr>
              <a:xfrm flipH="1">
                <a:off x="1089587" y="2376323"/>
                <a:ext cx="178580" cy="32113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18907" extrusionOk="0">
                    <a:moveTo>
                      <a:pt x="9887" y="1"/>
                    </a:moveTo>
                    <a:cubicBezTo>
                      <a:pt x="8295" y="917"/>
                      <a:pt x="5788" y="3136"/>
                      <a:pt x="3569" y="8971"/>
                    </a:cubicBezTo>
                    <a:lnTo>
                      <a:pt x="145" y="18134"/>
                    </a:lnTo>
                    <a:cubicBezTo>
                      <a:pt x="0" y="18424"/>
                      <a:pt x="145" y="18761"/>
                      <a:pt x="434" y="18858"/>
                    </a:cubicBezTo>
                    <a:cubicBezTo>
                      <a:pt x="531" y="18858"/>
                      <a:pt x="579" y="18906"/>
                      <a:pt x="627" y="18906"/>
                    </a:cubicBezTo>
                    <a:cubicBezTo>
                      <a:pt x="868" y="18906"/>
                      <a:pt x="1061" y="18761"/>
                      <a:pt x="1109" y="18520"/>
                    </a:cubicBezTo>
                    <a:lnTo>
                      <a:pt x="4582" y="9357"/>
                    </a:lnTo>
                    <a:cubicBezTo>
                      <a:pt x="6752" y="3618"/>
                      <a:pt x="9163" y="1641"/>
                      <a:pt x="10514" y="917"/>
                    </a:cubicBezTo>
                    <a:cubicBezTo>
                      <a:pt x="10273" y="580"/>
                      <a:pt x="10032" y="290"/>
                      <a:pt x="98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5;p37">
                <a:extLst>
                  <a:ext uri="{FF2B5EF4-FFF2-40B4-BE49-F238E27FC236}">
                    <a16:creationId xmlns:a16="http://schemas.microsoft.com/office/drawing/2014/main" id="{935A1CB9-C786-9DCB-EB94-3981405108BD}"/>
                  </a:ext>
                </a:extLst>
              </p:cNvPr>
              <p:cNvSpPr/>
              <p:nvPr/>
            </p:nvSpPr>
            <p:spPr>
              <a:xfrm flipH="1">
                <a:off x="1223922" y="2632355"/>
                <a:ext cx="59821" cy="85129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5012" extrusionOk="0">
                    <a:moveTo>
                      <a:pt x="2172" y="0"/>
                    </a:moveTo>
                    <a:cubicBezTo>
                      <a:pt x="1852" y="0"/>
                      <a:pt x="1497" y="166"/>
                      <a:pt x="1158" y="504"/>
                    </a:cubicBezTo>
                    <a:cubicBezTo>
                      <a:pt x="387" y="1324"/>
                      <a:pt x="1" y="2916"/>
                      <a:pt x="339" y="4025"/>
                    </a:cubicBezTo>
                    <a:cubicBezTo>
                      <a:pt x="537" y="4676"/>
                      <a:pt x="918" y="5012"/>
                      <a:pt x="1365" y="5012"/>
                    </a:cubicBezTo>
                    <a:cubicBezTo>
                      <a:pt x="1679" y="5012"/>
                      <a:pt x="2026" y="4846"/>
                      <a:pt x="2364" y="4507"/>
                    </a:cubicBezTo>
                    <a:cubicBezTo>
                      <a:pt x="3136" y="3687"/>
                      <a:pt x="3522" y="2096"/>
                      <a:pt x="3184" y="987"/>
                    </a:cubicBezTo>
                    <a:cubicBezTo>
                      <a:pt x="3014" y="335"/>
                      <a:pt x="2628" y="0"/>
                      <a:pt x="2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6;p37">
                <a:extLst>
                  <a:ext uri="{FF2B5EF4-FFF2-40B4-BE49-F238E27FC236}">
                    <a16:creationId xmlns:a16="http://schemas.microsoft.com/office/drawing/2014/main" id="{5330CF03-5D35-E738-E8F7-A1EA4C513919}"/>
                  </a:ext>
                </a:extLst>
              </p:cNvPr>
              <p:cNvSpPr/>
              <p:nvPr/>
            </p:nvSpPr>
            <p:spPr>
              <a:xfrm flipH="1">
                <a:off x="1218181" y="2626988"/>
                <a:ext cx="71286" cy="95863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5644" extrusionOk="0">
                    <a:moveTo>
                      <a:pt x="2508" y="676"/>
                    </a:moveTo>
                    <a:cubicBezTo>
                      <a:pt x="2798" y="676"/>
                      <a:pt x="3087" y="917"/>
                      <a:pt x="3232" y="1399"/>
                    </a:cubicBezTo>
                    <a:cubicBezTo>
                      <a:pt x="3521" y="2412"/>
                      <a:pt x="3135" y="3859"/>
                      <a:pt x="2460" y="4582"/>
                    </a:cubicBezTo>
                    <a:cubicBezTo>
                      <a:pt x="2219" y="4844"/>
                      <a:pt x="1969" y="4971"/>
                      <a:pt x="1742" y="4971"/>
                    </a:cubicBezTo>
                    <a:cubicBezTo>
                      <a:pt x="1425" y="4971"/>
                      <a:pt x="1154" y="4722"/>
                      <a:pt x="1013" y="4245"/>
                    </a:cubicBezTo>
                    <a:cubicBezTo>
                      <a:pt x="627" y="2991"/>
                      <a:pt x="1110" y="1737"/>
                      <a:pt x="1785" y="1062"/>
                    </a:cubicBezTo>
                    <a:cubicBezTo>
                      <a:pt x="2122" y="724"/>
                      <a:pt x="2267" y="676"/>
                      <a:pt x="2508" y="676"/>
                    </a:cubicBezTo>
                    <a:close/>
                    <a:moveTo>
                      <a:pt x="2508" y="0"/>
                    </a:moveTo>
                    <a:cubicBezTo>
                      <a:pt x="2074" y="0"/>
                      <a:pt x="1640" y="193"/>
                      <a:pt x="1254" y="579"/>
                    </a:cubicBezTo>
                    <a:cubicBezTo>
                      <a:pt x="386" y="1496"/>
                      <a:pt x="0" y="3184"/>
                      <a:pt x="338" y="4437"/>
                    </a:cubicBezTo>
                    <a:cubicBezTo>
                      <a:pt x="579" y="5209"/>
                      <a:pt x="1061" y="5643"/>
                      <a:pt x="1688" y="5643"/>
                    </a:cubicBezTo>
                    <a:cubicBezTo>
                      <a:pt x="2122" y="5643"/>
                      <a:pt x="2556" y="5450"/>
                      <a:pt x="2942" y="5064"/>
                    </a:cubicBezTo>
                    <a:cubicBezTo>
                      <a:pt x="3810" y="4100"/>
                      <a:pt x="4196" y="2460"/>
                      <a:pt x="3859" y="1206"/>
                    </a:cubicBezTo>
                    <a:cubicBezTo>
                      <a:pt x="3617" y="435"/>
                      <a:pt x="3135" y="0"/>
                      <a:pt x="2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7;p37">
                <a:extLst>
                  <a:ext uri="{FF2B5EF4-FFF2-40B4-BE49-F238E27FC236}">
                    <a16:creationId xmlns:a16="http://schemas.microsoft.com/office/drawing/2014/main" id="{68CEC7B9-9A07-C5FF-6A48-546158C32625}"/>
                  </a:ext>
                </a:extLst>
              </p:cNvPr>
              <p:cNvSpPr/>
              <p:nvPr/>
            </p:nvSpPr>
            <p:spPr>
              <a:xfrm flipH="1">
                <a:off x="1042063" y="2799012"/>
                <a:ext cx="43448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557" extrusionOk="0">
                    <a:moveTo>
                      <a:pt x="1303" y="0"/>
                    </a:moveTo>
                    <a:cubicBezTo>
                      <a:pt x="580" y="0"/>
                      <a:pt x="1" y="579"/>
                      <a:pt x="1" y="1254"/>
                    </a:cubicBezTo>
                    <a:cubicBezTo>
                      <a:pt x="1" y="1978"/>
                      <a:pt x="580" y="2556"/>
                      <a:pt x="1303" y="2556"/>
                    </a:cubicBezTo>
                    <a:cubicBezTo>
                      <a:pt x="1978" y="2556"/>
                      <a:pt x="2557" y="1978"/>
                      <a:pt x="2557" y="1254"/>
                    </a:cubicBezTo>
                    <a:cubicBezTo>
                      <a:pt x="2557" y="579"/>
                      <a:pt x="1978" y="0"/>
                      <a:pt x="13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8;p37">
                <a:extLst>
                  <a:ext uri="{FF2B5EF4-FFF2-40B4-BE49-F238E27FC236}">
                    <a16:creationId xmlns:a16="http://schemas.microsoft.com/office/drawing/2014/main" id="{21497D11-20AF-4B90-AB59-46A82C05148B}"/>
                  </a:ext>
                </a:extLst>
              </p:cNvPr>
              <p:cNvSpPr/>
              <p:nvPr/>
            </p:nvSpPr>
            <p:spPr>
              <a:xfrm flipH="1">
                <a:off x="920841" y="2855538"/>
                <a:ext cx="43431" cy="44246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605" extrusionOk="0">
                    <a:moveTo>
                      <a:pt x="1255" y="0"/>
                    </a:moveTo>
                    <a:cubicBezTo>
                      <a:pt x="579" y="0"/>
                      <a:pt x="1" y="579"/>
                      <a:pt x="1" y="1302"/>
                    </a:cubicBezTo>
                    <a:cubicBezTo>
                      <a:pt x="1" y="2026"/>
                      <a:pt x="579" y="2604"/>
                      <a:pt x="1255" y="2604"/>
                    </a:cubicBezTo>
                    <a:cubicBezTo>
                      <a:pt x="1978" y="2604"/>
                      <a:pt x="2557" y="2026"/>
                      <a:pt x="2557" y="1302"/>
                    </a:cubicBezTo>
                    <a:cubicBezTo>
                      <a:pt x="2557" y="579"/>
                      <a:pt x="1978" y="0"/>
                      <a:pt x="12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9;p37">
                <a:extLst>
                  <a:ext uri="{FF2B5EF4-FFF2-40B4-BE49-F238E27FC236}">
                    <a16:creationId xmlns:a16="http://schemas.microsoft.com/office/drawing/2014/main" id="{03C4C567-8871-615A-BD5E-24442FBF700D}"/>
                  </a:ext>
                </a:extLst>
              </p:cNvPr>
              <p:cNvSpPr/>
              <p:nvPr/>
            </p:nvSpPr>
            <p:spPr>
              <a:xfrm flipH="1">
                <a:off x="1609736" y="2339890"/>
                <a:ext cx="57358" cy="296116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17434" extrusionOk="0">
                    <a:moveTo>
                      <a:pt x="1260" y="1"/>
                    </a:moveTo>
                    <a:cubicBezTo>
                      <a:pt x="618" y="1"/>
                      <a:pt x="0" y="988"/>
                      <a:pt x="0" y="988"/>
                    </a:cubicBezTo>
                    <a:lnTo>
                      <a:pt x="1110" y="14733"/>
                    </a:lnTo>
                    <a:lnTo>
                      <a:pt x="2749" y="17434"/>
                    </a:lnTo>
                    <a:lnTo>
                      <a:pt x="3376" y="14106"/>
                    </a:lnTo>
                    <a:cubicBezTo>
                      <a:pt x="3376" y="14106"/>
                      <a:pt x="2508" y="988"/>
                      <a:pt x="1737" y="217"/>
                    </a:cubicBezTo>
                    <a:cubicBezTo>
                      <a:pt x="1582" y="62"/>
                      <a:pt x="1420" y="1"/>
                      <a:pt x="1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40;p37">
                <a:extLst>
                  <a:ext uri="{FF2B5EF4-FFF2-40B4-BE49-F238E27FC236}">
                    <a16:creationId xmlns:a16="http://schemas.microsoft.com/office/drawing/2014/main" id="{D35D3FF0-05BF-6510-944A-B643F9827048}"/>
                  </a:ext>
                </a:extLst>
              </p:cNvPr>
              <p:cNvSpPr/>
              <p:nvPr/>
            </p:nvSpPr>
            <p:spPr>
              <a:xfrm flipH="1">
                <a:off x="1644148" y="2464798"/>
                <a:ext cx="75379" cy="13435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910" extrusionOk="0">
                    <a:moveTo>
                      <a:pt x="3377" y="0"/>
                    </a:moveTo>
                    <a:lnTo>
                      <a:pt x="1206" y="1978"/>
                    </a:lnTo>
                    <a:lnTo>
                      <a:pt x="1" y="4871"/>
                    </a:lnTo>
                    <a:lnTo>
                      <a:pt x="2268" y="7910"/>
                    </a:lnTo>
                    <a:cubicBezTo>
                      <a:pt x="2268" y="7910"/>
                      <a:pt x="3714" y="5547"/>
                      <a:pt x="3473" y="5257"/>
                    </a:cubicBezTo>
                    <a:cubicBezTo>
                      <a:pt x="3473" y="5257"/>
                      <a:pt x="3087" y="4630"/>
                      <a:pt x="3087" y="3810"/>
                    </a:cubicBezTo>
                    <a:cubicBezTo>
                      <a:pt x="3087" y="2991"/>
                      <a:pt x="4293" y="2605"/>
                      <a:pt x="4390" y="1399"/>
                    </a:cubicBezTo>
                    <a:cubicBezTo>
                      <a:pt x="4438" y="193"/>
                      <a:pt x="3377" y="0"/>
                      <a:pt x="337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41;p37">
                <a:extLst>
                  <a:ext uri="{FF2B5EF4-FFF2-40B4-BE49-F238E27FC236}">
                    <a16:creationId xmlns:a16="http://schemas.microsoft.com/office/drawing/2014/main" id="{0225B845-E50E-D129-DEDD-6F53FC28A0B7}"/>
                  </a:ext>
                </a:extLst>
              </p:cNvPr>
              <p:cNvSpPr/>
              <p:nvPr/>
            </p:nvSpPr>
            <p:spPr>
              <a:xfrm flipH="1">
                <a:off x="1533558" y="2449851"/>
                <a:ext cx="115940" cy="13455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7922" extrusionOk="0">
                    <a:moveTo>
                      <a:pt x="361" y="0"/>
                    </a:moveTo>
                    <a:cubicBezTo>
                      <a:pt x="81" y="0"/>
                      <a:pt x="1" y="551"/>
                      <a:pt x="411" y="1073"/>
                    </a:cubicBezTo>
                    <a:cubicBezTo>
                      <a:pt x="942" y="1700"/>
                      <a:pt x="1472" y="2279"/>
                      <a:pt x="1617" y="2327"/>
                    </a:cubicBezTo>
                    <a:cubicBezTo>
                      <a:pt x="1810" y="2375"/>
                      <a:pt x="3594" y="2713"/>
                      <a:pt x="3594" y="2713"/>
                    </a:cubicBezTo>
                    <a:lnTo>
                      <a:pt x="3498" y="7922"/>
                    </a:lnTo>
                    <a:lnTo>
                      <a:pt x="6825" y="7922"/>
                    </a:lnTo>
                    <a:lnTo>
                      <a:pt x="6440" y="3678"/>
                    </a:lnTo>
                    <a:lnTo>
                      <a:pt x="4993" y="929"/>
                    </a:lnTo>
                    <a:cubicBezTo>
                      <a:pt x="4993" y="929"/>
                      <a:pt x="1086" y="687"/>
                      <a:pt x="652" y="157"/>
                    </a:cubicBezTo>
                    <a:cubicBezTo>
                      <a:pt x="543" y="48"/>
                      <a:pt x="444" y="0"/>
                      <a:pt x="361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2;p37">
                <a:extLst>
                  <a:ext uri="{FF2B5EF4-FFF2-40B4-BE49-F238E27FC236}">
                    <a16:creationId xmlns:a16="http://schemas.microsoft.com/office/drawing/2014/main" id="{1884D4BC-84E4-4D6D-3338-F74A4DCC0026}"/>
                  </a:ext>
                </a:extLst>
              </p:cNvPr>
              <p:cNvSpPr/>
              <p:nvPr/>
            </p:nvSpPr>
            <p:spPr>
              <a:xfrm flipH="1">
                <a:off x="957699" y="2150236"/>
                <a:ext cx="108143" cy="7537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438" extrusionOk="0">
                    <a:moveTo>
                      <a:pt x="6367" y="1"/>
                    </a:moveTo>
                    <a:lnTo>
                      <a:pt x="0" y="3280"/>
                    </a:lnTo>
                    <a:lnTo>
                      <a:pt x="338" y="4438"/>
                    </a:lnTo>
                    <a:lnTo>
                      <a:pt x="5498" y="1737"/>
                    </a:lnTo>
                    <a:lnTo>
                      <a:pt x="63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3;p37">
                <a:extLst>
                  <a:ext uri="{FF2B5EF4-FFF2-40B4-BE49-F238E27FC236}">
                    <a16:creationId xmlns:a16="http://schemas.microsoft.com/office/drawing/2014/main" id="{06D121C6-6697-E68F-65EB-B3E64AC3B882}"/>
                  </a:ext>
                </a:extLst>
              </p:cNvPr>
              <p:cNvSpPr/>
              <p:nvPr/>
            </p:nvSpPr>
            <p:spPr>
              <a:xfrm flipH="1">
                <a:off x="1193621" y="2081566"/>
                <a:ext cx="82751" cy="10707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6304" extrusionOk="0">
                    <a:moveTo>
                      <a:pt x="1366" y="0"/>
                    </a:moveTo>
                    <a:cubicBezTo>
                      <a:pt x="559" y="0"/>
                      <a:pt x="1" y="634"/>
                      <a:pt x="1" y="1729"/>
                    </a:cubicBezTo>
                    <a:cubicBezTo>
                      <a:pt x="1" y="3320"/>
                      <a:pt x="1110" y="5201"/>
                      <a:pt x="2461" y="5973"/>
                    </a:cubicBezTo>
                    <a:cubicBezTo>
                      <a:pt x="2853" y="6197"/>
                      <a:pt x="3220" y="6303"/>
                      <a:pt x="3545" y="6303"/>
                    </a:cubicBezTo>
                    <a:cubicBezTo>
                      <a:pt x="4338" y="6303"/>
                      <a:pt x="4872" y="5670"/>
                      <a:pt x="4872" y="4574"/>
                    </a:cubicBezTo>
                    <a:cubicBezTo>
                      <a:pt x="4872" y="3031"/>
                      <a:pt x="3811" y="1102"/>
                      <a:pt x="2461" y="330"/>
                    </a:cubicBezTo>
                    <a:cubicBezTo>
                      <a:pt x="2068" y="106"/>
                      <a:pt x="1697" y="0"/>
                      <a:pt x="1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4;p37">
                <a:extLst>
                  <a:ext uri="{FF2B5EF4-FFF2-40B4-BE49-F238E27FC236}">
                    <a16:creationId xmlns:a16="http://schemas.microsoft.com/office/drawing/2014/main" id="{B3B41E0C-57DA-5BB4-0FEF-B66AE185988E}"/>
                  </a:ext>
                </a:extLst>
              </p:cNvPr>
              <p:cNvSpPr/>
              <p:nvPr/>
            </p:nvSpPr>
            <p:spPr>
              <a:xfrm flipH="1">
                <a:off x="1188695" y="2075179"/>
                <a:ext cx="92585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064" extrusionOk="0">
                    <a:moveTo>
                      <a:pt x="1773" y="752"/>
                    </a:moveTo>
                    <a:cubicBezTo>
                      <a:pt x="2066" y="752"/>
                      <a:pt x="2398" y="847"/>
                      <a:pt x="2750" y="1044"/>
                    </a:cubicBezTo>
                    <a:cubicBezTo>
                      <a:pt x="3907" y="1719"/>
                      <a:pt x="4920" y="3407"/>
                      <a:pt x="4920" y="4806"/>
                    </a:cubicBezTo>
                    <a:cubicBezTo>
                      <a:pt x="4920" y="5757"/>
                      <a:pt x="4417" y="6325"/>
                      <a:pt x="3716" y="6325"/>
                    </a:cubicBezTo>
                    <a:cubicBezTo>
                      <a:pt x="3421" y="6325"/>
                      <a:pt x="3092" y="6225"/>
                      <a:pt x="2750" y="6011"/>
                    </a:cubicBezTo>
                    <a:cubicBezTo>
                      <a:pt x="1544" y="5336"/>
                      <a:pt x="579" y="3648"/>
                      <a:pt x="579" y="2298"/>
                    </a:cubicBezTo>
                    <a:cubicBezTo>
                      <a:pt x="579" y="1308"/>
                      <a:pt x="1063" y="752"/>
                      <a:pt x="1773" y="752"/>
                    </a:cubicBezTo>
                    <a:close/>
                    <a:moveTo>
                      <a:pt x="1522" y="1"/>
                    </a:moveTo>
                    <a:cubicBezTo>
                      <a:pt x="612" y="1"/>
                      <a:pt x="1" y="724"/>
                      <a:pt x="1" y="1960"/>
                    </a:cubicBezTo>
                    <a:cubicBezTo>
                      <a:pt x="1" y="3696"/>
                      <a:pt x="1206" y="5818"/>
                      <a:pt x="2750" y="6687"/>
                    </a:cubicBezTo>
                    <a:cubicBezTo>
                      <a:pt x="3188" y="6941"/>
                      <a:pt x="3602" y="7063"/>
                      <a:pt x="3967" y="7063"/>
                    </a:cubicBezTo>
                    <a:cubicBezTo>
                      <a:pt x="4848" y="7063"/>
                      <a:pt x="5450" y="6356"/>
                      <a:pt x="5450" y="5095"/>
                    </a:cubicBezTo>
                    <a:cubicBezTo>
                      <a:pt x="5450" y="3359"/>
                      <a:pt x="4245" y="1237"/>
                      <a:pt x="2750" y="369"/>
                    </a:cubicBezTo>
                    <a:cubicBezTo>
                      <a:pt x="2305" y="119"/>
                      <a:pt x="1889" y="1"/>
                      <a:pt x="15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5;p37">
                <a:extLst>
                  <a:ext uri="{FF2B5EF4-FFF2-40B4-BE49-F238E27FC236}">
                    <a16:creationId xmlns:a16="http://schemas.microsoft.com/office/drawing/2014/main" id="{C935CD28-99AC-583C-6995-1EA2487FEEB2}"/>
                  </a:ext>
                </a:extLst>
              </p:cNvPr>
              <p:cNvSpPr/>
              <p:nvPr/>
            </p:nvSpPr>
            <p:spPr>
              <a:xfrm flipH="1">
                <a:off x="1061732" y="2156945"/>
                <a:ext cx="83566" cy="107855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6350" extrusionOk="0">
                    <a:moveTo>
                      <a:pt x="1371" y="0"/>
                    </a:moveTo>
                    <a:cubicBezTo>
                      <a:pt x="561" y="0"/>
                      <a:pt x="0" y="644"/>
                      <a:pt x="0" y="1776"/>
                    </a:cubicBezTo>
                    <a:cubicBezTo>
                      <a:pt x="0" y="3319"/>
                      <a:pt x="1110" y="5249"/>
                      <a:pt x="2460" y="6020"/>
                    </a:cubicBezTo>
                    <a:cubicBezTo>
                      <a:pt x="2850" y="6243"/>
                      <a:pt x="3220" y="6349"/>
                      <a:pt x="3549" y="6349"/>
                    </a:cubicBezTo>
                    <a:cubicBezTo>
                      <a:pt x="4359" y="6349"/>
                      <a:pt x="4920" y="5705"/>
                      <a:pt x="4920" y="4573"/>
                    </a:cubicBezTo>
                    <a:cubicBezTo>
                      <a:pt x="4920" y="3030"/>
                      <a:pt x="3810" y="1149"/>
                      <a:pt x="2460" y="329"/>
                    </a:cubicBezTo>
                    <a:cubicBezTo>
                      <a:pt x="2070" y="106"/>
                      <a:pt x="1700" y="0"/>
                      <a:pt x="13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6;p37">
                <a:extLst>
                  <a:ext uri="{FF2B5EF4-FFF2-40B4-BE49-F238E27FC236}">
                    <a16:creationId xmlns:a16="http://schemas.microsoft.com/office/drawing/2014/main" id="{44B45C8F-192C-F017-548E-0DEBFA28AFE0}"/>
                  </a:ext>
                </a:extLst>
              </p:cNvPr>
              <p:cNvSpPr/>
              <p:nvPr/>
            </p:nvSpPr>
            <p:spPr>
              <a:xfrm flipH="1">
                <a:off x="1056823" y="2151204"/>
                <a:ext cx="93384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7064" extrusionOk="0">
                    <a:moveTo>
                      <a:pt x="1794" y="722"/>
                    </a:moveTo>
                    <a:cubicBezTo>
                      <a:pt x="2082" y="722"/>
                      <a:pt x="2406" y="813"/>
                      <a:pt x="2749" y="1005"/>
                    </a:cubicBezTo>
                    <a:cubicBezTo>
                      <a:pt x="3955" y="1728"/>
                      <a:pt x="4919" y="3368"/>
                      <a:pt x="4919" y="4767"/>
                    </a:cubicBezTo>
                    <a:cubicBezTo>
                      <a:pt x="4919" y="5757"/>
                      <a:pt x="4436" y="6312"/>
                      <a:pt x="3725" y="6312"/>
                    </a:cubicBezTo>
                    <a:cubicBezTo>
                      <a:pt x="3432" y="6312"/>
                      <a:pt x="3101" y="6218"/>
                      <a:pt x="2749" y="6021"/>
                    </a:cubicBezTo>
                    <a:cubicBezTo>
                      <a:pt x="1543" y="5345"/>
                      <a:pt x="579" y="3657"/>
                      <a:pt x="579" y="2259"/>
                    </a:cubicBezTo>
                    <a:cubicBezTo>
                      <a:pt x="579" y="1293"/>
                      <a:pt x="1072" y="722"/>
                      <a:pt x="1794" y="722"/>
                    </a:cubicBezTo>
                    <a:close/>
                    <a:moveTo>
                      <a:pt x="1515" y="0"/>
                    </a:moveTo>
                    <a:cubicBezTo>
                      <a:pt x="624" y="0"/>
                      <a:pt x="0" y="697"/>
                      <a:pt x="0" y="1921"/>
                    </a:cubicBezTo>
                    <a:cubicBezTo>
                      <a:pt x="0" y="3657"/>
                      <a:pt x="1254" y="5828"/>
                      <a:pt x="2749" y="6696"/>
                    </a:cubicBezTo>
                    <a:cubicBezTo>
                      <a:pt x="3179" y="6946"/>
                      <a:pt x="3590" y="7064"/>
                      <a:pt x="3956" y="7064"/>
                    </a:cubicBezTo>
                    <a:cubicBezTo>
                      <a:pt x="4862" y="7064"/>
                      <a:pt x="5498" y="6341"/>
                      <a:pt x="5498" y="5104"/>
                    </a:cubicBezTo>
                    <a:cubicBezTo>
                      <a:pt x="5498" y="3368"/>
                      <a:pt x="4244" y="1246"/>
                      <a:pt x="2749" y="378"/>
                    </a:cubicBezTo>
                    <a:cubicBezTo>
                      <a:pt x="2308" y="122"/>
                      <a:pt x="1888" y="0"/>
                      <a:pt x="1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7;p37">
                <a:extLst>
                  <a:ext uri="{FF2B5EF4-FFF2-40B4-BE49-F238E27FC236}">
                    <a16:creationId xmlns:a16="http://schemas.microsoft.com/office/drawing/2014/main" id="{E11A6D74-A9BE-1417-5083-082D78488E4F}"/>
                  </a:ext>
                </a:extLst>
              </p:cNvPr>
              <p:cNvSpPr/>
              <p:nvPr/>
            </p:nvSpPr>
            <p:spPr>
              <a:xfrm flipH="1">
                <a:off x="1143651" y="2144512"/>
                <a:ext cx="46709" cy="39337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316" extrusionOk="0">
                    <a:moveTo>
                      <a:pt x="1" y="0"/>
                    </a:moveTo>
                    <a:lnTo>
                      <a:pt x="1" y="724"/>
                    </a:lnTo>
                    <a:lnTo>
                      <a:pt x="2750" y="2315"/>
                    </a:lnTo>
                    <a:lnTo>
                      <a:pt x="2750" y="15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8;p37">
                <a:extLst>
                  <a:ext uri="{FF2B5EF4-FFF2-40B4-BE49-F238E27FC236}">
                    <a16:creationId xmlns:a16="http://schemas.microsoft.com/office/drawing/2014/main" id="{30B098A6-6BA8-DFB1-930D-DAB2B533B12B}"/>
                  </a:ext>
                </a:extLst>
              </p:cNvPr>
              <p:cNvSpPr/>
              <p:nvPr/>
            </p:nvSpPr>
            <p:spPr>
              <a:xfrm flipH="1">
                <a:off x="1612199" y="2340689"/>
                <a:ext cx="26225" cy="8643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5089" extrusionOk="0">
                    <a:moveTo>
                      <a:pt x="797" y="1"/>
                    </a:moveTo>
                    <a:cubicBezTo>
                      <a:pt x="419" y="1"/>
                      <a:pt x="76" y="276"/>
                      <a:pt x="0" y="314"/>
                    </a:cubicBezTo>
                    <a:lnTo>
                      <a:pt x="386" y="797"/>
                    </a:lnTo>
                    <a:cubicBezTo>
                      <a:pt x="531" y="700"/>
                      <a:pt x="772" y="604"/>
                      <a:pt x="820" y="604"/>
                    </a:cubicBezTo>
                    <a:cubicBezTo>
                      <a:pt x="868" y="652"/>
                      <a:pt x="917" y="748"/>
                      <a:pt x="917" y="1086"/>
                    </a:cubicBezTo>
                    <a:cubicBezTo>
                      <a:pt x="917" y="1568"/>
                      <a:pt x="868" y="2099"/>
                      <a:pt x="820" y="2629"/>
                    </a:cubicBezTo>
                    <a:cubicBezTo>
                      <a:pt x="676" y="3787"/>
                      <a:pt x="579" y="4703"/>
                      <a:pt x="965" y="5089"/>
                    </a:cubicBezTo>
                    <a:lnTo>
                      <a:pt x="1399" y="4655"/>
                    </a:lnTo>
                    <a:cubicBezTo>
                      <a:pt x="1206" y="4462"/>
                      <a:pt x="1351" y="3401"/>
                      <a:pt x="1399" y="2726"/>
                    </a:cubicBezTo>
                    <a:cubicBezTo>
                      <a:pt x="1495" y="2147"/>
                      <a:pt x="1544" y="1616"/>
                      <a:pt x="1544" y="1086"/>
                    </a:cubicBezTo>
                    <a:cubicBezTo>
                      <a:pt x="1544" y="555"/>
                      <a:pt x="1399" y="218"/>
                      <a:pt x="1110" y="73"/>
                    </a:cubicBezTo>
                    <a:cubicBezTo>
                      <a:pt x="1006" y="21"/>
                      <a:pt x="900" y="1"/>
                      <a:pt x="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649;p37">
              <a:extLst>
                <a:ext uri="{FF2B5EF4-FFF2-40B4-BE49-F238E27FC236}">
                  <a16:creationId xmlns:a16="http://schemas.microsoft.com/office/drawing/2014/main" id="{65E97B78-86E4-6881-E38B-90D81525C36F}"/>
                </a:ext>
              </a:extLst>
            </p:cNvPr>
            <p:cNvSpPr/>
            <p:nvPr/>
          </p:nvSpPr>
          <p:spPr>
            <a:xfrm>
              <a:off x="306861" y="21042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0;p37">
              <a:extLst>
                <a:ext uri="{FF2B5EF4-FFF2-40B4-BE49-F238E27FC236}">
                  <a16:creationId xmlns:a16="http://schemas.microsoft.com/office/drawing/2014/main" id="{D56B8E9C-3BDC-1A91-1971-A3EFDFF0507C}"/>
                </a:ext>
              </a:extLst>
            </p:cNvPr>
            <p:cNvSpPr/>
            <p:nvPr/>
          </p:nvSpPr>
          <p:spPr>
            <a:xfrm>
              <a:off x="1527902" y="20187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51;p37">
              <a:extLst>
                <a:ext uri="{FF2B5EF4-FFF2-40B4-BE49-F238E27FC236}">
                  <a16:creationId xmlns:a16="http://schemas.microsoft.com/office/drawing/2014/main" id="{7CC8E3F5-E16C-82AB-7D38-8242349F5575}"/>
                </a:ext>
              </a:extLst>
            </p:cNvPr>
            <p:cNvSpPr/>
            <p:nvPr/>
          </p:nvSpPr>
          <p:spPr>
            <a:xfrm>
              <a:off x="832886" y="133975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7351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7DA7619-8E44-2881-C171-DEC3DF51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3626F70-D6F8-4CAC-5F62-BDCB5F902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13"/>
          <a:stretch/>
        </p:blipFill>
        <p:spPr>
          <a:xfrm>
            <a:off x="1379850" y="0"/>
            <a:ext cx="5992837" cy="5085499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1C320F9-90EE-045B-FB5F-C784BBAEFA1F}"/>
              </a:ext>
            </a:extLst>
          </p:cNvPr>
          <p:cNvSpPr/>
          <p:nvPr/>
        </p:nvSpPr>
        <p:spPr>
          <a:xfrm>
            <a:off x="6218316" y="4785201"/>
            <a:ext cx="115437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BYT 2020 </a:t>
            </a:r>
            <a:endParaRPr lang="vi-VN" sz="1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4860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 txBox="1">
            <a:spLocks noGrp="1"/>
          </p:cNvSpPr>
          <p:nvPr>
            <p:ph type="title"/>
          </p:nvPr>
        </p:nvSpPr>
        <p:spPr>
          <a:xfrm>
            <a:off x="1579256" y="388709"/>
            <a:ext cx="577536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002060"/>
                </a:solidFill>
              </a:rPr>
              <a:t>01. Dịch tễ</a:t>
            </a:r>
            <a:endParaRPr dirty="0">
              <a:solidFill>
                <a:srgbClr val="002060"/>
              </a:solidFill>
            </a:endParaRPr>
          </a:p>
        </p:txBody>
      </p:sp>
      <p:grpSp>
        <p:nvGrpSpPr>
          <p:cNvPr id="475" name="Google Shape;475;p36"/>
          <p:cNvGrpSpPr/>
          <p:nvPr/>
        </p:nvGrpSpPr>
        <p:grpSpPr>
          <a:xfrm>
            <a:off x="7040968" y="2563906"/>
            <a:ext cx="1682742" cy="2516487"/>
            <a:chOff x="6349696" y="1359268"/>
            <a:chExt cx="1814625" cy="3320856"/>
          </a:xfrm>
        </p:grpSpPr>
        <p:sp>
          <p:nvSpPr>
            <p:cNvPr id="476" name="Google Shape;476;p36"/>
            <p:cNvSpPr/>
            <p:nvPr/>
          </p:nvSpPr>
          <p:spPr>
            <a:xfrm>
              <a:off x="7404060" y="1359268"/>
              <a:ext cx="760261" cy="1591458"/>
            </a:xfrm>
            <a:custGeom>
              <a:avLst/>
              <a:gdLst/>
              <a:ahLst/>
              <a:cxnLst/>
              <a:rect l="l" t="t" r="r" b="b"/>
              <a:pathLst>
                <a:path w="38465" h="80519" extrusionOk="0">
                  <a:moveTo>
                    <a:pt x="3983" y="1"/>
                  </a:moveTo>
                  <a:cubicBezTo>
                    <a:pt x="1941" y="1"/>
                    <a:pt x="0" y="1604"/>
                    <a:pt x="0" y="3870"/>
                  </a:cubicBezTo>
                  <a:lnTo>
                    <a:pt x="1306" y="53908"/>
                  </a:lnTo>
                  <a:cubicBezTo>
                    <a:pt x="1306" y="56780"/>
                    <a:pt x="3307" y="60348"/>
                    <a:pt x="5831" y="61827"/>
                  </a:cubicBezTo>
                  <a:lnTo>
                    <a:pt x="33069" y="80189"/>
                  </a:lnTo>
                  <a:cubicBezTo>
                    <a:pt x="33467" y="80416"/>
                    <a:pt x="33879" y="80518"/>
                    <a:pt x="34291" y="80518"/>
                  </a:cubicBezTo>
                  <a:cubicBezTo>
                    <a:pt x="36394" y="80518"/>
                    <a:pt x="38464" y="77847"/>
                    <a:pt x="38464" y="75664"/>
                  </a:cubicBezTo>
                  <a:lnTo>
                    <a:pt x="38464" y="24842"/>
                  </a:lnTo>
                  <a:cubicBezTo>
                    <a:pt x="38464" y="21710"/>
                    <a:pt x="36463" y="18229"/>
                    <a:pt x="33939" y="16749"/>
                  </a:cubicBezTo>
                  <a:lnTo>
                    <a:pt x="5831" y="476"/>
                  </a:lnTo>
                  <a:cubicBezTo>
                    <a:pt x="5240" y="150"/>
                    <a:pt x="4607" y="1"/>
                    <a:pt x="3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7395462" y="1391327"/>
              <a:ext cx="734448" cy="1556909"/>
            </a:xfrm>
            <a:custGeom>
              <a:avLst/>
              <a:gdLst/>
              <a:ahLst/>
              <a:cxnLst/>
              <a:rect l="l" t="t" r="r" b="b"/>
              <a:pathLst>
                <a:path w="37159" h="78771" extrusionOk="0">
                  <a:moveTo>
                    <a:pt x="2505" y="1"/>
                  </a:moveTo>
                  <a:cubicBezTo>
                    <a:pt x="1013" y="1"/>
                    <a:pt x="0" y="1163"/>
                    <a:pt x="0" y="3205"/>
                  </a:cubicBezTo>
                  <a:lnTo>
                    <a:pt x="0" y="54026"/>
                  </a:lnTo>
                  <a:cubicBezTo>
                    <a:pt x="0" y="56898"/>
                    <a:pt x="2002" y="60466"/>
                    <a:pt x="4525" y="61858"/>
                  </a:cubicBezTo>
                  <a:lnTo>
                    <a:pt x="32634" y="78132"/>
                  </a:lnTo>
                  <a:cubicBezTo>
                    <a:pt x="33379" y="78568"/>
                    <a:pt x="34078" y="78770"/>
                    <a:pt x="34695" y="78770"/>
                  </a:cubicBezTo>
                  <a:cubicBezTo>
                    <a:pt x="36165" y="78770"/>
                    <a:pt x="37159" y="77622"/>
                    <a:pt x="37159" y="75782"/>
                  </a:cubicBezTo>
                  <a:lnTo>
                    <a:pt x="37159" y="24961"/>
                  </a:lnTo>
                  <a:cubicBezTo>
                    <a:pt x="37159" y="21828"/>
                    <a:pt x="35157" y="18347"/>
                    <a:pt x="32634" y="16868"/>
                  </a:cubicBezTo>
                  <a:lnTo>
                    <a:pt x="4525" y="595"/>
                  </a:lnTo>
                  <a:cubicBezTo>
                    <a:pt x="3797" y="192"/>
                    <a:pt x="3111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417816" y="1442854"/>
              <a:ext cx="693178" cy="1455989"/>
            </a:xfrm>
            <a:custGeom>
              <a:avLst/>
              <a:gdLst/>
              <a:ahLst/>
              <a:cxnLst/>
              <a:rect l="l" t="t" r="r" b="b"/>
              <a:pathLst>
                <a:path w="35071" h="73665" extrusionOk="0">
                  <a:moveTo>
                    <a:pt x="2354" y="0"/>
                  </a:moveTo>
                  <a:cubicBezTo>
                    <a:pt x="960" y="0"/>
                    <a:pt x="1" y="1125"/>
                    <a:pt x="1" y="3035"/>
                  </a:cubicBezTo>
                  <a:lnTo>
                    <a:pt x="1" y="50549"/>
                  </a:lnTo>
                  <a:cubicBezTo>
                    <a:pt x="1" y="53247"/>
                    <a:pt x="1915" y="56554"/>
                    <a:pt x="4265" y="57859"/>
                  </a:cubicBezTo>
                  <a:lnTo>
                    <a:pt x="30545" y="73088"/>
                  </a:lnTo>
                  <a:cubicBezTo>
                    <a:pt x="31193" y="73472"/>
                    <a:pt x="31809" y="73664"/>
                    <a:pt x="32365" y="73664"/>
                  </a:cubicBezTo>
                  <a:cubicBezTo>
                    <a:pt x="33825" y="73664"/>
                    <a:pt x="34881" y="72341"/>
                    <a:pt x="35070" y="69694"/>
                  </a:cubicBezTo>
                  <a:lnTo>
                    <a:pt x="35070" y="22180"/>
                  </a:lnTo>
                  <a:cubicBezTo>
                    <a:pt x="34809" y="20439"/>
                    <a:pt x="32895" y="17133"/>
                    <a:pt x="30545" y="15740"/>
                  </a:cubicBezTo>
                  <a:lnTo>
                    <a:pt x="4265" y="598"/>
                  </a:lnTo>
                  <a:cubicBezTo>
                    <a:pt x="3578" y="192"/>
                    <a:pt x="2929" y="0"/>
                    <a:pt x="2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7574335" y="1650742"/>
              <a:ext cx="397336" cy="727589"/>
            </a:xfrm>
            <a:custGeom>
              <a:avLst/>
              <a:gdLst/>
              <a:ahLst/>
              <a:cxnLst/>
              <a:rect l="l" t="t" r="r" b="b"/>
              <a:pathLst>
                <a:path w="20103" h="36812" extrusionOk="0">
                  <a:moveTo>
                    <a:pt x="88" y="1"/>
                  </a:moveTo>
                  <a:lnTo>
                    <a:pt x="1" y="25237"/>
                  </a:lnTo>
                  <a:lnTo>
                    <a:pt x="19929" y="36811"/>
                  </a:lnTo>
                  <a:lnTo>
                    <a:pt x="20103" y="1157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7600129" y="1741918"/>
              <a:ext cx="178913" cy="497090"/>
            </a:xfrm>
            <a:custGeom>
              <a:avLst/>
              <a:gdLst/>
              <a:ahLst/>
              <a:cxnLst/>
              <a:rect l="l" t="t" r="r" b="b"/>
              <a:pathLst>
                <a:path w="9052" h="25150" extrusionOk="0">
                  <a:moveTo>
                    <a:pt x="6789" y="0"/>
                  </a:moveTo>
                  <a:cubicBezTo>
                    <a:pt x="6789" y="0"/>
                    <a:pt x="6441" y="1827"/>
                    <a:pt x="5918" y="1827"/>
                  </a:cubicBezTo>
                  <a:cubicBezTo>
                    <a:pt x="5396" y="1827"/>
                    <a:pt x="697" y="2176"/>
                    <a:pt x="349" y="3568"/>
                  </a:cubicBezTo>
                  <a:cubicBezTo>
                    <a:pt x="1" y="4873"/>
                    <a:pt x="2437" y="9572"/>
                    <a:pt x="2437" y="11400"/>
                  </a:cubicBezTo>
                  <a:cubicBezTo>
                    <a:pt x="2437" y="13227"/>
                    <a:pt x="2699" y="15229"/>
                    <a:pt x="3482" y="17143"/>
                  </a:cubicBezTo>
                  <a:cubicBezTo>
                    <a:pt x="4178" y="19058"/>
                    <a:pt x="5744" y="24105"/>
                    <a:pt x="5744" y="24105"/>
                  </a:cubicBezTo>
                  <a:lnTo>
                    <a:pt x="9051" y="25150"/>
                  </a:lnTo>
                  <a:lnTo>
                    <a:pt x="9051" y="1305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7779022" y="1767711"/>
              <a:ext cx="178893" cy="526342"/>
            </a:xfrm>
            <a:custGeom>
              <a:avLst/>
              <a:gdLst/>
              <a:ahLst/>
              <a:cxnLst/>
              <a:rect l="l" t="t" r="r" b="b"/>
              <a:pathLst>
                <a:path w="9051" h="26630" extrusionOk="0">
                  <a:moveTo>
                    <a:pt x="0" y="0"/>
                  </a:moveTo>
                  <a:lnTo>
                    <a:pt x="0" y="23845"/>
                  </a:lnTo>
                  <a:lnTo>
                    <a:pt x="3220" y="26629"/>
                  </a:lnTo>
                  <a:cubicBezTo>
                    <a:pt x="3220" y="26629"/>
                    <a:pt x="4873" y="23322"/>
                    <a:pt x="5570" y="22278"/>
                  </a:cubicBezTo>
                  <a:cubicBezTo>
                    <a:pt x="6353" y="21234"/>
                    <a:pt x="6614" y="19667"/>
                    <a:pt x="6614" y="17840"/>
                  </a:cubicBezTo>
                  <a:cubicBezTo>
                    <a:pt x="6614" y="16012"/>
                    <a:pt x="9051" y="14098"/>
                    <a:pt x="8702" y="12271"/>
                  </a:cubicBezTo>
                  <a:cubicBezTo>
                    <a:pt x="8354" y="10530"/>
                    <a:pt x="3655" y="4787"/>
                    <a:pt x="3133" y="4177"/>
                  </a:cubicBezTo>
                  <a:cubicBezTo>
                    <a:pt x="2611" y="3481"/>
                    <a:pt x="2263" y="1306"/>
                    <a:pt x="2263" y="13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7754928" y="2076658"/>
              <a:ext cx="48187" cy="39154"/>
            </a:xfrm>
            <a:custGeom>
              <a:avLst/>
              <a:gdLst/>
              <a:ahLst/>
              <a:cxnLst/>
              <a:rect l="l" t="t" r="r" b="b"/>
              <a:pathLst>
                <a:path w="2438" h="1981" extrusionOk="0">
                  <a:moveTo>
                    <a:pt x="221" y="1"/>
                  </a:moveTo>
                  <a:cubicBezTo>
                    <a:pt x="99" y="1"/>
                    <a:pt x="1" y="99"/>
                    <a:pt x="1" y="294"/>
                  </a:cubicBezTo>
                  <a:cubicBezTo>
                    <a:pt x="88" y="556"/>
                    <a:pt x="175" y="904"/>
                    <a:pt x="349" y="991"/>
                  </a:cubicBezTo>
                  <a:cubicBezTo>
                    <a:pt x="958" y="1252"/>
                    <a:pt x="1480" y="1600"/>
                    <a:pt x="2089" y="1948"/>
                  </a:cubicBezTo>
                  <a:cubicBezTo>
                    <a:pt x="2133" y="1970"/>
                    <a:pt x="2176" y="1981"/>
                    <a:pt x="2217" y="1981"/>
                  </a:cubicBezTo>
                  <a:cubicBezTo>
                    <a:pt x="2340" y="1981"/>
                    <a:pt x="2437" y="1883"/>
                    <a:pt x="2437" y="1687"/>
                  </a:cubicBezTo>
                  <a:cubicBezTo>
                    <a:pt x="2437" y="1513"/>
                    <a:pt x="2350" y="1165"/>
                    <a:pt x="2176" y="1078"/>
                  </a:cubicBezTo>
                  <a:cubicBezTo>
                    <a:pt x="1567" y="643"/>
                    <a:pt x="958" y="294"/>
                    <a:pt x="349" y="33"/>
                  </a:cubicBezTo>
                  <a:cubicBezTo>
                    <a:pt x="305" y="12"/>
                    <a:pt x="26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7755244" y="2051062"/>
              <a:ext cx="47871" cy="38977"/>
            </a:xfrm>
            <a:custGeom>
              <a:avLst/>
              <a:gdLst/>
              <a:ahLst/>
              <a:cxnLst/>
              <a:rect l="l" t="t" r="r" b="b"/>
              <a:pathLst>
                <a:path w="2422" h="1972" extrusionOk="0">
                  <a:moveTo>
                    <a:pt x="242" y="0"/>
                  </a:moveTo>
                  <a:cubicBezTo>
                    <a:pt x="105" y="0"/>
                    <a:pt x="0" y="156"/>
                    <a:pt x="72" y="371"/>
                  </a:cubicBezTo>
                  <a:cubicBezTo>
                    <a:pt x="72" y="632"/>
                    <a:pt x="246" y="893"/>
                    <a:pt x="420" y="980"/>
                  </a:cubicBezTo>
                  <a:cubicBezTo>
                    <a:pt x="942" y="1241"/>
                    <a:pt x="1464" y="1589"/>
                    <a:pt x="2073" y="1938"/>
                  </a:cubicBezTo>
                  <a:cubicBezTo>
                    <a:pt x="2120" y="1961"/>
                    <a:pt x="2160" y="1972"/>
                    <a:pt x="2196" y="1972"/>
                  </a:cubicBezTo>
                  <a:cubicBezTo>
                    <a:pt x="2294" y="1972"/>
                    <a:pt x="2358" y="1891"/>
                    <a:pt x="2421" y="1764"/>
                  </a:cubicBezTo>
                  <a:cubicBezTo>
                    <a:pt x="2421" y="1502"/>
                    <a:pt x="2334" y="1241"/>
                    <a:pt x="2160" y="1067"/>
                  </a:cubicBezTo>
                  <a:cubicBezTo>
                    <a:pt x="1551" y="719"/>
                    <a:pt x="942" y="371"/>
                    <a:pt x="333" y="23"/>
                  </a:cubicBezTo>
                  <a:cubicBezTo>
                    <a:pt x="302" y="8"/>
                    <a:pt x="271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7755244" y="2026969"/>
              <a:ext cx="47871" cy="37277"/>
            </a:xfrm>
            <a:custGeom>
              <a:avLst/>
              <a:gdLst/>
              <a:ahLst/>
              <a:cxnLst/>
              <a:rect l="l" t="t" r="r" b="b"/>
              <a:pathLst>
                <a:path w="2422" h="1886" extrusionOk="0">
                  <a:moveTo>
                    <a:pt x="239" y="1"/>
                  </a:moveTo>
                  <a:cubicBezTo>
                    <a:pt x="104" y="1"/>
                    <a:pt x="1" y="143"/>
                    <a:pt x="72" y="285"/>
                  </a:cubicBezTo>
                  <a:cubicBezTo>
                    <a:pt x="72" y="285"/>
                    <a:pt x="72" y="372"/>
                    <a:pt x="72" y="372"/>
                  </a:cubicBezTo>
                  <a:cubicBezTo>
                    <a:pt x="72" y="546"/>
                    <a:pt x="246" y="807"/>
                    <a:pt x="420" y="894"/>
                  </a:cubicBezTo>
                  <a:cubicBezTo>
                    <a:pt x="942" y="1155"/>
                    <a:pt x="1464" y="1503"/>
                    <a:pt x="2073" y="1851"/>
                  </a:cubicBezTo>
                  <a:cubicBezTo>
                    <a:pt x="2097" y="1875"/>
                    <a:pt x="2126" y="1885"/>
                    <a:pt x="2159" y="1885"/>
                  </a:cubicBezTo>
                  <a:cubicBezTo>
                    <a:pt x="2247" y="1885"/>
                    <a:pt x="2358" y="1805"/>
                    <a:pt x="2421" y="1677"/>
                  </a:cubicBezTo>
                  <a:cubicBezTo>
                    <a:pt x="2421" y="1416"/>
                    <a:pt x="2247" y="1155"/>
                    <a:pt x="2073" y="1068"/>
                  </a:cubicBezTo>
                  <a:cubicBezTo>
                    <a:pt x="1551" y="633"/>
                    <a:pt x="942" y="285"/>
                    <a:pt x="333" y="24"/>
                  </a:cubicBezTo>
                  <a:cubicBezTo>
                    <a:pt x="301" y="8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7756648" y="2001176"/>
              <a:ext cx="46468" cy="38384"/>
            </a:xfrm>
            <a:custGeom>
              <a:avLst/>
              <a:gdLst/>
              <a:ahLst/>
              <a:cxnLst/>
              <a:rect l="l" t="t" r="r" b="b"/>
              <a:pathLst>
                <a:path w="2351" h="1942" extrusionOk="0">
                  <a:moveTo>
                    <a:pt x="178" y="1"/>
                  </a:moveTo>
                  <a:cubicBezTo>
                    <a:pt x="60" y="1"/>
                    <a:pt x="1" y="157"/>
                    <a:pt x="1" y="372"/>
                  </a:cubicBezTo>
                  <a:cubicBezTo>
                    <a:pt x="1" y="633"/>
                    <a:pt x="175" y="894"/>
                    <a:pt x="349" y="981"/>
                  </a:cubicBezTo>
                  <a:cubicBezTo>
                    <a:pt x="871" y="1155"/>
                    <a:pt x="1393" y="1503"/>
                    <a:pt x="1915" y="1851"/>
                  </a:cubicBezTo>
                  <a:cubicBezTo>
                    <a:pt x="1977" y="1913"/>
                    <a:pt x="2039" y="1941"/>
                    <a:pt x="2093" y="1941"/>
                  </a:cubicBezTo>
                  <a:cubicBezTo>
                    <a:pt x="2191" y="1941"/>
                    <a:pt x="2263" y="1845"/>
                    <a:pt x="2263" y="1677"/>
                  </a:cubicBezTo>
                  <a:cubicBezTo>
                    <a:pt x="2350" y="1503"/>
                    <a:pt x="2176" y="1242"/>
                    <a:pt x="2002" y="1068"/>
                  </a:cubicBezTo>
                  <a:cubicBezTo>
                    <a:pt x="1480" y="633"/>
                    <a:pt x="871" y="284"/>
                    <a:pt x="262" y="23"/>
                  </a:cubicBezTo>
                  <a:cubicBezTo>
                    <a:pt x="231" y="8"/>
                    <a:pt x="203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7756648" y="1977082"/>
              <a:ext cx="46468" cy="36763"/>
            </a:xfrm>
            <a:custGeom>
              <a:avLst/>
              <a:gdLst/>
              <a:ahLst/>
              <a:cxnLst/>
              <a:rect l="l" t="t" r="r" b="b"/>
              <a:pathLst>
                <a:path w="2351" h="1860" extrusionOk="0">
                  <a:moveTo>
                    <a:pt x="175" y="1"/>
                  </a:moveTo>
                  <a:cubicBezTo>
                    <a:pt x="59" y="1"/>
                    <a:pt x="1" y="143"/>
                    <a:pt x="1" y="285"/>
                  </a:cubicBezTo>
                  <a:cubicBezTo>
                    <a:pt x="1" y="372"/>
                    <a:pt x="1" y="372"/>
                    <a:pt x="1" y="372"/>
                  </a:cubicBezTo>
                  <a:cubicBezTo>
                    <a:pt x="88" y="546"/>
                    <a:pt x="175" y="807"/>
                    <a:pt x="349" y="894"/>
                  </a:cubicBezTo>
                  <a:cubicBezTo>
                    <a:pt x="871" y="1155"/>
                    <a:pt x="1393" y="1416"/>
                    <a:pt x="1915" y="1765"/>
                  </a:cubicBezTo>
                  <a:cubicBezTo>
                    <a:pt x="1982" y="1831"/>
                    <a:pt x="2048" y="1859"/>
                    <a:pt x="2105" y="1859"/>
                  </a:cubicBezTo>
                  <a:cubicBezTo>
                    <a:pt x="2197" y="1859"/>
                    <a:pt x="2263" y="1785"/>
                    <a:pt x="2263" y="1678"/>
                  </a:cubicBezTo>
                  <a:cubicBezTo>
                    <a:pt x="2263" y="1678"/>
                    <a:pt x="2263" y="1591"/>
                    <a:pt x="2263" y="1591"/>
                  </a:cubicBezTo>
                  <a:cubicBezTo>
                    <a:pt x="2350" y="1416"/>
                    <a:pt x="2176" y="1155"/>
                    <a:pt x="2002" y="981"/>
                  </a:cubicBezTo>
                  <a:cubicBezTo>
                    <a:pt x="1480" y="633"/>
                    <a:pt x="871" y="285"/>
                    <a:pt x="262" y="24"/>
                  </a:cubicBezTo>
                  <a:cubicBezTo>
                    <a:pt x="230" y="8"/>
                    <a:pt x="201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7756648" y="1951743"/>
              <a:ext cx="44748" cy="36308"/>
            </a:xfrm>
            <a:custGeom>
              <a:avLst/>
              <a:gdLst/>
              <a:ahLst/>
              <a:cxnLst/>
              <a:rect l="l" t="t" r="r" b="b"/>
              <a:pathLst>
                <a:path w="2264" h="1837" extrusionOk="0">
                  <a:moveTo>
                    <a:pt x="262" y="1"/>
                  </a:moveTo>
                  <a:cubicBezTo>
                    <a:pt x="88" y="1"/>
                    <a:pt x="1" y="88"/>
                    <a:pt x="1" y="349"/>
                  </a:cubicBezTo>
                  <a:cubicBezTo>
                    <a:pt x="88" y="610"/>
                    <a:pt x="262" y="871"/>
                    <a:pt x="349" y="871"/>
                  </a:cubicBezTo>
                  <a:cubicBezTo>
                    <a:pt x="871" y="1132"/>
                    <a:pt x="1393" y="1393"/>
                    <a:pt x="1915" y="1741"/>
                  </a:cubicBezTo>
                  <a:cubicBezTo>
                    <a:pt x="1982" y="1808"/>
                    <a:pt x="2036" y="1836"/>
                    <a:pt x="2082" y="1836"/>
                  </a:cubicBezTo>
                  <a:cubicBezTo>
                    <a:pt x="2156" y="1836"/>
                    <a:pt x="2210" y="1762"/>
                    <a:pt x="2263" y="1654"/>
                  </a:cubicBezTo>
                  <a:cubicBezTo>
                    <a:pt x="2263" y="1393"/>
                    <a:pt x="2176" y="1132"/>
                    <a:pt x="2002" y="1045"/>
                  </a:cubicBezTo>
                  <a:cubicBezTo>
                    <a:pt x="1480" y="610"/>
                    <a:pt x="871" y="262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7756964" y="1927215"/>
              <a:ext cx="44432" cy="35557"/>
            </a:xfrm>
            <a:custGeom>
              <a:avLst/>
              <a:gdLst/>
              <a:ahLst/>
              <a:cxnLst/>
              <a:rect l="l" t="t" r="r" b="b"/>
              <a:pathLst>
                <a:path w="2248" h="1799" extrusionOk="0">
                  <a:moveTo>
                    <a:pt x="162" y="1"/>
                  </a:moveTo>
                  <a:cubicBezTo>
                    <a:pt x="47" y="1"/>
                    <a:pt x="0" y="157"/>
                    <a:pt x="72" y="372"/>
                  </a:cubicBezTo>
                  <a:cubicBezTo>
                    <a:pt x="72" y="546"/>
                    <a:pt x="246" y="807"/>
                    <a:pt x="420" y="894"/>
                  </a:cubicBezTo>
                  <a:cubicBezTo>
                    <a:pt x="855" y="1068"/>
                    <a:pt x="1377" y="1329"/>
                    <a:pt x="1899" y="1764"/>
                  </a:cubicBezTo>
                  <a:cubicBezTo>
                    <a:pt x="1923" y="1787"/>
                    <a:pt x="1952" y="1798"/>
                    <a:pt x="1985" y="1798"/>
                  </a:cubicBezTo>
                  <a:cubicBezTo>
                    <a:pt x="2073" y="1798"/>
                    <a:pt x="2184" y="1717"/>
                    <a:pt x="2247" y="1590"/>
                  </a:cubicBezTo>
                  <a:cubicBezTo>
                    <a:pt x="2247" y="1416"/>
                    <a:pt x="2160" y="1155"/>
                    <a:pt x="1986" y="981"/>
                  </a:cubicBezTo>
                  <a:cubicBezTo>
                    <a:pt x="1464" y="546"/>
                    <a:pt x="855" y="197"/>
                    <a:pt x="246" y="23"/>
                  </a:cubicBezTo>
                  <a:cubicBezTo>
                    <a:pt x="215" y="8"/>
                    <a:pt x="187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7756648" y="1901876"/>
              <a:ext cx="44748" cy="35083"/>
            </a:xfrm>
            <a:custGeom>
              <a:avLst/>
              <a:gdLst/>
              <a:ahLst/>
              <a:cxnLst/>
              <a:rect l="l" t="t" r="r" b="b"/>
              <a:pathLst>
                <a:path w="2264" h="1775" extrusionOk="0">
                  <a:moveTo>
                    <a:pt x="262" y="0"/>
                  </a:moveTo>
                  <a:cubicBezTo>
                    <a:pt x="88" y="0"/>
                    <a:pt x="1" y="87"/>
                    <a:pt x="88" y="348"/>
                  </a:cubicBezTo>
                  <a:cubicBezTo>
                    <a:pt x="88" y="609"/>
                    <a:pt x="262" y="783"/>
                    <a:pt x="436" y="870"/>
                  </a:cubicBezTo>
                  <a:cubicBezTo>
                    <a:pt x="871" y="1044"/>
                    <a:pt x="1393" y="1305"/>
                    <a:pt x="1915" y="1741"/>
                  </a:cubicBezTo>
                  <a:cubicBezTo>
                    <a:pt x="1939" y="1764"/>
                    <a:pt x="1968" y="1775"/>
                    <a:pt x="1999" y="1775"/>
                  </a:cubicBezTo>
                  <a:cubicBezTo>
                    <a:pt x="2083" y="1775"/>
                    <a:pt x="2176" y="1694"/>
                    <a:pt x="2176" y="1567"/>
                  </a:cubicBezTo>
                  <a:cubicBezTo>
                    <a:pt x="2263" y="1392"/>
                    <a:pt x="2176" y="1131"/>
                    <a:pt x="2002" y="1044"/>
                  </a:cubicBezTo>
                  <a:cubicBezTo>
                    <a:pt x="1480" y="522"/>
                    <a:pt x="871" y="261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7758367" y="1877348"/>
              <a:ext cx="43028" cy="34273"/>
            </a:xfrm>
            <a:custGeom>
              <a:avLst/>
              <a:gdLst/>
              <a:ahLst/>
              <a:cxnLst/>
              <a:rect l="l" t="t" r="r" b="b"/>
              <a:pathLst>
                <a:path w="2177" h="1734" extrusionOk="0">
                  <a:moveTo>
                    <a:pt x="129" y="0"/>
                  </a:moveTo>
                  <a:cubicBezTo>
                    <a:pt x="60" y="0"/>
                    <a:pt x="1" y="156"/>
                    <a:pt x="1" y="371"/>
                  </a:cubicBezTo>
                  <a:cubicBezTo>
                    <a:pt x="88" y="545"/>
                    <a:pt x="175" y="806"/>
                    <a:pt x="349" y="806"/>
                  </a:cubicBezTo>
                  <a:cubicBezTo>
                    <a:pt x="784" y="980"/>
                    <a:pt x="1306" y="1241"/>
                    <a:pt x="1741" y="1676"/>
                  </a:cubicBezTo>
                  <a:cubicBezTo>
                    <a:pt x="1813" y="1712"/>
                    <a:pt x="1886" y="1733"/>
                    <a:pt x="1945" y="1733"/>
                  </a:cubicBezTo>
                  <a:cubicBezTo>
                    <a:pt x="2030" y="1733"/>
                    <a:pt x="2089" y="1691"/>
                    <a:pt x="2089" y="1589"/>
                  </a:cubicBezTo>
                  <a:cubicBezTo>
                    <a:pt x="2176" y="1415"/>
                    <a:pt x="2089" y="1154"/>
                    <a:pt x="1915" y="980"/>
                  </a:cubicBezTo>
                  <a:cubicBezTo>
                    <a:pt x="1306" y="545"/>
                    <a:pt x="784" y="197"/>
                    <a:pt x="175" y="23"/>
                  </a:cubicBezTo>
                  <a:cubicBezTo>
                    <a:pt x="160" y="7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7758367" y="1851989"/>
              <a:ext cx="43028" cy="33838"/>
            </a:xfrm>
            <a:custGeom>
              <a:avLst/>
              <a:gdLst/>
              <a:ahLst/>
              <a:cxnLst/>
              <a:rect l="l" t="t" r="r" b="b"/>
              <a:pathLst>
                <a:path w="2177" h="1712" extrusionOk="0">
                  <a:moveTo>
                    <a:pt x="262" y="0"/>
                  </a:moveTo>
                  <a:cubicBezTo>
                    <a:pt x="88" y="0"/>
                    <a:pt x="1" y="175"/>
                    <a:pt x="1" y="349"/>
                  </a:cubicBezTo>
                  <a:cubicBezTo>
                    <a:pt x="88" y="610"/>
                    <a:pt x="262" y="784"/>
                    <a:pt x="349" y="871"/>
                  </a:cubicBezTo>
                  <a:cubicBezTo>
                    <a:pt x="784" y="958"/>
                    <a:pt x="1306" y="1306"/>
                    <a:pt x="1741" y="1654"/>
                  </a:cubicBezTo>
                  <a:cubicBezTo>
                    <a:pt x="1813" y="1690"/>
                    <a:pt x="1871" y="1711"/>
                    <a:pt x="1919" y="1711"/>
                  </a:cubicBezTo>
                  <a:cubicBezTo>
                    <a:pt x="1987" y="1711"/>
                    <a:pt x="2038" y="1669"/>
                    <a:pt x="2089" y="1567"/>
                  </a:cubicBezTo>
                  <a:cubicBezTo>
                    <a:pt x="2176" y="1393"/>
                    <a:pt x="2089" y="1132"/>
                    <a:pt x="1915" y="958"/>
                  </a:cubicBezTo>
                  <a:cubicBezTo>
                    <a:pt x="1306" y="523"/>
                    <a:pt x="784" y="175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7758683" y="1827461"/>
              <a:ext cx="42712" cy="32553"/>
            </a:xfrm>
            <a:custGeom>
              <a:avLst/>
              <a:gdLst/>
              <a:ahLst/>
              <a:cxnLst/>
              <a:rect l="l" t="t" r="r" b="b"/>
              <a:pathLst>
                <a:path w="2161" h="1647" extrusionOk="0">
                  <a:moveTo>
                    <a:pt x="162" y="1"/>
                  </a:moveTo>
                  <a:cubicBezTo>
                    <a:pt x="47" y="1"/>
                    <a:pt x="0" y="156"/>
                    <a:pt x="72" y="371"/>
                  </a:cubicBezTo>
                  <a:cubicBezTo>
                    <a:pt x="72" y="545"/>
                    <a:pt x="246" y="806"/>
                    <a:pt x="333" y="806"/>
                  </a:cubicBezTo>
                  <a:cubicBezTo>
                    <a:pt x="855" y="980"/>
                    <a:pt x="1290" y="1241"/>
                    <a:pt x="1725" y="1590"/>
                  </a:cubicBezTo>
                  <a:cubicBezTo>
                    <a:pt x="1761" y="1626"/>
                    <a:pt x="1812" y="1647"/>
                    <a:pt x="1866" y="1647"/>
                  </a:cubicBezTo>
                  <a:cubicBezTo>
                    <a:pt x="1942" y="1647"/>
                    <a:pt x="2022" y="1604"/>
                    <a:pt x="2073" y="1503"/>
                  </a:cubicBezTo>
                  <a:cubicBezTo>
                    <a:pt x="2160" y="1328"/>
                    <a:pt x="2073" y="1067"/>
                    <a:pt x="1899" y="980"/>
                  </a:cubicBezTo>
                  <a:cubicBezTo>
                    <a:pt x="1290" y="458"/>
                    <a:pt x="768" y="197"/>
                    <a:pt x="246" y="23"/>
                  </a:cubicBezTo>
                  <a:cubicBezTo>
                    <a:pt x="215" y="8"/>
                    <a:pt x="187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7758367" y="1802103"/>
              <a:ext cx="41309" cy="32118"/>
            </a:xfrm>
            <a:custGeom>
              <a:avLst/>
              <a:gdLst/>
              <a:ahLst/>
              <a:cxnLst/>
              <a:rect l="l" t="t" r="r" b="b"/>
              <a:pathLst>
                <a:path w="2090" h="1625" extrusionOk="0">
                  <a:moveTo>
                    <a:pt x="262" y="1"/>
                  </a:moveTo>
                  <a:cubicBezTo>
                    <a:pt x="88" y="1"/>
                    <a:pt x="1" y="175"/>
                    <a:pt x="88" y="349"/>
                  </a:cubicBezTo>
                  <a:cubicBezTo>
                    <a:pt x="88" y="610"/>
                    <a:pt x="262" y="784"/>
                    <a:pt x="436" y="784"/>
                  </a:cubicBezTo>
                  <a:cubicBezTo>
                    <a:pt x="871" y="958"/>
                    <a:pt x="1306" y="1219"/>
                    <a:pt x="1741" y="1567"/>
                  </a:cubicBezTo>
                  <a:cubicBezTo>
                    <a:pt x="1777" y="1603"/>
                    <a:pt x="1828" y="1624"/>
                    <a:pt x="1882" y="1624"/>
                  </a:cubicBezTo>
                  <a:cubicBezTo>
                    <a:pt x="1958" y="1624"/>
                    <a:pt x="2038" y="1582"/>
                    <a:pt x="2089" y="1480"/>
                  </a:cubicBezTo>
                  <a:cubicBezTo>
                    <a:pt x="2089" y="1393"/>
                    <a:pt x="2002" y="1132"/>
                    <a:pt x="1915" y="958"/>
                  </a:cubicBezTo>
                  <a:cubicBezTo>
                    <a:pt x="1306" y="523"/>
                    <a:pt x="784" y="175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7758683" y="1777574"/>
              <a:ext cx="40993" cy="31011"/>
            </a:xfrm>
            <a:custGeom>
              <a:avLst/>
              <a:gdLst/>
              <a:ahLst/>
              <a:cxnLst/>
              <a:rect l="l" t="t" r="r" b="b"/>
              <a:pathLst>
                <a:path w="2074" h="1569" extrusionOk="0">
                  <a:moveTo>
                    <a:pt x="162" y="1"/>
                  </a:moveTo>
                  <a:cubicBezTo>
                    <a:pt x="47" y="1"/>
                    <a:pt x="0" y="157"/>
                    <a:pt x="72" y="372"/>
                  </a:cubicBezTo>
                  <a:cubicBezTo>
                    <a:pt x="159" y="546"/>
                    <a:pt x="246" y="720"/>
                    <a:pt x="420" y="807"/>
                  </a:cubicBezTo>
                  <a:cubicBezTo>
                    <a:pt x="855" y="894"/>
                    <a:pt x="1290" y="1155"/>
                    <a:pt x="1638" y="1503"/>
                  </a:cubicBezTo>
                  <a:cubicBezTo>
                    <a:pt x="1725" y="1546"/>
                    <a:pt x="1812" y="1568"/>
                    <a:pt x="1878" y="1568"/>
                  </a:cubicBezTo>
                  <a:cubicBezTo>
                    <a:pt x="1943" y="1568"/>
                    <a:pt x="1986" y="1546"/>
                    <a:pt x="1986" y="1503"/>
                  </a:cubicBezTo>
                  <a:cubicBezTo>
                    <a:pt x="2073" y="1329"/>
                    <a:pt x="1986" y="1068"/>
                    <a:pt x="1812" y="894"/>
                  </a:cubicBezTo>
                  <a:cubicBezTo>
                    <a:pt x="1290" y="459"/>
                    <a:pt x="768" y="111"/>
                    <a:pt x="246" y="23"/>
                  </a:cubicBezTo>
                  <a:cubicBezTo>
                    <a:pt x="215" y="8"/>
                    <a:pt x="187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7665491" y="2092352"/>
              <a:ext cx="113550" cy="175889"/>
            </a:xfrm>
            <a:custGeom>
              <a:avLst/>
              <a:gdLst/>
              <a:ahLst/>
              <a:cxnLst/>
              <a:rect l="l" t="t" r="r" b="b"/>
              <a:pathLst>
                <a:path w="5745" h="8899" extrusionOk="0">
                  <a:moveTo>
                    <a:pt x="908" y="1"/>
                  </a:moveTo>
                  <a:cubicBezTo>
                    <a:pt x="468" y="1"/>
                    <a:pt x="189" y="356"/>
                    <a:pt x="88" y="1067"/>
                  </a:cubicBezTo>
                  <a:cubicBezTo>
                    <a:pt x="1" y="2372"/>
                    <a:pt x="2263" y="6897"/>
                    <a:pt x="2263" y="6897"/>
                  </a:cubicBezTo>
                  <a:lnTo>
                    <a:pt x="5744" y="8899"/>
                  </a:lnTo>
                  <a:lnTo>
                    <a:pt x="5744" y="2024"/>
                  </a:lnTo>
                  <a:lnTo>
                    <a:pt x="5483" y="1850"/>
                  </a:lnTo>
                  <a:cubicBezTo>
                    <a:pt x="5414" y="1804"/>
                    <a:pt x="5327" y="1776"/>
                    <a:pt x="5236" y="1776"/>
                  </a:cubicBezTo>
                  <a:cubicBezTo>
                    <a:pt x="4983" y="1776"/>
                    <a:pt x="4700" y="1993"/>
                    <a:pt x="4700" y="2633"/>
                  </a:cubicBezTo>
                  <a:cubicBezTo>
                    <a:pt x="4700" y="2796"/>
                    <a:pt x="4655" y="2865"/>
                    <a:pt x="4575" y="2865"/>
                  </a:cubicBezTo>
                  <a:cubicBezTo>
                    <a:pt x="4183" y="2865"/>
                    <a:pt x="2956" y="1195"/>
                    <a:pt x="2089" y="545"/>
                  </a:cubicBezTo>
                  <a:cubicBezTo>
                    <a:pt x="1618" y="182"/>
                    <a:pt x="1222" y="1"/>
                    <a:pt x="908" y="1"/>
                  </a:cubicBezTo>
                  <a:close/>
                </a:path>
              </a:pathLst>
            </a:custGeom>
            <a:solidFill>
              <a:srgbClr val="E4F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7779022" y="2132356"/>
              <a:ext cx="113530" cy="175454"/>
            </a:xfrm>
            <a:custGeom>
              <a:avLst/>
              <a:gdLst/>
              <a:ahLst/>
              <a:cxnLst/>
              <a:rect l="l" t="t" r="r" b="b"/>
              <a:pathLst>
                <a:path w="5744" h="8877" extrusionOk="0">
                  <a:moveTo>
                    <a:pt x="0" y="0"/>
                  </a:moveTo>
                  <a:lnTo>
                    <a:pt x="0" y="6875"/>
                  </a:lnTo>
                  <a:lnTo>
                    <a:pt x="3481" y="8876"/>
                  </a:lnTo>
                  <a:cubicBezTo>
                    <a:pt x="3481" y="8876"/>
                    <a:pt x="5744" y="6962"/>
                    <a:pt x="5657" y="5570"/>
                  </a:cubicBezTo>
                  <a:cubicBezTo>
                    <a:pt x="5483" y="4090"/>
                    <a:pt x="4786" y="3220"/>
                    <a:pt x="3655" y="2785"/>
                  </a:cubicBezTo>
                  <a:cubicBezTo>
                    <a:pt x="2611" y="2263"/>
                    <a:pt x="1044" y="2785"/>
                    <a:pt x="1044" y="1915"/>
                  </a:cubicBezTo>
                  <a:cubicBezTo>
                    <a:pt x="1044" y="957"/>
                    <a:pt x="522" y="261"/>
                    <a:pt x="261" y="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F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7611434" y="1806866"/>
              <a:ext cx="141794" cy="56449"/>
            </a:xfrm>
            <a:custGeom>
              <a:avLst/>
              <a:gdLst/>
              <a:ahLst/>
              <a:cxnLst/>
              <a:rect l="l" t="t" r="r" b="b"/>
              <a:pathLst>
                <a:path w="7174" h="2856" extrusionOk="0">
                  <a:moveTo>
                    <a:pt x="3674" y="0"/>
                  </a:moveTo>
                  <a:cubicBezTo>
                    <a:pt x="1998" y="0"/>
                    <a:pt x="0" y="677"/>
                    <a:pt x="647" y="1065"/>
                  </a:cubicBezTo>
                  <a:cubicBezTo>
                    <a:pt x="647" y="1065"/>
                    <a:pt x="2101" y="394"/>
                    <a:pt x="3496" y="394"/>
                  </a:cubicBezTo>
                  <a:cubicBezTo>
                    <a:pt x="4233" y="394"/>
                    <a:pt x="4952" y="581"/>
                    <a:pt x="5433" y="1152"/>
                  </a:cubicBezTo>
                  <a:cubicBezTo>
                    <a:pt x="6394" y="2169"/>
                    <a:pt x="6840" y="2855"/>
                    <a:pt x="7036" y="2855"/>
                  </a:cubicBezTo>
                  <a:cubicBezTo>
                    <a:pt x="7142" y="2855"/>
                    <a:pt x="7174" y="2655"/>
                    <a:pt x="7174" y="2196"/>
                  </a:cubicBezTo>
                  <a:cubicBezTo>
                    <a:pt x="7174" y="2196"/>
                    <a:pt x="6739" y="978"/>
                    <a:pt x="5172" y="282"/>
                  </a:cubicBezTo>
                  <a:cubicBezTo>
                    <a:pt x="4793" y="81"/>
                    <a:pt x="4253" y="0"/>
                    <a:pt x="3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7617640" y="1834043"/>
              <a:ext cx="133868" cy="54314"/>
            </a:xfrm>
            <a:custGeom>
              <a:avLst/>
              <a:gdLst/>
              <a:ahLst/>
              <a:cxnLst/>
              <a:rect l="l" t="t" r="r" b="b"/>
              <a:pathLst>
                <a:path w="6773" h="2748" extrusionOk="0">
                  <a:moveTo>
                    <a:pt x="3742" y="0"/>
                  </a:moveTo>
                  <a:cubicBezTo>
                    <a:pt x="2092" y="0"/>
                    <a:pt x="0" y="791"/>
                    <a:pt x="681" y="995"/>
                  </a:cubicBezTo>
                  <a:cubicBezTo>
                    <a:pt x="684" y="998"/>
                    <a:pt x="688" y="999"/>
                    <a:pt x="695" y="999"/>
                  </a:cubicBezTo>
                  <a:cubicBezTo>
                    <a:pt x="851" y="999"/>
                    <a:pt x="2154" y="383"/>
                    <a:pt x="3415" y="383"/>
                  </a:cubicBezTo>
                  <a:cubicBezTo>
                    <a:pt x="4082" y="383"/>
                    <a:pt x="4738" y="555"/>
                    <a:pt x="5206" y="1083"/>
                  </a:cubicBezTo>
                  <a:cubicBezTo>
                    <a:pt x="6052" y="2098"/>
                    <a:pt x="6460" y="2747"/>
                    <a:pt x="6642" y="2747"/>
                  </a:cubicBezTo>
                  <a:cubicBezTo>
                    <a:pt x="6740" y="2747"/>
                    <a:pt x="6773" y="2556"/>
                    <a:pt x="6773" y="2127"/>
                  </a:cubicBezTo>
                  <a:cubicBezTo>
                    <a:pt x="6773" y="2127"/>
                    <a:pt x="6425" y="908"/>
                    <a:pt x="4945" y="212"/>
                  </a:cubicBezTo>
                  <a:cubicBezTo>
                    <a:pt x="4624" y="61"/>
                    <a:pt x="4200" y="0"/>
                    <a:pt x="3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7623985" y="1861734"/>
              <a:ext cx="127524" cy="50005"/>
            </a:xfrm>
            <a:custGeom>
              <a:avLst/>
              <a:gdLst/>
              <a:ahLst/>
              <a:cxnLst/>
              <a:rect l="l" t="t" r="r" b="b"/>
              <a:pathLst>
                <a:path w="6452" h="2530" extrusionOk="0">
                  <a:moveTo>
                    <a:pt x="3631" y="1"/>
                  </a:moveTo>
                  <a:cubicBezTo>
                    <a:pt x="2057" y="1"/>
                    <a:pt x="1" y="849"/>
                    <a:pt x="621" y="987"/>
                  </a:cubicBezTo>
                  <a:cubicBezTo>
                    <a:pt x="853" y="987"/>
                    <a:pt x="2091" y="329"/>
                    <a:pt x="3277" y="329"/>
                  </a:cubicBezTo>
                  <a:cubicBezTo>
                    <a:pt x="3870" y="329"/>
                    <a:pt x="4450" y="494"/>
                    <a:pt x="4885" y="987"/>
                  </a:cubicBezTo>
                  <a:cubicBezTo>
                    <a:pt x="5725" y="1938"/>
                    <a:pt x="6133" y="2530"/>
                    <a:pt x="6317" y="2530"/>
                  </a:cubicBezTo>
                  <a:cubicBezTo>
                    <a:pt x="6419" y="2530"/>
                    <a:pt x="6452" y="2348"/>
                    <a:pt x="6452" y="1944"/>
                  </a:cubicBezTo>
                  <a:cubicBezTo>
                    <a:pt x="6452" y="1944"/>
                    <a:pt x="6104" y="900"/>
                    <a:pt x="4711" y="204"/>
                  </a:cubicBezTo>
                  <a:cubicBezTo>
                    <a:pt x="4422" y="59"/>
                    <a:pt x="4043" y="1"/>
                    <a:pt x="3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7629499" y="1887645"/>
              <a:ext cx="120290" cy="48721"/>
            </a:xfrm>
            <a:custGeom>
              <a:avLst/>
              <a:gdLst/>
              <a:ahLst/>
              <a:cxnLst/>
              <a:rect l="l" t="t" r="r" b="b"/>
              <a:pathLst>
                <a:path w="6086" h="2465" extrusionOk="0">
                  <a:moveTo>
                    <a:pt x="3291" y="1"/>
                  </a:moveTo>
                  <a:cubicBezTo>
                    <a:pt x="1824" y="1"/>
                    <a:pt x="0" y="646"/>
                    <a:pt x="603" y="981"/>
                  </a:cubicBezTo>
                  <a:cubicBezTo>
                    <a:pt x="690" y="1030"/>
                    <a:pt x="794" y="1050"/>
                    <a:pt x="910" y="1050"/>
                  </a:cubicBezTo>
                  <a:cubicBezTo>
                    <a:pt x="1541" y="1050"/>
                    <a:pt x="2559" y="448"/>
                    <a:pt x="3487" y="448"/>
                  </a:cubicBezTo>
                  <a:cubicBezTo>
                    <a:pt x="3926" y="448"/>
                    <a:pt x="4345" y="583"/>
                    <a:pt x="4693" y="981"/>
                  </a:cubicBezTo>
                  <a:cubicBezTo>
                    <a:pt x="5488" y="1890"/>
                    <a:pt x="5839" y="2465"/>
                    <a:pt x="5986" y="2465"/>
                  </a:cubicBezTo>
                  <a:cubicBezTo>
                    <a:pt x="6065" y="2465"/>
                    <a:pt x="6086" y="2301"/>
                    <a:pt x="6086" y="1938"/>
                  </a:cubicBezTo>
                  <a:cubicBezTo>
                    <a:pt x="6086" y="1938"/>
                    <a:pt x="5738" y="894"/>
                    <a:pt x="4432" y="198"/>
                  </a:cubicBezTo>
                  <a:cubicBezTo>
                    <a:pt x="4133" y="58"/>
                    <a:pt x="3728" y="1"/>
                    <a:pt x="3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7636180" y="1914921"/>
              <a:ext cx="113609" cy="45598"/>
            </a:xfrm>
            <a:custGeom>
              <a:avLst/>
              <a:gdLst/>
              <a:ahLst/>
              <a:cxnLst/>
              <a:rect l="l" t="t" r="r" b="b"/>
              <a:pathLst>
                <a:path w="5748" h="2307" extrusionOk="0">
                  <a:moveTo>
                    <a:pt x="3028" y="1"/>
                  </a:moveTo>
                  <a:cubicBezTo>
                    <a:pt x="1660" y="1"/>
                    <a:pt x="1" y="578"/>
                    <a:pt x="526" y="907"/>
                  </a:cubicBezTo>
                  <a:cubicBezTo>
                    <a:pt x="617" y="957"/>
                    <a:pt x="724" y="978"/>
                    <a:pt x="842" y="978"/>
                  </a:cubicBezTo>
                  <a:cubicBezTo>
                    <a:pt x="1455" y="978"/>
                    <a:pt x="2397" y="412"/>
                    <a:pt x="3251" y="412"/>
                  </a:cubicBezTo>
                  <a:cubicBezTo>
                    <a:pt x="3653" y="412"/>
                    <a:pt x="4035" y="537"/>
                    <a:pt x="4355" y="907"/>
                  </a:cubicBezTo>
                  <a:cubicBezTo>
                    <a:pt x="5145" y="1753"/>
                    <a:pt x="5496" y="2307"/>
                    <a:pt x="5645" y="2307"/>
                  </a:cubicBezTo>
                  <a:cubicBezTo>
                    <a:pt x="5726" y="2307"/>
                    <a:pt x="5748" y="2144"/>
                    <a:pt x="5748" y="1777"/>
                  </a:cubicBezTo>
                  <a:cubicBezTo>
                    <a:pt x="5748" y="1777"/>
                    <a:pt x="5400" y="819"/>
                    <a:pt x="4181" y="210"/>
                  </a:cubicBezTo>
                  <a:cubicBezTo>
                    <a:pt x="3883" y="61"/>
                    <a:pt x="3471" y="1"/>
                    <a:pt x="3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7642841" y="1942177"/>
              <a:ext cx="105229" cy="42969"/>
            </a:xfrm>
            <a:custGeom>
              <a:avLst/>
              <a:gdLst/>
              <a:ahLst/>
              <a:cxnLst/>
              <a:rect l="l" t="t" r="r" b="b"/>
              <a:pathLst>
                <a:path w="5324" h="2174" extrusionOk="0">
                  <a:moveTo>
                    <a:pt x="2728" y="0"/>
                  </a:moveTo>
                  <a:cubicBezTo>
                    <a:pt x="1449" y="0"/>
                    <a:pt x="1" y="512"/>
                    <a:pt x="451" y="833"/>
                  </a:cubicBezTo>
                  <a:cubicBezTo>
                    <a:pt x="523" y="869"/>
                    <a:pt x="608" y="885"/>
                    <a:pt x="703" y="885"/>
                  </a:cubicBezTo>
                  <a:cubicBezTo>
                    <a:pt x="1256" y="885"/>
                    <a:pt x="2155" y="361"/>
                    <a:pt x="2993" y="361"/>
                  </a:cubicBezTo>
                  <a:cubicBezTo>
                    <a:pt x="3392" y="361"/>
                    <a:pt x="3778" y="480"/>
                    <a:pt x="4105" y="833"/>
                  </a:cubicBezTo>
                  <a:cubicBezTo>
                    <a:pt x="4794" y="1636"/>
                    <a:pt x="5104" y="2174"/>
                    <a:pt x="5235" y="2174"/>
                  </a:cubicBezTo>
                  <a:cubicBezTo>
                    <a:pt x="5304" y="2174"/>
                    <a:pt x="5324" y="2030"/>
                    <a:pt x="5324" y="1703"/>
                  </a:cubicBezTo>
                  <a:cubicBezTo>
                    <a:pt x="5324" y="1703"/>
                    <a:pt x="5063" y="746"/>
                    <a:pt x="3931" y="224"/>
                  </a:cubicBezTo>
                  <a:cubicBezTo>
                    <a:pt x="3613" y="64"/>
                    <a:pt x="3181" y="0"/>
                    <a:pt x="2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7649442" y="1968939"/>
              <a:ext cx="98627" cy="40360"/>
            </a:xfrm>
            <a:custGeom>
              <a:avLst/>
              <a:gdLst/>
              <a:ahLst/>
              <a:cxnLst/>
              <a:rect l="l" t="t" r="r" b="b"/>
              <a:pathLst>
                <a:path w="4990" h="2042" extrusionOk="0">
                  <a:moveTo>
                    <a:pt x="2639" y="1"/>
                  </a:moveTo>
                  <a:cubicBezTo>
                    <a:pt x="1458" y="1"/>
                    <a:pt x="0" y="519"/>
                    <a:pt x="465" y="784"/>
                  </a:cubicBezTo>
                  <a:cubicBezTo>
                    <a:pt x="532" y="822"/>
                    <a:pt x="612" y="839"/>
                    <a:pt x="704" y="839"/>
                  </a:cubicBezTo>
                  <a:cubicBezTo>
                    <a:pt x="1208" y="839"/>
                    <a:pt x="2047" y="350"/>
                    <a:pt x="2801" y="350"/>
                  </a:cubicBezTo>
                  <a:cubicBezTo>
                    <a:pt x="3159" y="350"/>
                    <a:pt x="3497" y="460"/>
                    <a:pt x="3771" y="784"/>
                  </a:cubicBezTo>
                  <a:cubicBezTo>
                    <a:pt x="4455" y="1525"/>
                    <a:pt x="4766" y="2042"/>
                    <a:pt x="4899" y="2042"/>
                  </a:cubicBezTo>
                  <a:cubicBezTo>
                    <a:pt x="4969" y="2042"/>
                    <a:pt x="4990" y="1898"/>
                    <a:pt x="4990" y="1567"/>
                  </a:cubicBezTo>
                  <a:cubicBezTo>
                    <a:pt x="4990" y="1567"/>
                    <a:pt x="4729" y="697"/>
                    <a:pt x="3597" y="175"/>
                  </a:cubicBezTo>
                  <a:cubicBezTo>
                    <a:pt x="3349" y="51"/>
                    <a:pt x="3008" y="1"/>
                    <a:pt x="2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7654818" y="1996195"/>
              <a:ext cx="93251" cy="37376"/>
            </a:xfrm>
            <a:custGeom>
              <a:avLst/>
              <a:gdLst/>
              <a:ahLst/>
              <a:cxnLst/>
              <a:rect l="l" t="t" r="r" b="b"/>
              <a:pathLst>
                <a:path w="4718" h="1891" extrusionOk="0">
                  <a:moveTo>
                    <a:pt x="2394" y="1"/>
                  </a:moveTo>
                  <a:cubicBezTo>
                    <a:pt x="1279" y="1"/>
                    <a:pt x="1" y="452"/>
                    <a:pt x="454" y="711"/>
                  </a:cubicBezTo>
                  <a:cubicBezTo>
                    <a:pt x="524" y="751"/>
                    <a:pt x="608" y="768"/>
                    <a:pt x="702" y="768"/>
                  </a:cubicBezTo>
                  <a:cubicBezTo>
                    <a:pt x="1189" y="768"/>
                    <a:pt x="1956" y="315"/>
                    <a:pt x="2663" y="315"/>
                  </a:cubicBezTo>
                  <a:cubicBezTo>
                    <a:pt x="2996" y="315"/>
                    <a:pt x="3316" y="415"/>
                    <a:pt x="3586" y="711"/>
                  </a:cubicBezTo>
                  <a:cubicBezTo>
                    <a:pt x="4211" y="1449"/>
                    <a:pt x="4502" y="1891"/>
                    <a:pt x="4629" y="1891"/>
                  </a:cubicBezTo>
                  <a:cubicBezTo>
                    <a:pt x="4697" y="1891"/>
                    <a:pt x="4718" y="1766"/>
                    <a:pt x="4718" y="1494"/>
                  </a:cubicBezTo>
                  <a:cubicBezTo>
                    <a:pt x="4718" y="1494"/>
                    <a:pt x="4457" y="624"/>
                    <a:pt x="3412" y="188"/>
                  </a:cubicBezTo>
                  <a:cubicBezTo>
                    <a:pt x="3144" y="54"/>
                    <a:pt x="2779" y="1"/>
                    <a:pt x="2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7660965" y="2022937"/>
              <a:ext cx="85385" cy="34786"/>
            </a:xfrm>
            <a:custGeom>
              <a:avLst/>
              <a:gdLst/>
              <a:ahLst/>
              <a:cxnLst/>
              <a:rect l="l" t="t" r="r" b="b"/>
              <a:pathLst>
                <a:path w="4320" h="1760" extrusionOk="0">
                  <a:moveTo>
                    <a:pt x="2365" y="1"/>
                  </a:moveTo>
                  <a:cubicBezTo>
                    <a:pt x="1308" y="1"/>
                    <a:pt x="1" y="461"/>
                    <a:pt x="404" y="663"/>
                  </a:cubicBezTo>
                  <a:cubicBezTo>
                    <a:pt x="468" y="706"/>
                    <a:pt x="547" y="724"/>
                    <a:pt x="638" y="724"/>
                  </a:cubicBezTo>
                  <a:cubicBezTo>
                    <a:pt x="1077" y="724"/>
                    <a:pt x="1789" y="305"/>
                    <a:pt x="2440" y="305"/>
                  </a:cubicBezTo>
                  <a:cubicBezTo>
                    <a:pt x="2743" y="305"/>
                    <a:pt x="3033" y="396"/>
                    <a:pt x="3275" y="663"/>
                  </a:cubicBezTo>
                  <a:cubicBezTo>
                    <a:pt x="3839" y="1339"/>
                    <a:pt x="4111" y="1760"/>
                    <a:pt x="4232" y="1760"/>
                  </a:cubicBezTo>
                  <a:cubicBezTo>
                    <a:pt x="4298" y="1760"/>
                    <a:pt x="4320" y="1635"/>
                    <a:pt x="4320" y="1359"/>
                  </a:cubicBezTo>
                  <a:cubicBezTo>
                    <a:pt x="4320" y="1359"/>
                    <a:pt x="4059" y="663"/>
                    <a:pt x="3188" y="141"/>
                  </a:cubicBezTo>
                  <a:cubicBezTo>
                    <a:pt x="2970" y="41"/>
                    <a:pt x="2678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7667646" y="2050213"/>
              <a:ext cx="78704" cy="32217"/>
            </a:xfrm>
            <a:custGeom>
              <a:avLst/>
              <a:gdLst/>
              <a:ahLst/>
              <a:cxnLst/>
              <a:rect l="l" t="t" r="r" b="b"/>
              <a:pathLst>
                <a:path w="3982" h="1630" extrusionOk="0">
                  <a:moveTo>
                    <a:pt x="2065" y="1"/>
                  </a:moveTo>
                  <a:cubicBezTo>
                    <a:pt x="1143" y="1"/>
                    <a:pt x="0" y="392"/>
                    <a:pt x="327" y="588"/>
                  </a:cubicBezTo>
                  <a:cubicBezTo>
                    <a:pt x="396" y="634"/>
                    <a:pt x="480" y="653"/>
                    <a:pt x="575" y="653"/>
                  </a:cubicBezTo>
                  <a:cubicBezTo>
                    <a:pt x="992" y="653"/>
                    <a:pt x="1630" y="300"/>
                    <a:pt x="2211" y="300"/>
                  </a:cubicBezTo>
                  <a:cubicBezTo>
                    <a:pt x="2510" y="300"/>
                    <a:pt x="2794" y="393"/>
                    <a:pt x="3025" y="675"/>
                  </a:cubicBezTo>
                  <a:cubicBezTo>
                    <a:pt x="3538" y="1246"/>
                    <a:pt x="3790" y="1630"/>
                    <a:pt x="3902" y="1630"/>
                  </a:cubicBezTo>
                  <a:cubicBezTo>
                    <a:pt x="3961" y="1630"/>
                    <a:pt x="3982" y="1524"/>
                    <a:pt x="3982" y="1284"/>
                  </a:cubicBezTo>
                  <a:cubicBezTo>
                    <a:pt x="3982" y="1284"/>
                    <a:pt x="3721" y="588"/>
                    <a:pt x="2850" y="153"/>
                  </a:cubicBezTo>
                  <a:cubicBezTo>
                    <a:pt x="2655" y="44"/>
                    <a:pt x="2372" y="1"/>
                    <a:pt x="2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7674524" y="2077745"/>
              <a:ext cx="70106" cy="28837"/>
            </a:xfrm>
            <a:custGeom>
              <a:avLst/>
              <a:gdLst/>
              <a:ahLst/>
              <a:cxnLst/>
              <a:rect l="l" t="t" r="r" b="b"/>
              <a:pathLst>
                <a:path w="3547" h="1459" extrusionOk="0">
                  <a:moveTo>
                    <a:pt x="1844" y="0"/>
                  </a:moveTo>
                  <a:cubicBezTo>
                    <a:pt x="996" y="0"/>
                    <a:pt x="1" y="392"/>
                    <a:pt x="327" y="588"/>
                  </a:cubicBezTo>
                  <a:cubicBezTo>
                    <a:pt x="374" y="616"/>
                    <a:pt x="430" y="628"/>
                    <a:pt x="494" y="628"/>
                  </a:cubicBezTo>
                  <a:cubicBezTo>
                    <a:pt x="850" y="628"/>
                    <a:pt x="1445" y="253"/>
                    <a:pt x="2009" y="253"/>
                  </a:cubicBezTo>
                  <a:cubicBezTo>
                    <a:pt x="2277" y="253"/>
                    <a:pt x="2538" y="337"/>
                    <a:pt x="2764" y="588"/>
                  </a:cubicBezTo>
                  <a:cubicBezTo>
                    <a:pt x="3216" y="1097"/>
                    <a:pt x="3411" y="1459"/>
                    <a:pt x="3492" y="1459"/>
                  </a:cubicBezTo>
                  <a:cubicBezTo>
                    <a:pt x="3536" y="1459"/>
                    <a:pt x="3547" y="1353"/>
                    <a:pt x="3547" y="1110"/>
                  </a:cubicBezTo>
                  <a:cubicBezTo>
                    <a:pt x="3547" y="1110"/>
                    <a:pt x="3373" y="501"/>
                    <a:pt x="2589" y="152"/>
                  </a:cubicBezTo>
                  <a:cubicBezTo>
                    <a:pt x="2394" y="44"/>
                    <a:pt x="2127" y="0"/>
                    <a:pt x="1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7803095" y="1873929"/>
              <a:ext cx="135193" cy="132584"/>
            </a:xfrm>
            <a:custGeom>
              <a:avLst/>
              <a:gdLst/>
              <a:ahLst/>
              <a:cxnLst/>
              <a:rect l="l" t="t" r="r" b="b"/>
              <a:pathLst>
                <a:path w="6840" h="6708" extrusionOk="0">
                  <a:moveTo>
                    <a:pt x="564" y="1"/>
                  </a:moveTo>
                  <a:cubicBezTo>
                    <a:pt x="126" y="1"/>
                    <a:pt x="0" y="283"/>
                    <a:pt x="0" y="283"/>
                  </a:cubicBezTo>
                  <a:cubicBezTo>
                    <a:pt x="0" y="1066"/>
                    <a:pt x="94" y="1223"/>
                    <a:pt x="470" y="1223"/>
                  </a:cubicBezTo>
                  <a:cubicBezTo>
                    <a:pt x="721" y="1223"/>
                    <a:pt x="1097" y="1153"/>
                    <a:pt x="1654" y="1153"/>
                  </a:cubicBezTo>
                  <a:cubicBezTo>
                    <a:pt x="3133" y="1153"/>
                    <a:pt x="6005" y="6200"/>
                    <a:pt x="6440" y="6635"/>
                  </a:cubicBezTo>
                  <a:cubicBezTo>
                    <a:pt x="6495" y="6684"/>
                    <a:pt x="6531" y="6708"/>
                    <a:pt x="6550" y="6708"/>
                  </a:cubicBezTo>
                  <a:cubicBezTo>
                    <a:pt x="6840" y="6708"/>
                    <a:pt x="3383" y="1523"/>
                    <a:pt x="1915" y="544"/>
                  </a:cubicBezTo>
                  <a:cubicBezTo>
                    <a:pt x="1288" y="126"/>
                    <a:pt x="857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7803095" y="1900473"/>
              <a:ext cx="132524" cy="124243"/>
            </a:xfrm>
            <a:custGeom>
              <a:avLst/>
              <a:gdLst/>
              <a:ahLst/>
              <a:cxnLst/>
              <a:rect l="l" t="t" r="r" b="b"/>
              <a:pathLst>
                <a:path w="6705" h="6286" extrusionOk="0">
                  <a:moveTo>
                    <a:pt x="568" y="1"/>
                  </a:moveTo>
                  <a:cubicBezTo>
                    <a:pt x="153" y="1"/>
                    <a:pt x="0" y="245"/>
                    <a:pt x="0" y="245"/>
                  </a:cubicBezTo>
                  <a:cubicBezTo>
                    <a:pt x="0" y="956"/>
                    <a:pt x="89" y="1104"/>
                    <a:pt x="440" y="1104"/>
                  </a:cubicBezTo>
                  <a:cubicBezTo>
                    <a:pt x="690" y="1104"/>
                    <a:pt x="1074" y="1028"/>
                    <a:pt x="1654" y="1028"/>
                  </a:cubicBezTo>
                  <a:cubicBezTo>
                    <a:pt x="2959" y="1115"/>
                    <a:pt x="5744" y="5989"/>
                    <a:pt x="6179" y="6250"/>
                  </a:cubicBezTo>
                  <a:cubicBezTo>
                    <a:pt x="6220" y="6274"/>
                    <a:pt x="6250" y="6286"/>
                    <a:pt x="6271" y="6286"/>
                  </a:cubicBezTo>
                  <a:cubicBezTo>
                    <a:pt x="6705" y="6286"/>
                    <a:pt x="3238" y="1419"/>
                    <a:pt x="1828" y="506"/>
                  </a:cubicBezTo>
                  <a:cubicBezTo>
                    <a:pt x="1261" y="116"/>
                    <a:pt x="852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7804815" y="1926286"/>
              <a:ext cx="125152" cy="118886"/>
            </a:xfrm>
            <a:custGeom>
              <a:avLst/>
              <a:gdLst/>
              <a:ahLst/>
              <a:cxnLst/>
              <a:rect l="l" t="t" r="r" b="b"/>
              <a:pathLst>
                <a:path w="6332" h="6015" extrusionOk="0">
                  <a:moveTo>
                    <a:pt x="512" y="0"/>
                  </a:moveTo>
                  <a:cubicBezTo>
                    <a:pt x="123" y="0"/>
                    <a:pt x="1" y="244"/>
                    <a:pt x="1" y="244"/>
                  </a:cubicBezTo>
                  <a:cubicBezTo>
                    <a:pt x="1" y="945"/>
                    <a:pt x="67" y="1078"/>
                    <a:pt x="428" y="1078"/>
                  </a:cubicBezTo>
                  <a:cubicBezTo>
                    <a:pt x="650" y="1078"/>
                    <a:pt x="983" y="1028"/>
                    <a:pt x="1480" y="1028"/>
                  </a:cubicBezTo>
                  <a:cubicBezTo>
                    <a:pt x="2785" y="1028"/>
                    <a:pt x="5483" y="5814"/>
                    <a:pt x="5831" y="5988"/>
                  </a:cubicBezTo>
                  <a:cubicBezTo>
                    <a:pt x="5863" y="6006"/>
                    <a:pt x="5888" y="6015"/>
                    <a:pt x="5907" y="6015"/>
                  </a:cubicBezTo>
                  <a:cubicBezTo>
                    <a:pt x="6331" y="6015"/>
                    <a:pt x="3076" y="1340"/>
                    <a:pt x="1741" y="506"/>
                  </a:cubicBezTo>
                  <a:cubicBezTo>
                    <a:pt x="1174" y="116"/>
                    <a:pt x="780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7804815" y="1952811"/>
              <a:ext cx="118175" cy="111316"/>
            </a:xfrm>
            <a:custGeom>
              <a:avLst/>
              <a:gdLst/>
              <a:ahLst/>
              <a:cxnLst/>
              <a:rect l="l" t="t" r="r" b="b"/>
              <a:pathLst>
                <a:path w="5979" h="5632" extrusionOk="0">
                  <a:moveTo>
                    <a:pt x="477" y="1"/>
                  </a:moveTo>
                  <a:cubicBezTo>
                    <a:pt x="119" y="1"/>
                    <a:pt x="1" y="208"/>
                    <a:pt x="1" y="208"/>
                  </a:cubicBezTo>
                  <a:cubicBezTo>
                    <a:pt x="1" y="847"/>
                    <a:pt x="56" y="986"/>
                    <a:pt x="340" y="986"/>
                  </a:cubicBezTo>
                  <a:cubicBezTo>
                    <a:pt x="559" y="986"/>
                    <a:pt x="912" y="904"/>
                    <a:pt x="1480" y="904"/>
                  </a:cubicBezTo>
                  <a:cubicBezTo>
                    <a:pt x="2698" y="991"/>
                    <a:pt x="4787" y="5168"/>
                    <a:pt x="5483" y="5603"/>
                  </a:cubicBezTo>
                  <a:cubicBezTo>
                    <a:pt x="5517" y="5622"/>
                    <a:pt x="5544" y="5632"/>
                    <a:pt x="5563" y="5632"/>
                  </a:cubicBezTo>
                  <a:cubicBezTo>
                    <a:pt x="5979" y="5632"/>
                    <a:pt x="2902" y="1301"/>
                    <a:pt x="1654" y="469"/>
                  </a:cubicBezTo>
                  <a:cubicBezTo>
                    <a:pt x="1110" y="106"/>
                    <a:pt x="73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7804815" y="1978248"/>
              <a:ext cx="111455" cy="104834"/>
            </a:xfrm>
            <a:custGeom>
              <a:avLst/>
              <a:gdLst/>
              <a:ahLst/>
              <a:cxnLst/>
              <a:rect l="l" t="t" r="r" b="b"/>
              <a:pathLst>
                <a:path w="5639" h="5304" extrusionOk="0">
                  <a:moveTo>
                    <a:pt x="505" y="0"/>
                  </a:moveTo>
                  <a:cubicBezTo>
                    <a:pt x="129" y="0"/>
                    <a:pt x="1" y="226"/>
                    <a:pt x="1" y="226"/>
                  </a:cubicBezTo>
                  <a:cubicBezTo>
                    <a:pt x="1" y="853"/>
                    <a:pt x="95" y="978"/>
                    <a:pt x="414" y="978"/>
                  </a:cubicBezTo>
                  <a:cubicBezTo>
                    <a:pt x="627" y="978"/>
                    <a:pt x="940" y="922"/>
                    <a:pt x="1393" y="922"/>
                  </a:cubicBezTo>
                  <a:cubicBezTo>
                    <a:pt x="2524" y="922"/>
                    <a:pt x="4526" y="4925"/>
                    <a:pt x="5222" y="5273"/>
                  </a:cubicBezTo>
                  <a:cubicBezTo>
                    <a:pt x="5254" y="5294"/>
                    <a:pt x="5279" y="5303"/>
                    <a:pt x="5295" y="5303"/>
                  </a:cubicBezTo>
                  <a:cubicBezTo>
                    <a:pt x="5638" y="5303"/>
                    <a:pt x="2812" y="1230"/>
                    <a:pt x="1567" y="400"/>
                  </a:cubicBezTo>
                  <a:cubicBezTo>
                    <a:pt x="1090" y="94"/>
                    <a:pt x="747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7806534" y="2004042"/>
              <a:ext cx="105506" cy="99497"/>
            </a:xfrm>
            <a:custGeom>
              <a:avLst/>
              <a:gdLst/>
              <a:ahLst/>
              <a:cxnLst/>
              <a:rect l="l" t="t" r="r" b="b"/>
              <a:pathLst>
                <a:path w="5338" h="5034" extrusionOk="0">
                  <a:moveTo>
                    <a:pt x="448" y="1"/>
                  </a:moveTo>
                  <a:cubicBezTo>
                    <a:pt x="97" y="1"/>
                    <a:pt x="1" y="227"/>
                    <a:pt x="1" y="227"/>
                  </a:cubicBezTo>
                  <a:cubicBezTo>
                    <a:pt x="1" y="781"/>
                    <a:pt x="59" y="897"/>
                    <a:pt x="311" y="897"/>
                  </a:cubicBezTo>
                  <a:cubicBezTo>
                    <a:pt x="494" y="897"/>
                    <a:pt x="779" y="836"/>
                    <a:pt x="1219" y="836"/>
                  </a:cubicBezTo>
                  <a:cubicBezTo>
                    <a:pt x="2350" y="923"/>
                    <a:pt x="4178" y="4578"/>
                    <a:pt x="4874" y="5013"/>
                  </a:cubicBezTo>
                  <a:cubicBezTo>
                    <a:pt x="4902" y="5027"/>
                    <a:pt x="4923" y="5033"/>
                    <a:pt x="4940" y="5033"/>
                  </a:cubicBezTo>
                  <a:cubicBezTo>
                    <a:pt x="5337" y="5033"/>
                    <a:pt x="2566" y="1153"/>
                    <a:pt x="1480" y="401"/>
                  </a:cubicBezTo>
                  <a:cubicBezTo>
                    <a:pt x="1003" y="94"/>
                    <a:pt x="673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7806534" y="2030586"/>
              <a:ext cx="98608" cy="91887"/>
            </a:xfrm>
            <a:custGeom>
              <a:avLst/>
              <a:gdLst/>
              <a:ahLst/>
              <a:cxnLst/>
              <a:rect l="l" t="t" r="r" b="b"/>
              <a:pathLst>
                <a:path w="4989" h="4649" extrusionOk="0">
                  <a:moveTo>
                    <a:pt x="414" y="1"/>
                  </a:moveTo>
                  <a:cubicBezTo>
                    <a:pt x="95" y="1"/>
                    <a:pt x="1" y="189"/>
                    <a:pt x="1" y="189"/>
                  </a:cubicBezTo>
                  <a:cubicBezTo>
                    <a:pt x="1" y="733"/>
                    <a:pt x="69" y="835"/>
                    <a:pt x="374" y="835"/>
                  </a:cubicBezTo>
                  <a:cubicBezTo>
                    <a:pt x="558" y="835"/>
                    <a:pt x="827" y="798"/>
                    <a:pt x="1219" y="798"/>
                  </a:cubicBezTo>
                  <a:cubicBezTo>
                    <a:pt x="2263" y="798"/>
                    <a:pt x="3917" y="4279"/>
                    <a:pt x="4613" y="4627"/>
                  </a:cubicBezTo>
                  <a:cubicBezTo>
                    <a:pt x="4639" y="4642"/>
                    <a:pt x="4658" y="4649"/>
                    <a:pt x="4672" y="4649"/>
                  </a:cubicBezTo>
                  <a:cubicBezTo>
                    <a:pt x="4989" y="4649"/>
                    <a:pt x="2393" y="1030"/>
                    <a:pt x="1393" y="363"/>
                  </a:cubicBezTo>
                  <a:cubicBezTo>
                    <a:pt x="940" y="84"/>
                    <a:pt x="627" y="1"/>
                    <a:pt x="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7808254" y="2056399"/>
              <a:ext cx="91156" cy="86551"/>
            </a:xfrm>
            <a:custGeom>
              <a:avLst/>
              <a:gdLst/>
              <a:ahLst/>
              <a:cxnLst/>
              <a:rect l="l" t="t" r="r" b="b"/>
              <a:pathLst>
                <a:path w="4612" h="4379" extrusionOk="0">
                  <a:moveTo>
                    <a:pt x="376" y="0"/>
                  </a:moveTo>
                  <a:cubicBezTo>
                    <a:pt x="95" y="0"/>
                    <a:pt x="1" y="188"/>
                    <a:pt x="1" y="188"/>
                  </a:cubicBezTo>
                  <a:cubicBezTo>
                    <a:pt x="1" y="658"/>
                    <a:pt x="63" y="752"/>
                    <a:pt x="301" y="752"/>
                  </a:cubicBezTo>
                  <a:cubicBezTo>
                    <a:pt x="460" y="752"/>
                    <a:pt x="697" y="710"/>
                    <a:pt x="1045" y="710"/>
                  </a:cubicBezTo>
                  <a:cubicBezTo>
                    <a:pt x="2002" y="797"/>
                    <a:pt x="3655" y="4017"/>
                    <a:pt x="4178" y="4365"/>
                  </a:cubicBezTo>
                  <a:cubicBezTo>
                    <a:pt x="4199" y="4374"/>
                    <a:pt x="4217" y="4379"/>
                    <a:pt x="4230" y="4379"/>
                  </a:cubicBezTo>
                  <a:cubicBezTo>
                    <a:pt x="4611" y="4379"/>
                    <a:pt x="2226" y="1034"/>
                    <a:pt x="1219" y="362"/>
                  </a:cubicBezTo>
                  <a:cubicBezTo>
                    <a:pt x="836" y="84"/>
                    <a:pt x="564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7808254" y="2082924"/>
              <a:ext cx="83290" cy="79179"/>
            </a:xfrm>
            <a:custGeom>
              <a:avLst/>
              <a:gdLst/>
              <a:ahLst/>
              <a:cxnLst/>
              <a:rect l="l" t="t" r="r" b="b"/>
              <a:pathLst>
                <a:path w="4214" h="4006" extrusionOk="0">
                  <a:moveTo>
                    <a:pt x="360" y="1"/>
                  </a:moveTo>
                  <a:cubicBezTo>
                    <a:pt x="91" y="1"/>
                    <a:pt x="1" y="152"/>
                    <a:pt x="1" y="152"/>
                  </a:cubicBezTo>
                  <a:cubicBezTo>
                    <a:pt x="1" y="621"/>
                    <a:pt x="63" y="715"/>
                    <a:pt x="301" y="715"/>
                  </a:cubicBezTo>
                  <a:cubicBezTo>
                    <a:pt x="460" y="715"/>
                    <a:pt x="697" y="674"/>
                    <a:pt x="1045" y="674"/>
                  </a:cubicBezTo>
                  <a:cubicBezTo>
                    <a:pt x="1915" y="674"/>
                    <a:pt x="3394" y="3632"/>
                    <a:pt x="3917" y="3980"/>
                  </a:cubicBezTo>
                  <a:cubicBezTo>
                    <a:pt x="3942" y="3997"/>
                    <a:pt x="3961" y="4005"/>
                    <a:pt x="3973" y="4005"/>
                  </a:cubicBezTo>
                  <a:cubicBezTo>
                    <a:pt x="4214" y="4005"/>
                    <a:pt x="2047" y="905"/>
                    <a:pt x="1219" y="326"/>
                  </a:cubicBezTo>
                  <a:cubicBezTo>
                    <a:pt x="825" y="75"/>
                    <a:pt x="549" y="1"/>
                    <a:pt x="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7809974" y="2108341"/>
              <a:ext cx="76431" cy="72715"/>
            </a:xfrm>
            <a:custGeom>
              <a:avLst/>
              <a:gdLst/>
              <a:ahLst/>
              <a:cxnLst/>
              <a:rect l="l" t="t" r="r" b="b"/>
              <a:pathLst>
                <a:path w="3867" h="3679" extrusionOk="0">
                  <a:moveTo>
                    <a:pt x="332" y="1"/>
                  </a:moveTo>
                  <a:cubicBezTo>
                    <a:pt x="69" y="1"/>
                    <a:pt x="1" y="171"/>
                    <a:pt x="1" y="171"/>
                  </a:cubicBezTo>
                  <a:cubicBezTo>
                    <a:pt x="1" y="569"/>
                    <a:pt x="29" y="654"/>
                    <a:pt x="199" y="654"/>
                  </a:cubicBezTo>
                  <a:cubicBezTo>
                    <a:pt x="327" y="654"/>
                    <a:pt x="535" y="606"/>
                    <a:pt x="871" y="606"/>
                  </a:cubicBezTo>
                  <a:cubicBezTo>
                    <a:pt x="1741" y="606"/>
                    <a:pt x="3046" y="3391"/>
                    <a:pt x="3568" y="3652"/>
                  </a:cubicBezTo>
                  <a:cubicBezTo>
                    <a:pt x="3596" y="3670"/>
                    <a:pt x="3616" y="3679"/>
                    <a:pt x="3629" y="3679"/>
                  </a:cubicBezTo>
                  <a:cubicBezTo>
                    <a:pt x="3866" y="3679"/>
                    <a:pt x="1870" y="835"/>
                    <a:pt x="1045" y="258"/>
                  </a:cubicBezTo>
                  <a:cubicBezTo>
                    <a:pt x="719" y="62"/>
                    <a:pt x="490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7809974" y="2134155"/>
              <a:ext cx="70601" cy="67339"/>
            </a:xfrm>
            <a:custGeom>
              <a:avLst/>
              <a:gdLst/>
              <a:ahLst/>
              <a:cxnLst/>
              <a:rect l="l" t="t" r="r" b="b"/>
              <a:pathLst>
                <a:path w="3572" h="3407" extrusionOk="0">
                  <a:moveTo>
                    <a:pt x="311" y="0"/>
                  </a:moveTo>
                  <a:cubicBezTo>
                    <a:pt x="69" y="0"/>
                    <a:pt x="1" y="170"/>
                    <a:pt x="1" y="170"/>
                  </a:cubicBezTo>
                  <a:cubicBezTo>
                    <a:pt x="1" y="558"/>
                    <a:pt x="36" y="628"/>
                    <a:pt x="263" y="628"/>
                  </a:cubicBezTo>
                  <a:cubicBezTo>
                    <a:pt x="393" y="628"/>
                    <a:pt x="586" y="605"/>
                    <a:pt x="871" y="605"/>
                  </a:cubicBezTo>
                  <a:cubicBezTo>
                    <a:pt x="1567" y="605"/>
                    <a:pt x="2785" y="3129"/>
                    <a:pt x="3307" y="3390"/>
                  </a:cubicBezTo>
                  <a:cubicBezTo>
                    <a:pt x="3326" y="3401"/>
                    <a:pt x="3341" y="3407"/>
                    <a:pt x="3351" y="3407"/>
                  </a:cubicBezTo>
                  <a:cubicBezTo>
                    <a:pt x="3571" y="3407"/>
                    <a:pt x="1707" y="757"/>
                    <a:pt x="958" y="257"/>
                  </a:cubicBezTo>
                  <a:cubicBezTo>
                    <a:pt x="664" y="61"/>
                    <a:pt x="456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7022338" y="2333564"/>
              <a:ext cx="395498" cy="264080"/>
            </a:xfrm>
            <a:custGeom>
              <a:avLst/>
              <a:gdLst/>
              <a:ahLst/>
              <a:cxnLst/>
              <a:rect l="l" t="t" r="r" b="b"/>
              <a:pathLst>
                <a:path w="20010" h="13361" extrusionOk="0">
                  <a:moveTo>
                    <a:pt x="10651" y="1"/>
                  </a:moveTo>
                  <a:cubicBezTo>
                    <a:pt x="8239" y="1"/>
                    <a:pt x="1" y="6470"/>
                    <a:pt x="952" y="10793"/>
                  </a:cubicBezTo>
                  <a:cubicBezTo>
                    <a:pt x="1374" y="12711"/>
                    <a:pt x="1627" y="13361"/>
                    <a:pt x="1994" y="13361"/>
                  </a:cubicBezTo>
                  <a:cubicBezTo>
                    <a:pt x="2459" y="13361"/>
                    <a:pt x="3109" y="12316"/>
                    <a:pt x="4520" y="11489"/>
                  </a:cubicBezTo>
                  <a:cubicBezTo>
                    <a:pt x="7130" y="10009"/>
                    <a:pt x="11481" y="3483"/>
                    <a:pt x="11481" y="3483"/>
                  </a:cubicBezTo>
                  <a:cubicBezTo>
                    <a:pt x="11481" y="3483"/>
                    <a:pt x="20010" y="350"/>
                    <a:pt x="10698" y="2"/>
                  </a:cubicBezTo>
                  <a:cubicBezTo>
                    <a:pt x="10683" y="1"/>
                    <a:pt x="10667" y="1"/>
                    <a:pt x="10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6673051" y="3640781"/>
              <a:ext cx="237378" cy="217830"/>
            </a:xfrm>
            <a:custGeom>
              <a:avLst/>
              <a:gdLst/>
              <a:ahLst/>
              <a:cxnLst/>
              <a:rect l="l" t="t" r="r" b="b"/>
              <a:pathLst>
                <a:path w="12010" h="11021" extrusionOk="0">
                  <a:moveTo>
                    <a:pt x="262" y="1"/>
                  </a:moveTo>
                  <a:cubicBezTo>
                    <a:pt x="262" y="1"/>
                    <a:pt x="1" y="610"/>
                    <a:pt x="1" y="2002"/>
                  </a:cubicBezTo>
                  <a:cubicBezTo>
                    <a:pt x="1" y="3395"/>
                    <a:pt x="1741" y="4961"/>
                    <a:pt x="2350" y="6266"/>
                  </a:cubicBezTo>
                  <a:cubicBezTo>
                    <a:pt x="3047" y="7485"/>
                    <a:pt x="4874" y="9660"/>
                    <a:pt x="7398" y="10443"/>
                  </a:cubicBezTo>
                  <a:cubicBezTo>
                    <a:pt x="8669" y="10825"/>
                    <a:pt x="9568" y="11020"/>
                    <a:pt x="10207" y="11020"/>
                  </a:cubicBezTo>
                  <a:cubicBezTo>
                    <a:pt x="10881" y="11020"/>
                    <a:pt x="11265" y="10803"/>
                    <a:pt x="11488" y="10356"/>
                  </a:cubicBezTo>
                  <a:cubicBezTo>
                    <a:pt x="12010" y="9138"/>
                    <a:pt x="10618" y="6527"/>
                    <a:pt x="9486" y="5396"/>
                  </a:cubicBezTo>
                  <a:cubicBezTo>
                    <a:pt x="7659" y="3569"/>
                    <a:pt x="5657" y="1219"/>
                    <a:pt x="5657" y="121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6673051" y="3630464"/>
              <a:ext cx="237378" cy="217830"/>
            </a:xfrm>
            <a:custGeom>
              <a:avLst/>
              <a:gdLst/>
              <a:ahLst/>
              <a:cxnLst/>
              <a:rect l="l" t="t" r="r" b="b"/>
              <a:pathLst>
                <a:path w="12010" h="11021" extrusionOk="0">
                  <a:moveTo>
                    <a:pt x="262" y="1"/>
                  </a:moveTo>
                  <a:cubicBezTo>
                    <a:pt x="262" y="1"/>
                    <a:pt x="1" y="610"/>
                    <a:pt x="1" y="2002"/>
                  </a:cubicBezTo>
                  <a:cubicBezTo>
                    <a:pt x="1" y="3395"/>
                    <a:pt x="1741" y="4961"/>
                    <a:pt x="2350" y="6179"/>
                  </a:cubicBezTo>
                  <a:cubicBezTo>
                    <a:pt x="3047" y="7485"/>
                    <a:pt x="4874" y="9660"/>
                    <a:pt x="7398" y="10443"/>
                  </a:cubicBezTo>
                  <a:cubicBezTo>
                    <a:pt x="8669" y="10825"/>
                    <a:pt x="9568" y="11020"/>
                    <a:pt x="10207" y="11020"/>
                  </a:cubicBezTo>
                  <a:cubicBezTo>
                    <a:pt x="10881" y="11020"/>
                    <a:pt x="11265" y="10803"/>
                    <a:pt x="11488" y="10356"/>
                  </a:cubicBezTo>
                  <a:cubicBezTo>
                    <a:pt x="12010" y="9138"/>
                    <a:pt x="10618" y="6527"/>
                    <a:pt x="9486" y="5396"/>
                  </a:cubicBezTo>
                  <a:cubicBezTo>
                    <a:pt x="7659" y="3569"/>
                    <a:pt x="5657" y="1219"/>
                    <a:pt x="5657" y="121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6905250" y="3473945"/>
              <a:ext cx="274654" cy="220320"/>
            </a:xfrm>
            <a:custGeom>
              <a:avLst/>
              <a:gdLst/>
              <a:ahLst/>
              <a:cxnLst/>
              <a:rect l="l" t="t" r="r" b="b"/>
              <a:pathLst>
                <a:path w="13896" h="11147" extrusionOk="0">
                  <a:moveTo>
                    <a:pt x="610" y="1"/>
                  </a:moveTo>
                  <a:cubicBezTo>
                    <a:pt x="610" y="1"/>
                    <a:pt x="1" y="1741"/>
                    <a:pt x="1" y="2959"/>
                  </a:cubicBezTo>
                  <a:lnTo>
                    <a:pt x="1" y="4265"/>
                  </a:lnTo>
                  <a:cubicBezTo>
                    <a:pt x="1" y="4265"/>
                    <a:pt x="1306" y="5222"/>
                    <a:pt x="2263" y="5396"/>
                  </a:cubicBezTo>
                  <a:cubicBezTo>
                    <a:pt x="3308" y="5570"/>
                    <a:pt x="6353" y="9225"/>
                    <a:pt x="8007" y="10008"/>
                  </a:cubicBezTo>
                  <a:cubicBezTo>
                    <a:pt x="9797" y="10859"/>
                    <a:pt x="11052" y="11146"/>
                    <a:pt x="11927" y="11146"/>
                  </a:cubicBezTo>
                  <a:cubicBezTo>
                    <a:pt x="13647" y="11146"/>
                    <a:pt x="13895" y="10037"/>
                    <a:pt x="13837" y="9921"/>
                  </a:cubicBezTo>
                  <a:cubicBezTo>
                    <a:pt x="13663" y="8964"/>
                    <a:pt x="12532" y="7746"/>
                    <a:pt x="11749" y="7310"/>
                  </a:cubicBezTo>
                  <a:cubicBezTo>
                    <a:pt x="10705" y="6701"/>
                    <a:pt x="9747" y="4700"/>
                    <a:pt x="9312" y="3917"/>
                  </a:cubicBezTo>
                  <a:cubicBezTo>
                    <a:pt x="8849" y="3222"/>
                    <a:pt x="7907" y="1843"/>
                    <a:pt x="7154" y="1843"/>
                  </a:cubicBezTo>
                  <a:cubicBezTo>
                    <a:pt x="7057" y="1843"/>
                    <a:pt x="6964" y="1866"/>
                    <a:pt x="6876" y="1915"/>
                  </a:cubicBezTo>
                  <a:cubicBezTo>
                    <a:pt x="6092" y="2350"/>
                    <a:pt x="4265" y="3917"/>
                    <a:pt x="4265" y="3917"/>
                  </a:cubicBezTo>
                  <a:cubicBezTo>
                    <a:pt x="4265" y="3917"/>
                    <a:pt x="1654" y="2524"/>
                    <a:pt x="1219" y="1741"/>
                  </a:cubicBezTo>
                  <a:cubicBezTo>
                    <a:pt x="784" y="1045"/>
                    <a:pt x="610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6917307" y="3464181"/>
              <a:ext cx="113530" cy="87183"/>
            </a:xfrm>
            <a:custGeom>
              <a:avLst/>
              <a:gdLst/>
              <a:ahLst/>
              <a:cxnLst/>
              <a:rect l="l" t="t" r="r" b="b"/>
              <a:pathLst>
                <a:path w="5744" h="4411" extrusionOk="0">
                  <a:moveTo>
                    <a:pt x="1216" y="0"/>
                  </a:moveTo>
                  <a:cubicBezTo>
                    <a:pt x="998" y="0"/>
                    <a:pt x="792" y="45"/>
                    <a:pt x="609" y="147"/>
                  </a:cubicBezTo>
                  <a:cubicBezTo>
                    <a:pt x="261" y="321"/>
                    <a:pt x="87" y="408"/>
                    <a:pt x="0" y="582"/>
                  </a:cubicBezTo>
                  <a:cubicBezTo>
                    <a:pt x="87" y="843"/>
                    <a:pt x="261" y="1713"/>
                    <a:pt x="609" y="2235"/>
                  </a:cubicBezTo>
                  <a:cubicBezTo>
                    <a:pt x="1044" y="3018"/>
                    <a:pt x="3655" y="4411"/>
                    <a:pt x="3655" y="4411"/>
                  </a:cubicBezTo>
                  <a:cubicBezTo>
                    <a:pt x="3655" y="4411"/>
                    <a:pt x="4786" y="3453"/>
                    <a:pt x="5743" y="2757"/>
                  </a:cubicBezTo>
                  <a:cubicBezTo>
                    <a:pt x="4873" y="2235"/>
                    <a:pt x="3742" y="1539"/>
                    <a:pt x="3307" y="1017"/>
                  </a:cubicBezTo>
                  <a:cubicBezTo>
                    <a:pt x="2773" y="483"/>
                    <a:pt x="1932" y="0"/>
                    <a:pt x="1216" y="0"/>
                  </a:cubicBezTo>
                  <a:close/>
                </a:path>
              </a:pathLst>
            </a:custGeom>
            <a:solidFill>
              <a:srgbClr val="AB40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6917307" y="3463627"/>
              <a:ext cx="122128" cy="92896"/>
            </a:xfrm>
            <a:custGeom>
              <a:avLst/>
              <a:gdLst/>
              <a:ahLst/>
              <a:cxnLst/>
              <a:rect l="l" t="t" r="r" b="b"/>
              <a:pathLst>
                <a:path w="6179" h="4700" extrusionOk="0">
                  <a:moveTo>
                    <a:pt x="1218" y="175"/>
                  </a:moveTo>
                  <a:cubicBezTo>
                    <a:pt x="1915" y="175"/>
                    <a:pt x="2698" y="697"/>
                    <a:pt x="3220" y="1219"/>
                  </a:cubicBezTo>
                  <a:cubicBezTo>
                    <a:pt x="3655" y="1654"/>
                    <a:pt x="5047" y="2524"/>
                    <a:pt x="5918" y="3133"/>
                  </a:cubicBezTo>
                  <a:lnTo>
                    <a:pt x="4003" y="4526"/>
                  </a:lnTo>
                  <a:cubicBezTo>
                    <a:pt x="3133" y="4004"/>
                    <a:pt x="1044" y="2785"/>
                    <a:pt x="696" y="2176"/>
                  </a:cubicBezTo>
                  <a:cubicBezTo>
                    <a:pt x="435" y="1654"/>
                    <a:pt x="261" y="958"/>
                    <a:pt x="174" y="610"/>
                  </a:cubicBezTo>
                  <a:cubicBezTo>
                    <a:pt x="261" y="523"/>
                    <a:pt x="435" y="436"/>
                    <a:pt x="696" y="349"/>
                  </a:cubicBezTo>
                  <a:cubicBezTo>
                    <a:pt x="870" y="175"/>
                    <a:pt x="1044" y="175"/>
                    <a:pt x="1218" y="175"/>
                  </a:cubicBezTo>
                  <a:close/>
                  <a:moveTo>
                    <a:pt x="1218" y="0"/>
                  </a:moveTo>
                  <a:cubicBezTo>
                    <a:pt x="1044" y="0"/>
                    <a:pt x="783" y="88"/>
                    <a:pt x="609" y="175"/>
                  </a:cubicBezTo>
                  <a:cubicBezTo>
                    <a:pt x="261" y="349"/>
                    <a:pt x="87" y="436"/>
                    <a:pt x="0" y="610"/>
                  </a:cubicBezTo>
                  <a:cubicBezTo>
                    <a:pt x="87" y="871"/>
                    <a:pt x="261" y="1741"/>
                    <a:pt x="609" y="2263"/>
                  </a:cubicBezTo>
                  <a:cubicBezTo>
                    <a:pt x="1044" y="3046"/>
                    <a:pt x="4090" y="4700"/>
                    <a:pt x="4090" y="4700"/>
                  </a:cubicBezTo>
                  <a:lnTo>
                    <a:pt x="6179" y="3046"/>
                  </a:lnTo>
                  <a:cubicBezTo>
                    <a:pt x="5308" y="2524"/>
                    <a:pt x="3742" y="1567"/>
                    <a:pt x="3307" y="1045"/>
                  </a:cubicBezTo>
                  <a:cubicBezTo>
                    <a:pt x="2785" y="523"/>
                    <a:pt x="1915" y="0"/>
                    <a:pt x="1218" y="0"/>
                  </a:cubicBezTo>
                  <a:close/>
                </a:path>
              </a:pathLst>
            </a:custGeom>
            <a:solidFill>
              <a:srgbClr val="E0A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6905250" y="3473945"/>
              <a:ext cx="273508" cy="214846"/>
            </a:xfrm>
            <a:custGeom>
              <a:avLst/>
              <a:gdLst/>
              <a:ahLst/>
              <a:cxnLst/>
              <a:rect l="l" t="t" r="r" b="b"/>
              <a:pathLst>
                <a:path w="13838" h="10870" extrusionOk="0">
                  <a:moveTo>
                    <a:pt x="610" y="1"/>
                  </a:moveTo>
                  <a:cubicBezTo>
                    <a:pt x="610" y="1"/>
                    <a:pt x="349" y="784"/>
                    <a:pt x="175" y="1654"/>
                  </a:cubicBezTo>
                  <a:cubicBezTo>
                    <a:pt x="88" y="2089"/>
                    <a:pt x="1" y="2524"/>
                    <a:pt x="1" y="2959"/>
                  </a:cubicBezTo>
                  <a:lnTo>
                    <a:pt x="1" y="3917"/>
                  </a:lnTo>
                  <a:cubicBezTo>
                    <a:pt x="1" y="3917"/>
                    <a:pt x="523" y="4091"/>
                    <a:pt x="1132" y="4439"/>
                  </a:cubicBezTo>
                  <a:cubicBezTo>
                    <a:pt x="1741" y="4787"/>
                    <a:pt x="3743" y="5831"/>
                    <a:pt x="4265" y="6353"/>
                  </a:cubicBezTo>
                  <a:cubicBezTo>
                    <a:pt x="5396" y="7572"/>
                    <a:pt x="6876" y="9138"/>
                    <a:pt x="8007" y="9660"/>
                  </a:cubicBezTo>
                  <a:cubicBezTo>
                    <a:pt x="9928" y="10495"/>
                    <a:pt x="11207" y="10870"/>
                    <a:pt x="12067" y="10870"/>
                  </a:cubicBezTo>
                  <a:cubicBezTo>
                    <a:pt x="12999" y="10870"/>
                    <a:pt x="13437" y="10430"/>
                    <a:pt x="13663" y="9660"/>
                  </a:cubicBezTo>
                  <a:cubicBezTo>
                    <a:pt x="13837" y="8790"/>
                    <a:pt x="12271" y="7136"/>
                    <a:pt x="11488" y="6614"/>
                  </a:cubicBezTo>
                  <a:cubicBezTo>
                    <a:pt x="10879" y="6266"/>
                    <a:pt x="10966" y="6179"/>
                    <a:pt x="10269" y="5396"/>
                  </a:cubicBezTo>
                  <a:cubicBezTo>
                    <a:pt x="9747" y="4787"/>
                    <a:pt x="9486" y="4265"/>
                    <a:pt x="9312" y="3917"/>
                  </a:cubicBezTo>
                  <a:cubicBezTo>
                    <a:pt x="8964" y="3394"/>
                    <a:pt x="8442" y="2611"/>
                    <a:pt x="7833" y="2176"/>
                  </a:cubicBezTo>
                  <a:cubicBezTo>
                    <a:pt x="7601" y="1944"/>
                    <a:pt x="7369" y="1828"/>
                    <a:pt x="7162" y="1828"/>
                  </a:cubicBezTo>
                  <a:cubicBezTo>
                    <a:pt x="7059" y="1828"/>
                    <a:pt x="6963" y="1857"/>
                    <a:pt x="6876" y="1915"/>
                  </a:cubicBezTo>
                  <a:cubicBezTo>
                    <a:pt x="6789" y="2002"/>
                    <a:pt x="6615" y="2089"/>
                    <a:pt x="6528" y="2176"/>
                  </a:cubicBezTo>
                  <a:cubicBezTo>
                    <a:pt x="6441" y="2176"/>
                    <a:pt x="6353" y="2263"/>
                    <a:pt x="6353" y="2263"/>
                  </a:cubicBezTo>
                  <a:cubicBezTo>
                    <a:pt x="5396" y="2959"/>
                    <a:pt x="4265" y="2959"/>
                    <a:pt x="4265" y="2959"/>
                  </a:cubicBezTo>
                  <a:cubicBezTo>
                    <a:pt x="4265" y="2959"/>
                    <a:pt x="1567" y="2524"/>
                    <a:pt x="1219" y="1741"/>
                  </a:cubicBezTo>
                  <a:cubicBezTo>
                    <a:pt x="871" y="1132"/>
                    <a:pt x="697" y="349"/>
                    <a:pt x="610" y="88"/>
                  </a:cubicBezTo>
                  <a:cubicBezTo>
                    <a:pt x="610" y="1"/>
                    <a:pt x="610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6731536" y="3666594"/>
              <a:ext cx="67102" cy="30972"/>
            </a:xfrm>
            <a:custGeom>
              <a:avLst/>
              <a:gdLst/>
              <a:ahLst/>
              <a:cxnLst/>
              <a:rect l="l" t="t" r="r" b="b"/>
              <a:pathLst>
                <a:path w="3395" h="1567" extrusionOk="0">
                  <a:moveTo>
                    <a:pt x="3394" y="0"/>
                  </a:moveTo>
                  <a:cubicBezTo>
                    <a:pt x="3394" y="0"/>
                    <a:pt x="2611" y="0"/>
                    <a:pt x="1654" y="87"/>
                  </a:cubicBezTo>
                  <a:cubicBezTo>
                    <a:pt x="697" y="261"/>
                    <a:pt x="1" y="1218"/>
                    <a:pt x="1" y="1305"/>
                  </a:cubicBezTo>
                  <a:lnTo>
                    <a:pt x="349" y="1567"/>
                  </a:lnTo>
                  <a:cubicBezTo>
                    <a:pt x="349" y="1480"/>
                    <a:pt x="958" y="609"/>
                    <a:pt x="1741" y="522"/>
                  </a:cubicBezTo>
                  <a:cubicBezTo>
                    <a:pt x="2176" y="435"/>
                    <a:pt x="2590" y="413"/>
                    <a:pt x="2894" y="413"/>
                  </a:cubicBezTo>
                  <a:cubicBezTo>
                    <a:pt x="3199" y="413"/>
                    <a:pt x="3394" y="435"/>
                    <a:pt x="3394" y="435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rgbClr val="EAF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6655856" y="2748174"/>
              <a:ext cx="268349" cy="960124"/>
            </a:xfrm>
            <a:custGeom>
              <a:avLst/>
              <a:gdLst/>
              <a:ahLst/>
              <a:cxnLst/>
              <a:rect l="l" t="t" r="r" b="b"/>
              <a:pathLst>
                <a:path w="13577" h="48577" extrusionOk="0">
                  <a:moveTo>
                    <a:pt x="8065" y="1"/>
                  </a:moveTo>
                  <a:cubicBezTo>
                    <a:pt x="5848" y="1"/>
                    <a:pt x="3714" y="1157"/>
                    <a:pt x="2611" y="2260"/>
                  </a:cubicBezTo>
                  <a:cubicBezTo>
                    <a:pt x="610" y="4261"/>
                    <a:pt x="4004" y="25147"/>
                    <a:pt x="4004" y="25669"/>
                  </a:cubicBezTo>
                  <a:cubicBezTo>
                    <a:pt x="4004" y="26104"/>
                    <a:pt x="1654" y="31325"/>
                    <a:pt x="784" y="33414"/>
                  </a:cubicBezTo>
                  <a:cubicBezTo>
                    <a:pt x="1" y="35502"/>
                    <a:pt x="1915" y="42464"/>
                    <a:pt x="1915" y="42464"/>
                  </a:cubicBezTo>
                  <a:cubicBezTo>
                    <a:pt x="1915" y="42464"/>
                    <a:pt x="88" y="46815"/>
                    <a:pt x="5135" y="48556"/>
                  </a:cubicBezTo>
                  <a:cubicBezTo>
                    <a:pt x="5183" y="48570"/>
                    <a:pt x="5242" y="48576"/>
                    <a:pt x="5308" y="48576"/>
                  </a:cubicBezTo>
                  <a:cubicBezTo>
                    <a:pt x="6069" y="48576"/>
                    <a:pt x="7823" y="47682"/>
                    <a:pt x="6701" y="46641"/>
                  </a:cubicBezTo>
                  <a:cubicBezTo>
                    <a:pt x="6701" y="46641"/>
                    <a:pt x="6701" y="41942"/>
                    <a:pt x="7398" y="37417"/>
                  </a:cubicBezTo>
                  <a:cubicBezTo>
                    <a:pt x="8094" y="32892"/>
                    <a:pt x="9747" y="31586"/>
                    <a:pt x="10704" y="29759"/>
                  </a:cubicBezTo>
                  <a:cubicBezTo>
                    <a:pt x="13576" y="24189"/>
                    <a:pt x="12619" y="15052"/>
                    <a:pt x="13141" y="9744"/>
                  </a:cubicBezTo>
                  <a:cubicBezTo>
                    <a:pt x="13576" y="4522"/>
                    <a:pt x="13141" y="2956"/>
                    <a:pt x="13141" y="2956"/>
                  </a:cubicBezTo>
                  <a:cubicBezTo>
                    <a:pt x="11735" y="768"/>
                    <a:pt x="9872" y="1"/>
                    <a:pt x="8065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6618026" y="2655219"/>
              <a:ext cx="516005" cy="1058080"/>
            </a:xfrm>
            <a:custGeom>
              <a:avLst/>
              <a:gdLst/>
              <a:ahLst/>
              <a:cxnLst/>
              <a:rect l="l" t="t" r="r" b="b"/>
              <a:pathLst>
                <a:path w="26107" h="53533" extrusionOk="0">
                  <a:moveTo>
                    <a:pt x="25150" y="1"/>
                  </a:moveTo>
                  <a:lnTo>
                    <a:pt x="4090" y="7398"/>
                  </a:lnTo>
                  <a:cubicBezTo>
                    <a:pt x="2785" y="9834"/>
                    <a:pt x="4090" y="28979"/>
                    <a:pt x="4090" y="28979"/>
                  </a:cubicBezTo>
                  <a:cubicBezTo>
                    <a:pt x="4090" y="28979"/>
                    <a:pt x="0" y="36637"/>
                    <a:pt x="2524" y="49169"/>
                  </a:cubicBezTo>
                  <a:cubicBezTo>
                    <a:pt x="2692" y="49842"/>
                    <a:pt x="6121" y="53532"/>
                    <a:pt x="7131" y="53532"/>
                  </a:cubicBezTo>
                  <a:cubicBezTo>
                    <a:pt x="7164" y="53532"/>
                    <a:pt x="7195" y="53528"/>
                    <a:pt x="7223" y="53520"/>
                  </a:cubicBezTo>
                  <a:cubicBezTo>
                    <a:pt x="10530" y="52562"/>
                    <a:pt x="9573" y="48821"/>
                    <a:pt x="9747" y="47776"/>
                  </a:cubicBezTo>
                  <a:cubicBezTo>
                    <a:pt x="11574" y="39161"/>
                    <a:pt x="14881" y="30807"/>
                    <a:pt x="14881" y="30807"/>
                  </a:cubicBezTo>
                  <a:lnTo>
                    <a:pt x="14968" y="20016"/>
                  </a:lnTo>
                  <a:lnTo>
                    <a:pt x="15664" y="28544"/>
                  </a:lnTo>
                  <a:cubicBezTo>
                    <a:pt x="15664" y="28544"/>
                    <a:pt x="12096" y="43338"/>
                    <a:pt x="17840" y="44295"/>
                  </a:cubicBezTo>
                  <a:cubicBezTo>
                    <a:pt x="18992" y="44511"/>
                    <a:pt x="19854" y="44597"/>
                    <a:pt x="20496" y="44597"/>
                  </a:cubicBezTo>
                  <a:cubicBezTo>
                    <a:pt x="22957" y="44597"/>
                    <a:pt x="22191" y="43338"/>
                    <a:pt x="22191" y="43338"/>
                  </a:cubicBezTo>
                  <a:cubicBezTo>
                    <a:pt x="22191" y="43338"/>
                    <a:pt x="26107" y="21582"/>
                    <a:pt x="26107" y="18102"/>
                  </a:cubicBezTo>
                  <a:cubicBezTo>
                    <a:pt x="26107" y="14969"/>
                    <a:pt x="25411" y="3047"/>
                    <a:pt x="25237" y="523"/>
                  </a:cubicBezTo>
                  <a:cubicBezTo>
                    <a:pt x="25150" y="175"/>
                    <a:pt x="25150" y="1"/>
                    <a:pt x="25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6562890" y="2093750"/>
              <a:ext cx="641236" cy="1136211"/>
            </a:xfrm>
            <a:custGeom>
              <a:avLst/>
              <a:gdLst/>
              <a:ahLst/>
              <a:cxnLst/>
              <a:rect l="l" t="t" r="r" b="b"/>
              <a:pathLst>
                <a:path w="31764" h="57486" extrusionOk="0">
                  <a:moveTo>
                    <a:pt x="22221" y="0"/>
                  </a:moveTo>
                  <a:cubicBezTo>
                    <a:pt x="15364" y="0"/>
                    <a:pt x="5755" y="3372"/>
                    <a:pt x="4439" y="7174"/>
                  </a:cubicBezTo>
                  <a:cubicBezTo>
                    <a:pt x="1" y="20054"/>
                    <a:pt x="7223" y="29800"/>
                    <a:pt x="6527" y="32498"/>
                  </a:cubicBezTo>
                  <a:cubicBezTo>
                    <a:pt x="6614" y="32585"/>
                    <a:pt x="6788" y="32672"/>
                    <a:pt x="6962" y="32672"/>
                  </a:cubicBezTo>
                  <a:cubicBezTo>
                    <a:pt x="6440" y="34674"/>
                    <a:pt x="6353" y="37284"/>
                    <a:pt x="6353" y="37284"/>
                  </a:cubicBezTo>
                  <a:cubicBezTo>
                    <a:pt x="6353" y="37284"/>
                    <a:pt x="2089" y="53035"/>
                    <a:pt x="7745" y="56429"/>
                  </a:cubicBezTo>
                  <a:cubicBezTo>
                    <a:pt x="8992" y="57165"/>
                    <a:pt x="10598" y="57486"/>
                    <a:pt x="12371" y="57486"/>
                  </a:cubicBezTo>
                  <a:cubicBezTo>
                    <a:pt x="20249" y="57486"/>
                    <a:pt x="31442" y="51142"/>
                    <a:pt x="29240" y="46596"/>
                  </a:cubicBezTo>
                  <a:cubicBezTo>
                    <a:pt x="29066" y="44594"/>
                    <a:pt x="27238" y="25014"/>
                    <a:pt x="27238" y="24405"/>
                  </a:cubicBezTo>
                  <a:cubicBezTo>
                    <a:pt x="27238" y="23448"/>
                    <a:pt x="27761" y="20228"/>
                    <a:pt x="28892" y="15268"/>
                  </a:cubicBezTo>
                  <a:cubicBezTo>
                    <a:pt x="29501" y="12570"/>
                    <a:pt x="31764" y="7087"/>
                    <a:pt x="28892" y="2214"/>
                  </a:cubicBezTo>
                  <a:cubicBezTo>
                    <a:pt x="28631" y="1866"/>
                    <a:pt x="28370" y="1605"/>
                    <a:pt x="28022" y="1344"/>
                  </a:cubicBezTo>
                  <a:cubicBezTo>
                    <a:pt x="27413" y="909"/>
                    <a:pt x="26716" y="561"/>
                    <a:pt x="25759" y="387"/>
                  </a:cubicBezTo>
                  <a:cubicBezTo>
                    <a:pt x="24730" y="122"/>
                    <a:pt x="23525" y="0"/>
                    <a:pt x="22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6858823" y="2071618"/>
              <a:ext cx="178893" cy="194903"/>
            </a:xfrm>
            <a:custGeom>
              <a:avLst/>
              <a:gdLst/>
              <a:ahLst/>
              <a:cxnLst/>
              <a:rect l="l" t="t" r="r" b="b"/>
              <a:pathLst>
                <a:path w="9051" h="9861" extrusionOk="0">
                  <a:moveTo>
                    <a:pt x="2130" y="1"/>
                  </a:moveTo>
                  <a:cubicBezTo>
                    <a:pt x="1819" y="1"/>
                    <a:pt x="1640" y="111"/>
                    <a:pt x="1654" y="375"/>
                  </a:cubicBezTo>
                  <a:cubicBezTo>
                    <a:pt x="1654" y="2029"/>
                    <a:pt x="0" y="2377"/>
                    <a:pt x="0" y="2377"/>
                  </a:cubicBezTo>
                  <a:cubicBezTo>
                    <a:pt x="0" y="2377"/>
                    <a:pt x="435" y="4640"/>
                    <a:pt x="2785" y="6293"/>
                  </a:cubicBezTo>
                  <a:cubicBezTo>
                    <a:pt x="4874" y="7685"/>
                    <a:pt x="7484" y="9861"/>
                    <a:pt x="7484" y="9861"/>
                  </a:cubicBezTo>
                  <a:cubicBezTo>
                    <a:pt x="7484" y="9861"/>
                    <a:pt x="7310" y="7250"/>
                    <a:pt x="7223" y="6467"/>
                  </a:cubicBezTo>
                  <a:cubicBezTo>
                    <a:pt x="7223" y="5684"/>
                    <a:pt x="9051" y="3073"/>
                    <a:pt x="9051" y="3073"/>
                  </a:cubicBezTo>
                  <a:cubicBezTo>
                    <a:pt x="9051" y="3073"/>
                    <a:pt x="3766" y="1"/>
                    <a:pt x="2130" y="1"/>
                  </a:cubicBezTo>
                  <a:close/>
                </a:path>
              </a:pathLst>
            </a:custGeom>
            <a:solidFill>
              <a:srgbClr val="B5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7001585" y="2162992"/>
              <a:ext cx="24094" cy="106968"/>
            </a:xfrm>
            <a:custGeom>
              <a:avLst/>
              <a:gdLst/>
              <a:ahLst/>
              <a:cxnLst/>
              <a:rect l="l" t="t" r="r" b="b"/>
              <a:pathLst>
                <a:path w="1219" h="5412" extrusionOk="0">
                  <a:moveTo>
                    <a:pt x="1081" y="0"/>
                  </a:moveTo>
                  <a:cubicBezTo>
                    <a:pt x="1040" y="0"/>
                    <a:pt x="999" y="37"/>
                    <a:pt x="973" y="153"/>
                  </a:cubicBezTo>
                  <a:lnTo>
                    <a:pt x="973" y="153"/>
                  </a:lnTo>
                  <a:lnTo>
                    <a:pt x="1218" y="104"/>
                  </a:lnTo>
                  <a:cubicBezTo>
                    <a:pt x="1218" y="104"/>
                    <a:pt x="1150" y="0"/>
                    <a:pt x="1081" y="0"/>
                  </a:cubicBezTo>
                  <a:close/>
                  <a:moveTo>
                    <a:pt x="973" y="153"/>
                  </a:moveTo>
                  <a:lnTo>
                    <a:pt x="348" y="278"/>
                  </a:lnTo>
                  <a:lnTo>
                    <a:pt x="0" y="1670"/>
                  </a:lnTo>
                  <a:lnTo>
                    <a:pt x="174" y="5412"/>
                  </a:lnTo>
                  <a:cubicBezTo>
                    <a:pt x="174" y="5412"/>
                    <a:pt x="1131" y="2192"/>
                    <a:pt x="957" y="887"/>
                  </a:cubicBezTo>
                  <a:cubicBezTo>
                    <a:pt x="932" y="506"/>
                    <a:pt x="944" y="281"/>
                    <a:pt x="973" y="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7001585" y="2127197"/>
              <a:ext cx="63643" cy="73980"/>
            </a:xfrm>
            <a:custGeom>
              <a:avLst/>
              <a:gdLst/>
              <a:ahLst/>
              <a:cxnLst/>
              <a:rect l="l" t="t" r="r" b="b"/>
              <a:pathLst>
                <a:path w="3220" h="3743" extrusionOk="0">
                  <a:moveTo>
                    <a:pt x="522" y="0"/>
                  </a:moveTo>
                  <a:lnTo>
                    <a:pt x="0" y="1218"/>
                  </a:lnTo>
                  <a:lnTo>
                    <a:pt x="0" y="3742"/>
                  </a:lnTo>
                  <a:cubicBezTo>
                    <a:pt x="0" y="3742"/>
                    <a:pt x="1044" y="2437"/>
                    <a:pt x="1828" y="2263"/>
                  </a:cubicBezTo>
                  <a:cubicBezTo>
                    <a:pt x="1888" y="2256"/>
                    <a:pt x="1947" y="2253"/>
                    <a:pt x="2005" y="2253"/>
                  </a:cubicBezTo>
                  <a:cubicBezTo>
                    <a:pt x="2701" y="2253"/>
                    <a:pt x="3220" y="2698"/>
                    <a:pt x="3220" y="2698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6777984" y="1800225"/>
              <a:ext cx="349168" cy="364822"/>
            </a:xfrm>
            <a:custGeom>
              <a:avLst/>
              <a:gdLst/>
              <a:ahLst/>
              <a:cxnLst/>
              <a:rect l="l" t="t" r="r" b="b"/>
              <a:pathLst>
                <a:path w="17666" h="18458" extrusionOk="0">
                  <a:moveTo>
                    <a:pt x="10312" y="0"/>
                  </a:moveTo>
                  <a:cubicBezTo>
                    <a:pt x="10212" y="0"/>
                    <a:pt x="10110" y="3"/>
                    <a:pt x="10008" y="9"/>
                  </a:cubicBezTo>
                  <a:cubicBezTo>
                    <a:pt x="0" y="705"/>
                    <a:pt x="3568" y="10016"/>
                    <a:pt x="4264" y="12279"/>
                  </a:cubicBezTo>
                  <a:cubicBezTo>
                    <a:pt x="5047" y="14542"/>
                    <a:pt x="8528" y="16804"/>
                    <a:pt x="10269" y="17674"/>
                  </a:cubicBezTo>
                  <a:cubicBezTo>
                    <a:pt x="11052" y="18196"/>
                    <a:pt x="12096" y="18458"/>
                    <a:pt x="12880" y="18458"/>
                  </a:cubicBezTo>
                  <a:cubicBezTo>
                    <a:pt x="13663" y="18458"/>
                    <a:pt x="14359" y="18196"/>
                    <a:pt x="14359" y="17500"/>
                  </a:cubicBezTo>
                  <a:cubicBezTo>
                    <a:pt x="14446" y="17500"/>
                    <a:pt x="14446" y="17413"/>
                    <a:pt x="14446" y="17326"/>
                  </a:cubicBezTo>
                  <a:cubicBezTo>
                    <a:pt x="14359" y="15760"/>
                    <a:pt x="15055" y="15673"/>
                    <a:pt x="15925" y="14803"/>
                  </a:cubicBezTo>
                  <a:cubicBezTo>
                    <a:pt x="16796" y="13845"/>
                    <a:pt x="16360" y="13236"/>
                    <a:pt x="16273" y="11844"/>
                  </a:cubicBezTo>
                  <a:cubicBezTo>
                    <a:pt x="16273" y="10451"/>
                    <a:pt x="16534" y="11235"/>
                    <a:pt x="17144" y="10190"/>
                  </a:cubicBezTo>
                  <a:cubicBezTo>
                    <a:pt x="17666" y="9059"/>
                    <a:pt x="16708" y="5491"/>
                    <a:pt x="16708" y="5491"/>
                  </a:cubicBezTo>
                  <a:cubicBezTo>
                    <a:pt x="16708" y="5491"/>
                    <a:pt x="14712" y="0"/>
                    <a:pt x="10312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6752171" y="1777258"/>
              <a:ext cx="381860" cy="291474"/>
            </a:xfrm>
            <a:custGeom>
              <a:avLst/>
              <a:gdLst/>
              <a:ahLst/>
              <a:cxnLst/>
              <a:rect l="l" t="t" r="r" b="b"/>
              <a:pathLst>
                <a:path w="19320" h="14747" extrusionOk="0">
                  <a:moveTo>
                    <a:pt x="10928" y="1"/>
                  </a:moveTo>
                  <a:cubicBezTo>
                    <a:pt x="9156" y="1"/>
                    <a:pt x="7172" y="787"/>
                    <a:pt x="5048" y="2911"/>
                  </a:cubicBezTo>
                  <a:cubicBezTo>
                    <a:pt x="1" y="8046"/>
                    <a:pt x="6092" y="14398"/>
                    <a:pt x="6092" y="14398"/>
                  </a:cubicBezTo>
                  <a:cubicBezTo>
                    <a:pt x="6092" y="14398"/>
                    <a:pt x="6266" y="13789"/>
                    <a:pt x="6963" y="11613"/>
                  </a:cubicBezTo>
                  <a:cubicBezTo>
                    <a:pt x="7081" y="11243"/>
                    <a:pt x="7230" y="11090"/>
                    <a:pt x="7395" y="11090"/>
                  </a:cubicBezTo>
                  <a:cubicBezTo>
                    <a:pt x="8200" y="11090"/>
                    <a:pt x="9399" y="14746"/>
                    <a:pt x="9399" y="14746"/>
                  </a:cubicBezTo>
                  <a:cubicBezTo>
                    <a:pt x="9399" y="14746"/>
                    <a:pt x="10095" y="13006"/>
                    <a:pt x="10095" y="11613"/>
                  </a:cubicBezTo>
                  <a:cubicBezTo>
                    <a:pt x="10095" y="10221"/>
                    <a:pt x="12184" y="10482"/>
                    <a:pt x="15317" y="9264"/>
                  </a:cubicBezTo>
                  <a:cubicBezTo>
                    <a:pt x="18450" y="8046"/>
                    <a:pt x="19320" y="6392"/>
                    <a:pt x="19320" y="6392"/>
                  </a:cubicBezTo>
                  <a:cubicBezTo>
                    <a:pt x="19320" y="6392"/>
                    <a:pt x="15981" y="1"/>
                    <a:pt x="10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7020500" y="2146112"/>
              <a:ext cx="86017" cy="266610"/>
            </a:xfrm>
            <a:custGeom>
              <a:avLst/>
              <a:gdLst/>
              <a:ahLst/>
              <a:cxnLst/>
              <a:rect l="l" t="t" r="r" b="b"/>
              <a:pathLst>
                <a:path w="4352" h="13489" extrusionOk="0">
                  <a:moveTo>
                    <a:pt x="2089" y="0"/>
                  </a:moveTo>
                  <a:cubicBezTo>
                    <a:pt x="2089" y="696"/>
                    <a:pt x="1393" y="958"/>
                    <a:pt x="610" y="958"/>
                  </a:cubicBezTo>
                  <a:cubicBezTo>
                    <a:pt x="435" y="1219"/>
                    <a:pt x="348" y="1480"/>
                    <a:pt x="261" y="1741"/>
                  </a:cubicBezTo>
                  <a:cubicBezTo>
                    <a:pt x="0" y="2785"/>
                    <a:pt x="697" y="3394"/>
                    <a:pt x="697" y="3394"/>
                  </a:cubicBezTo>
                  <a:lnTo>
                    <a:pt x="1828" y="13489"/>
                  </a:lnTo>
                  <a:lnTo>
                    <a:pt x="4351" y="4090"/>
                  </a:lnTo>
                  <a:lnTo>
                    <a:pt x="2350" y="174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6361733" y="2193667"/>
              <a:ext cx="546977" cy="673255"/>
            </a:xfrm>
            <a:custGeom>
              <a:avLst/>
              <a:gdLst/>
              <a:ahLst/>
              <a:cxnLst/>
              <a:rect l="l" t="t" r="r" b="b"/>
              <a:pathLst>
                <a:path w="27674" h="34063" extrusionOk="0">
                  <a:moveTo>
                    <a:pt x="15616" y="0"/>
                  </a:moveTo>
                  <a:cubicBezTo>
                    <a:pt x="11805" y="0"/>
                    <a:pt x="9399" y="5774"/>
                    <a:pt x="9399" y="5774"/>
                  </a:cubicBezTo>
                  <a:cubicBezTo>
                    <a:pt x="9399" y="5774"/>
                    <a:pt x="8703" y="6122"/>
                    <a:pt x="6615" y="8037"/>
                  </a:cubicBezTo>
                  <a:cubicBezTo>
                    <a:pt x="4526" y="10039"/>
                    <a:pt x="610" y="17522"/>
                    <a:pt x="349" y="18567"/>
                  </a:cubicBezTo>
                  <a:cubicBezTo>
                    <a:pt x="1" y="19611"/>
                    <a:pt x="2437" y="20916"/>
                    <a:pt x="3743" y="22135"/>
                  </a:cubicBezTo>
                  <a:cubicBezTo>
                    <a:pt x="4961" y="23353"/>
                    <a:pt x="13924" y="28661"/>
                    <a:pt x="13924" y="28661"/>
                  </a:cubicBezTo>
                  <a:cubicBezTo>
                    <a:pt x="13924" y="28661"/>
                    <a:pt x="14272" y="29096"/>
                    <a:pt x="14708" y="29532"/>
                  </a:cubicBezTo>
                  <a:cubicBezTo>
                    <a:pt x="15143" y="29967"/>
                    <a:pt x="19233" y="32055"/>
                    <a:pt x="19233" y="32055"/>
                  </a:cubicBezTo>
                  <a:cubicBezTo>
                    <a:pt x="19233" y="32055"/>
                    <a:pt x="19146" y="33012"/>
                    <a:pt x="19755" y="33622"/>
                  </a:cubicBezTo>
                  <a:cubicBezTo>
                    <a:pt x="20277" y="34013"/>
                    <a:pt x="20701" y="34062"/>
                    <a:pt x="20881" y="34062"/>
                  </a:cubicBezTo>
                  <a:cubicBezTo>
                    <a:pt x="20941" y="34062"/>
                    <a:pt x="20973" y="34057"/>
                    <a:pt x="20973" y="34057"/>
                  </a:cubicBezTo>
                  <a:lnTo>
                    <a:pt x="20364" y="32055"/>
                  </a:lnTo>
                  <a:lnTo>
                    <a:pt x="18450" y="30489"/>
                  </a:lnTo>
                  <a:lnTo>
                    <a:pt x="21408" y="31881"/>
                  </a:lnTo>
                  <a:cubicBezTo>
                    <a:pt x="21408" y="31881"/>
                    <a:pt x="23236" y="33273"/>
                    <a:pt x="23932" y="33273"/>
                  </a:cubicBezTo>
                  <a:cubicBezTo>
                    <a:pt x="24541" y="33273"/>
                    <a:pt x="24628" y="32925"/>
                    <a:pt x="24193" y="32577"/>
                  </a:cubicBezTo>
                  <a:cubicBezTo>
                    <a:pt x="23845" y="32142"/>
                    <a:pt x="22627" y="31272"/>
                    <a:pt x="22627" y="31272"/>
                  </a:cubicBezTo>
                  <a:lnTo>
                    <a:pt x="20481" y="29683"/>
                  </a:lnTo>
                  <a:lnTo>
                    <a:pt x="20481" y="29683"/>
                  </a:lnTo>
                  <a:cubicBezTo>
                    <a:pt x="20660" y="29776"/>
                    <a:pt x="20974" y="29880"/>
                    <a:pt x="21495" y="29880"/>
                  </a:cubicBezTo>
                  <a:cubicBezTo>
                    <a:pt x="22453" y="29880"/>
                    <a:pt x="23497" y="30750"/>
                    <a:pt x="24454" y="31272"/>
                  </a:cubicBezTo>
                  <a:cubicBezTo>
                    <a:pt x="24822" y="31493"/>
                    <a:pt x="25159" y="31573"/>
                    <a:pt x="25451" y="31573"/>
                  </a:cubicBezTo>
                  <a:cubicBezTo>
                    <a:pt x="25851" y="31573"/>
                    <a:pt x="26168" y="31423"/>
                    <a:pt x="26369" y="31272"/>
                  </a:cubicBezTo>
                  <a:cubicBezTo>
                    <a:pt x="26630" y="31011"/>
                    <a:pt x="24628" y="30054"/>
                    <a:pt x="23932" y="29619"/>
                  </a:cubicBezTo>
                  <a:cubicBezTo>
                    <a:pt x="23149" y="29183"/>
                    <a:pt x="21060" y="28226"/>
                    <a:pt x="21060" y="28226"/>
                  </a:cubicBezTo>
                  <a:lnTo>
                    <a:pt x="22540" y="28226"/>
                  </a:lnTo>
                  <a:cubicBezTo>
                    <a:pt x="23758" y="28226"/>
                    <a:pt x="26107" y="29445"/>
                    <a:pt x="26891" y="29445"/>
                  </a:cubicBezTo>
                  <a:cubicBezTo>
                    <a:pt x="27674" y="29445"/>
                    <a:pt x="25585" y="27965"/>
                    <a:pt x="23932" y="27182"/>
                  </a:cubicBezTo>
                  <a:cubicBezTo>
                    <a:pt x="22191" y="26312"/>
                    <a:pt x="17927" y="25616"/>
                    <a:pt x="17927" y="25616"/>
                  </a:cubicBezTo>
                  <a:lnTo>
                    <a:pt x="16187" y="25616"/>
                  </a:lnTo>
                  <a:cubicBezTo>
                    <a:pt x="16187" y="25616"/>
                    <a:pt x="14272" y="24745"/>
                    <a:pt x="12184" y="22744"/>
                  </a:cubicBezTo>
                  <a:cubicBezTo>
                    <a:pt x="10095" y="20829"/>
                    <a:pt x="6876" y="18306"/>
                    <a:pt x="6876" y="18306"/>
                  </a:cubicBezTo>
                  <a:cubicBezTo>
                    <a:pt x="6876" y="18306"/>
                    <a:pt x="9921" y="15434"/>
                    <a:pt x="11836" y="13606"/>
                  </a:cubicBezTo>
                  <a:cubicBezTo>
                    <a:pt x="13750" y="11866"/>
                    <a:pt x="14272" y="9951"/>
                    <a:pt x="16709" y="8907"/>
                  </a:cubicBezTo>
                  <a:cubicBezTo>
                    <a:pt x="19059" y="7776"/>
                    <a:pt x="20799" y="6210"/>
                    <a:pt x="20799" y="6210"/>
                  </a:cubicBezTo>
                  <a:cubicBezTo>
                    <a:pt x="22279" y="3251"/>
                    <a:pt x="20190" y="466"/>
                    <a:pt x="16100" y="31"/>
                  </a:cubicBezTo>
                  <a:cubicBezTo>
                    <a:pt x="15936" y="10"/>
                    <a:pt x="15775" y="0"/>
                    <a:pt x="15616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6874298" y="1985798"/>
              <a:ext cx="44748" cy="79060"/>
            </a:xfrm>
            <a:custGeom>
              <a:avLst/>
              <a:gdLst/>
              <a:ahLst/>
              <a:cxnLst/>
              <a:rect l="l" t="t" r="r" b="b"/>
              <a:pathLst>
                <a:path w="2264" h="4000" extrusionOk="0">
                  <a:moveTo>
                    <a:pt x="1325" y="0"/>
                  </a:moveTo>
                  <a:cubicBezTo>
                    <a:pt x="1291" y="0"/>
                    <a:pt x="1256" y="6"/>
                    <a:pt x="1219" y="18"/>
                  </a:cubicBezTo>
                  <a:cubicBezTo>
                    <a:pt x="610" y="192"/>
                    <a:pt x="174" y="714"/>
                    <a:pt x="87" y="1672"/>
                  </a:cubicBezTo>
                  <a:cubicBezTo>
                    <a:pt x="0" y="2542"/>
                    <a:pt x="87" y="3673"/>
                    <a:pt x="697" y="3847"/>
                  </a:cubicBezTo>
                  <a:cubicBezTo>
                    <a:pt x="1001" y="3934"/>
                    <a:pt x="1175" y="3999"/>
                    <a:pt x="1328" y="3999"/>
                  </a:cubicBezTo>
                  <a:cubicBezTo>
                    <a:pt x="1480" y="3999"/>
                    <a:pt x="1610" y="3934"/>
                    <a:pt x="1828" y="3760"/>
                  </a:cubicBezTo>
                  <a:cubicBezTo>
                    <a:pt x="2263" y="3412"/>
                    <a:pt x="2263" y="2803"/>
                    <a:pt x="2263" y="2803"/>
                  </a:cubicBezTo>
                  <a:lnTo>
                    <a:pt x="1915" y="1062"/>
                  </a:lnTo>
                  <a:cubicBezTo>
                    <a:pt x="1915" y="982"/>
                    <a:pt x="1765" y="0"/>
                    <a:pt x="1325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7192495" y="2290891"/>
              <a:ext cx="279023" cy="140806"/>
            </a:xfrm>
            <a:custGeom>
              <a:avLst/>
              <a:gdLst/>
              <a:ahLst/>
              <a:cxnLst/>
              <a:rect l="l" t="t" r="r" b="b"/>
              <a:pathLst>
                <a:path w="14117" h="7124" extrusionOk="0">
                  <a:moveTo>
                    <a:pt x="5125" y="0"/>
                  </a:moveTo>
                  <a:cubicBezTo>
                    <a:pt x="3799" y="0"/>
                    <a:pt x="2501" y="617"/>
                    <a:pt x="2176" y="942"/>
                  </a:cubicBezTo>
                  <a:cubicBezTo>
                    <a:pt x="1" y="2770"/>
                    <a:pt x="88" y="3640"/>
                    <a:pt x="871" y="4075"/>
                  </a:cubicBezTo>
                  <a:cubicBezTo>
                    <a:pt x="871" y="4418"/>
                    <a:pt x="8042" y="7123"/>
                    <a:pt x="8761" y="7123"/>
                  </a:cubicBezTo>
                  <a:cubicBezTo>
                    <a:pt x="8772" y="7123"/>
                    <a:pt x="8782" y="7122"/>
                    <a:pt x="8790" y="7121"/>
                  </a:cubicBezTo>
                  <a:cubicBezTo>
                    <a:pt x="9747" y="6947"/>
                    <a:pt x="13228" y="5381"/>
                    <a:pt x="13837" y="3988"/>
                  </a:cubicBezTo>
                  <a:cubicBezTo>
                    <a:pt x="14117" y="3308"/>
                    <a:pt x="13442" y="3125"/>
                    <a:pt x="12630" y="3125"/>
                  </a:cubicBezTo>
                  <a:cubicBezTo>
                    <a:pt x="11674" y="3125"/>
                    <a:pt x="10530" y="3379"/>
                    <a:pt x="10530" y="3379"/>
                  </a:cubicBezTo>
                  <a:cubicBezTo>
                    <a:pt x="9747" y="2770"/>
                    <a:pt x="9051" y="2422"/>
                    <a:pt x="8442" y="2074"/>
                  </a:cubicBezTo>
                  <a:cubicBezTo>
                    <a:pt x="9747" y="1552"/>
                    <a:pt x="9312" y="246"/>
                    <a:pt x="9312" y="246"/>
                  </a:cubicBezTo>
                  <a:lnTo>
                    <a:pt x="9312" y="246"/>
                  </a:lnTo>
                  <a:cubicBezTo>
                    <a:pt x="9312" y="246"/>
                    <a:pt x="8770" y="594"/>
                    <a:pt x="7920" y="594"/>
                  </a:cubicBezTo>
                  <a:cubicBezTo>
                    <a:pt x="7494" y="594"/>
                    <a:pt x="6991" y="507"/>
                    <a:pt x="6440" y="246"/>
                  </a:cubicBezTo>
                  <a:cubicBezTo>
                    <a:pt x="6023" y="70"/>
                    <a:pt x="5572" y="0"/>
                    <a:pt x="5125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6858823" y="2172341"/>
              <a:ext cx="199528" cy="240382"/>
            </a:xfrm>
            <a:custGeom>
              <a:avLst/>
              <a:gdLst/>
              <a:ahLst/>
              <a:cxnLst/>
              <a:rect l="l" t="t" r="r" b="b"/>
              <a:pathLst>
                <a:path w="10095" h="12162" extrusionOk="0">
                  <a:moveTo>
                    <a:pt x="8510" y="1"/>
                  </a:moveTo>
                  <a:cubicBezTo>
                    <a:pt x="8023" y="1"/>
                    <a:pt x="7832" y="2241"/>
                    <a:pt x="7832" y="2241"/>
                  </a:cubicBezTo>
                  <a:lnTo>
                    <a:pt x="7484" y="4765"/>
                  </a:lnTo>
                  <a:lnTo>
                    <a:pt x="1306" y="1197"/>
                  </a:lnTo>
                  <a:cubicBezTo>
                    <a:pt x="1306" y="1197"/>
                    <a:pt x="0" y="2589"/>
                    <a:pt x="1132" y="3721"/>
                  </a:cubicBezTo>
                  <a:cubicBezTo>
                    <a:pt x="2176" y="4765"/>
                    <a:pt x="10008" y="12162"/>
                    <a:pt x="10008" y="12162"/>
                  </a:cubicBezTo>
                  <a:cubicBezTo>
                    <a:pt x="10008" y="12162"/>
                    <a:pt x="10095" y="3895"/>
                    <a:pt x="9138" y="1023"/>
                  </a:cubicBezTo>
                  <a:cubicBezTo>
                    <a:pt x="8889" y="277"/>
                    <a:pt x="8681" y="1"/>
                    <a:pt x="85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6769386" y="2108262"/>
              <a:ext cx="287245" cy="304460"/>
            </a:xfrm>
            <a:custGeom>
              <a:avLst/>
              <a:gdLst/>
              <a:ahLst/>
              <a:cxnLst/>
              <a:rect l="l" t="t" r="r" b="b"/>
              <a:pathLst>
                <a:path w="14533" h="15404" extrusionOk="0">
                  <a:moveTo>
                    <a:pt x="4699" y="1"/>
                  </a:moveTo>
                  <a:lnTo>
                    <a:pt x="0" y="1915"/>
                  </a:lnTo>
                  <a:cubicBezTo>
                    <a:pt x="0" y="1915"/>
                    <a:pt x="957" y="5831"/>
                    <a:pt x="2176" y="7050"/>
                  </a:cubicBezTo>
                  <a:cubicBezTo>
                    <a:pt x="2832" y="7706"/>
                    <a:pt x="3715" y="7857"/>
                    <a:pt x="4390" y="7857"/>
                  </a:cubicBezTo>
                  <a:cubicBezTo>
                    <a:pt x="4969" y="7857"/>
                    <a:pt x="5395" y="7746"/>
                    <a:pt x="5395" y="7746"/>
                  </a:cubicBezTo>
                  <a:lnTo>
                    <a:pt x="5395" y="7746"/>
                  </a:lnTo>
                  <a:lnTo>
                    <a:pt x="4699" y="10356"/>
                  </a:lnTo>
                  <a:lnTo>
                    <a:pt x="14533" y="15404"/>
                  </a:lnTo>
                  <a:cubicBezTo>
                    <a:pt x="14533" y="15404"/>
                    <a:pt x="12270" y="12532"/>
                    <a:pt x="10356" y="10531"/>
                  </a:cubicBezTo>
                  <a:cubicBezTo>
                    <a:pt x="8441" y="8616"/>
                    <a:pt x="5395" y="5222"/>
                    <a:pt x="5395" y="4439"/>
                  </a:cubicBezTo>
                  <a:cubicBezTo>
                    <a:pt x="5395" y="3656"/>
                    <a:pt x="4699" y="1"/>
                    <a:pt x="4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881177" y="2195979"/>
              <a:ext cx="125587" cy="70541"/>
            </a:xfrm>
            <a:custGeom>
              <a:avLst/>
              <a:gdLst/>
              <a:ahLst/>
              <a:cxnLst/>
              <a:rect l="l" t="t" r="r" b="b"/>
              <a:pathLst>
                <a:path w="6354" h="3569" extrusionOk="0">
                  <a:moveTo>
                    <a:pt x="1915" y="1"/>
                  </a:moveTo>
                  <a:lnTo>
                    <a:pt x="1" y="523"/>
                  </a:lnTo>
                  <a:lnTo>
                    <a:pt x="6353" y="3569"/>
                  </a:lnTo>
                  <a:lnTo>
                    <a:pt x="3220" y="958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6820973" y="2095237"/>
              <a:ext cx="115269" cy="126713"/>
            </a:xfrm>
            <a:custGeom>
              <a:avLst/>
              <a:gdLst/>
              <a:ahLst/>
              <a:cxnLst/>
              <a:rect l="l" t="t" r="r" b="b"/>
              <a:pathLst>
                <a:path w="5832" h="6411" extrusionOk="0">
                  <a:moveTo>
                    <a:pt x="3223" y="0"/>
                  </a:moveTo>
                  <a:cubicBezTo>
                    <a:pt x="3006" y="0"/>
                    <a:pt x="2537" y="134"/>
                    <a:pt x="1567" y="834"/>
                  </a:cubicBezTo>
                  <a:cubicBezTo>
                    <a:pt x="1" y="2052"/>
                    <a:pt x="175" y="2052"/>
                    <a:pt x="175" y="2052"/>
                  </a:cubicBezTo>
                  <a:cubicBezTo>
                    <a:pt x="175" y="2052"/>
                    <a:pt x="958" y="3880"/>
                    <a:pt x="2350" y="5272"/>
                  </a:cubicBezTo>
                  <a:cubicBezTo>
                    <a:pt x="3131" y="6053"/>
                    <a:pt x="3352" y="6304"/>
                    <a:pt x="3403" y="6380"/>
                  </a:cubicBezTo>
                  <a:lnTo>
                    <a:pt x="3403" y="6380"/>
                  </a:lnTo>
                  <a:cubicBezTo>
                    <a:pt x="3451" y="6251"/>
                    <a:pt x="3733" y="5614"/>
                    <a:pt x="4631" y="5614"/>
                  </a:cubicBezTo>
                  <a:cubicBezTo>
                    <a:pt x="4681" y="5614"/>
                    <a:pt x="4733" y="5616"/>
                    <a:pt x="4787" y="5620"/>
                  </a:cubicBezTo>
                  <a:lnTo>
                    <a:pt x="5831" y="5707"/>
                  </a:lnTo>
                  <a:lnTo>
                    <a:pt x="3656" y="3096"/>
                  </a:lnTo>
                  <a:cubicBezTo>
                    <a:pt x="3047" y="1530"/>
                    <a:pt x="3395" y="51"/>
                    <a:pt x="3395" y="51"/>
                  </a:cubicBezTo>
                  <a:cubicBezTo>
                    <a:pt x="3395" y="51"/>
                    <a:pt x="3357" y="0"/>
                    <a:pt x="3223" y="0"/>
                  </a:cubicBezTo>
                  <a:close/>
                  <a:moveTo>
                    <a:pt x="3403" y="6380"/>
                  </a:moveTo>
                  <a:cubicBezTo>
                    <a:pt x="3397" y="6395"/>
                    <a:pt x="3395" y="6403"/>
                    <a:pt x="3395" y="6403"/>
                  </a:cubicBezTo>
                  <a:cubicBezTo>
                    <a:pt x="3395" y="6403"/>
                    <a:pt x="3406" y="6411"/>
                    <a:pt x="3412" y="6411"/>
                  </a:cubicBezTo>
                  <a:cubicBezTo>
                    <a:pt x="3418" y="6411"/>
                    <a:pt x="3419" y="6405"/>
                    <a:pt x="3403" y="6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7077265" y="1974750"/>
              <a:ext cx="72261" cy="81511"/>
            </a:xfrm>
            <a:custGeom>
              <a:avLst/>
              <a:gdLst/>
              <a:ahLst/>
              <a:cxnLst/>
              <a:rect l="l" t="t" r="r" b="b"/>
              <a:pathLst>
                <a:path w="3656" h="4124" extrusionOk="0">
                  <a:moveTo>
                    <a:pt x="3042" y="0"/>
                  </a:moveTo>
                  <a:cubicBezTo>
                    <a:pt x="2744" y="0"/>
                    <a:pt x="2361" y="175"/>
                    <a:pt x="2002" y="490"/>
                  </a:cubicBezTo>
                  <a:cubicBezTo>
                    <a:pt x="1654" y="838"/>
                    <a:pt x="1218" y="1099"/>
                    <a:pt x="870" y="1360"/>
                  </a:cubicBezTo>
                  <a:cubicBezTo>
                    <a:pt x="348" y="1796"/>
                    <a:pt x="0" y="2318"/>
                    <a:pt x="87" y="2927"/>
                  </a:cubicBezTo>
                  <a:cubicBezTo>
                    <a:pt x="87" y="3101"/>
                    <a:pt x="174" y="3362"/>
                    <a:pt x="174" y="3536"/>
                  </a:cubicBezTo>
                  <a:cubicBezTo>
                    <a:pt x="348" y="3928"/>
                    <a:pt x="696" y="4123"/>
                    <a:pt x="1099" y="4123"/>
                  </a:cubicBezTo>
                  <a:cubicBezTo>
                    <a:pt x="1501" y="4123"/>
                    <a:pt x="1958" y="3928"/>
                    <a:pt x="2350" y="3536"/>
                  </a:cubicBezTo>
                  <a:cubicBezTo>
                    <a:pt x="3220" y="2666"/>
                    <a:pt x="3655" y="1360"/>
                    <a:pt x="3568" y="490"/>
                  </a:cubicBezTo>
                  <a:cubicBezTo>
                    <a:pt x="3526" y="154"/>
                    <a:pt x="3321" y="0"/>
                    <a:pt x="3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7075546" y="1972398"/>
              <a:ext cx="75700" cy="86472"/>
            </a:xfrm>
            <a:custGeom>
              <a:avLst/>
              <a:gdLst/>
              <a:ahLst/>
              <a:cxnLst/>
              <a:rect l="l" t="t" r="r" b="b"/>
              <a:pathLst>
                <a:path w="3830" h="4375" extrusionOk="0">
                  <a:moveTo>
                    <a:pt x="3046" y="261"/>
                  </a:moveTo>
                  <a:cubicBezTo>
                    <a:pt x="3307" y="261"/>
                    <a:pt x="3481" y="348"/>
                    <a:pt x="3568" y="696"/>
                  </a:cubicBezTo>
                  <a:cubicBezTo>
                    <a:pt x="3655" y="1566"/>
                    <a:pt x="3220" y="2698"/>
                    <a:pt x="2350" y="3568"/>
                  </a:cubicBezTo>
                  <a:cubicBezTo>
                    <a:pt x="1990" y="3928"/>
                    <a:pt x="1561" y="4102"/>
                    <a:pt x="1182" y="4102"/>
                  </a:cubicBezTo>
                  <a:cubicBezTo>
                    <a:pt x="827" y="4102"/>
                    <a:pt x="516" y="3949"/>
                    <a:pt x="348" y="3655"/>
                  </a:cubicBezTo>
                  <a:cubicBezTo>
                    <a:pt x="348" y="3394"/>
                    <a:pt x="348" y="3220"/>
                    <a:pt x="261" y="2959"/>
                  </a:cubicBezTo>
                  <a:cubicBezTo>
                    <a:pt x="261" y="2524"/>
                    <a:pt x="522" y="1915"/>
                    <a:pt x="957" y="1566"/>
                  </a:cubicBezTo>
                  <a:cubicBezTo>
                    <a:pt x="1392" y="1305"/>
                    <a:pt x="1741" y="1044"/>
                    <a:pt x="2176" y="696"/>
                  </a:cubicBezTo>
                  <a:cubicBezTo>
                    <a:pt x="2437" y="348"/>
                    <a:pt x="2785" y="261"/>
                    <a:pt x="3046" y="261"/>
                  </a:cubicBezTo>
                  <a:close/>
                  <a:moveTo>
                    <a:pt x="3133" y="0"/>
                  </a:moveTo>
                  <a:cubicBezTo>
                    <a:pt x="2872" y="0"/>
                    <a:pt x="2437" y="174"/>
                    <a:pt x="2089" y="522"/>
                  </a:cubicBezTo>
                  <a:cubicBezTo>
                    <a:pt x="1653" y="870"/>
                    <a:pt x="1305" y="1131"/>
                    <a:pt x="870" y="1392"/>
                  </a:cubicBezTo>
                  <a:cubicBezTo>
                    <a:pt x="348" y="1828"/>
                    <a:pt x="0" y="2437"/>
                    <a:pt x="87" y="3046"/>
                  </a:cubicBezTo>
                  <a:cubicBezTo>
                    <a:pt x="87" y="3307"/>
                    <a:pt x="87" y="3481"/>
                    <a:pt x="174" y="3742"/>
                  </a:cubicBezTo>
                  <a:cubicBezTo>
                    <a:pt x="358" y="4155"/>
                    <a:pt x="711" y="4375"/>
                    <a:pt x="1132" y="4375"/>
                  </a:cubicBezTo>
                  <a:cubicBezTo>
                    <a:pt x="1508" y="4375"/>
                    <a:pt x="1939" y="4199"/>
                    <a:pt x="2350" y="3829"/>
                  </a:cubicBezTo>
                  <a:cubicBezTo>
                    <a:pt x="2350" y="3829"/>
                    <a:pt x="2437" y="3742"/>
                    <a:pt x="2437" y="3742"/>
                  </a:cubicBezTo>
                  <a:cubicBezTo>
                    <a:pt x="2437" y="3742"/>
                    <a:pt x="2437" y="3742"/>
                    <a:pt x="2524" y="3655"/>
                  </a:cubicBezTo>
                  <a:cubicBezTo>
                    <a:pt x="3394" y="2785"/>
                    <a:pt x="3829" y="1479"/>
                    <a:pt x="3742" y="522"/>
                  </a:cubicBezTo>
                  <a:cubicBezTo>
                    <a:pt x="3742" y="174"/>
                    <a:pt x="3481" y="0"/>
                    <a:pt x="3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984548" y="2031535"/>
              <a:ext cx="71727" cy="77281"/>
            </a:xfrm>
            <a:custGeom>
              <a:avLst/>
              <a:gdLst/>
              <a:ahLst/>
              <a:cxnLst/>
              <a:rect l="l" t="t" r="r" b="b"/>
              <a:pathLst>
                <a:path w="3629" h="3910" extrusionOk="0">
                  <a:moveTo>
                    <a:pt x="3078" y="0"/>
                  </a:moveTo>
                  <a:cubicBezTo>
                    <a:pt x="2987" y="0"/>
                    <a:pt x="2886" y="17"/>
                    <a:pt x="2777" y="54"/>
                  </a:cubicBezTo>
                  <a:cubicBezTo>
                    <a:pt x="2429" y="228"/>
                    <a:pt x="1993" y="315"/>
                    <a:pt x="1645" y="489"/>
                  </a:cubicBezTo>
                  <a:cubicBezTo>
                    <a:pt x="949" y="663"/>
                    <a:pt x="166" y="1533"/>
                    <a:pt x="79" y="2316"/>
                  </a:cubicBezTo>
                  <a:cubicBezTo>
                    <a:pt x="1" y="3253"/>
                    <a:pt x="343" y="3909"/>
                    <a:pt x="1042" y="3909"/>
                  </a:cubicBezTo>
                  <a:cubicBezTo>
                    <a:pt x="1122" y="3909"/>
                    <a:pt x="1207" y="3901"/>
                    <a:pt x="1297" y="3883"/>
                  </a:cubicBezTo>
                  <a:cubicBezTo>
                    <a:pt x="2080" y="3796"/>
                    <a:pt x="3125" y="2577"/>
                    <a:pt x="3473" y="1446"/>
                  </a:cubicBezTo>
                  <a:cubicBezTo>
                    <a:pt x="3473" y="1185"/>
                    <a:pt x="3560" y="924"/>
                    <a:pt x="3560" y="663"/>
                  </a:cubicBezTo>
                  <a:cubicBezTo>
                    <a:pt x="3629" y="250"/>
                    <a:pt x="3425" y="0"/>
                    <a:pt x="3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982749" y="2028866"/>
              <a:ext cx="75166" cy="83013"/>
            </a:xfrm>
            <a:custGeom>
              <a:avLst/>
              <a:gdLst/>
              <a:ahLst/>
              <a:cxnLst/>
              <a:rect l="l" t="t" r="r" b="b"/>
              <a:pathLst>
                <a:path w="3803" h="4200" extrusionOk="0">
                  <a:moveTo>
                    <a:pt x="3160" y="298"/>
                  </a:moveTo>
                  <a:cubicBezTo>
                    <a:pt x="3417" y="298"/>
                    <a:pt x="3564" y="493"/>
                    <a:pt x="3564" y="885"/>
                  </a:cubicBezTo>
                  <a:cubicBezTo>
                    <a:pt x="3477" y="1146"/>
                    <a:pt x="3477" y="1407"/>
                    <a:pt x="3477" y="1668"/>
                  </a:cubicBezTo>
                  <a:cubicBezTo>
                    <a:pt x="3129" y="2712"/>
                    <a:pt x="2171" y="3757"/>
                    <a:pt x="1475" y="3844"/>
                  </a:cubicBezTo>
                  <a:cubicBezTo>
                    <a:pt x="1475" y="3844"/>
                    <a:pt x="1475" y="3844"/>
                    <a:pt x="1475" y="3931"/>
                  </a:cubicBezTo>
                  <a:cubicBezTo>
                    <a:pt x="1420" y="3936"/>
                    <a:pt x="1366" y="3939"/>
                    <a:pt x="1315" y="3939"/>
                  </a:cubicBezTo>
                  <a:cubicBezTo>
                    <a:pt x="552" y="3939"/>
                    <a:pt x="175" y="3348"/>
                    <a:pt x="257" y="2451"/>
                  </a:cubicBezTo>
                  <a:cubicBezTo>
                    <a:pt x="257" y="2451"/>
                    <a:pt x="257" y="2451"/>
                    <a:pt x="257" y="2364"/>
                  </a:cubicBezTo>
                  <a:cubicBezTo>
                    <a:pt x="344" y="2103"/>
                    <a:pt x="518" y="1668"/>
                    <a:pt x="779" y="1407"/>
                  </a:cubicBezTo>
                  <a:cubicBezTo>
                    <a:pt x="1040" y="1059"/>
                    <a:pt x="1388" y="798"/>
                    <a:pt x="1649" y="711"/>
                  </a:cubicBezTo>
                  <a:cubicBezTo>
                    <a:pt x="2084" y="624"/>
                    <a:pt x="2432" y="537"/>
                    <a:pt x="2868" y="363"/>
                  </a:cubicBezTo>
                  <a:cubicBezTo>
                    <a:pt x="2976" y="319"/>
                    <a:pt x="3074" y="298"/>
                    <a:pt x="3160" y="298"/>
                  </a:cubicBezTo>
                  <a:close/>
                  <a:moveTo>
                    <a:pt x="3324" y="1"/>
                  </a:moveTo>
                  <a:cubicBezTo>
                    <a:pt x="3216" y="1"/>
                    <a:pt x="3091" y="34"/>
                    <a:pt x="2955" y="102"/>
                  </a:cubicBezTo>
                  <a:cubicBezTo>
                    <a:pt x="2520" y="189"/>
                    <a:pt x="2171" y="363"/>
                    <a:pt x="1736" y="450"/>
                  </a:cubicBezTo>
                  <a:cubicBezTo>
                    <a:pt x="1388" y="537"/>
                    <a:pt x="953" y="885"/>
                    <a:pt x="692" y="1233"/>
                  </a:cubicBezTo>
                  <a:cubicBezTo>
                    <a:pt x="344" y="1668"/>
                    <a:pt x="83" y="2103"/>
                    <a:pt x="83" y="2451"/>
                  </a:cubicBezTo>
                  <a:cubicBezTo>
                    <a:pt x="83" y="2538"/>
                    <a:pt x="83" y="2538"/>
                    <a:pt x="83" y="2538"/>
                  </a:cubicBezTo>
                  <a:cubicBezTo>
                    <a:pt x="1" y="3524"/>
                    <a:pt x="384" y="4199"/>
                    <a:pt x="1158" y="4199"/>
                  </a:cubicBezTo>
                  <a:cubicBezTo>
                    <a:pt x="1204" y="4199"/>
                    <a:pt x="1252" y="4197"/>
                    <a:pt x="1301" y="4192"/>
                  </a:cubicBezTo>
                  <a:lnTo>
                    <a:pt x="1388" y="4192"/>
                  </a:lnTo>
                  <a:cubicBezTo>
                    <a:pt x="1388" y="4105"/>
                    <a:pt x="1388" y="4105"/>
                    <a:pt x="1475" y="4105"/>
                  </a:cubicBezTo>
                  <a:cubicBezTo>
                    <a:pt x="2258" y="3931"/>
                    <a:pt x="3303" y="2712"/>
                    <a:pt x="3651" y="1581"/>
                  </a:cubicBezTo>
                  <a:cubicBezTo>
                    <a:pt x="3738" y="1320"/>
                    <a:pt x="3738" y="972"/>
                    <a:pt x="3738" y="711"/>
                  </a:cubicBezTo>
                  <a:cubicBezTo>
                    <a:pt x="3802" y="261"/>
                    <a:pt x="3629" y="1"/>
                    <a:pt x="3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7056611" y="2027424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1132" y="1"/>
                  </a:moveTo>
                  <a:cubicBezTo>
                    <a:pt x="784" y="175"/>
                    <a:pt x="349" y="436"/>
                    <a:pt x="1" y="610"/>
                  </a:cubicBezTo>
                  <a:lnTo>
                    <a:pt x="1" y="1132"/>
                  </a:lnTo>
                  <a:cubicBezTo>
                    <a:pt x="349" y="871"/>
                    <a:pt x="784" y="697"/>
                    <a:pt x="1132" y="436"/>
                  </a:cubicBezTo>
                  <a:lnTo>
                    <a:pt x="1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7023939" y="2397227"/>
              <a:ext cx="60224" cy="751663"/>
            </a:xfrm>
            <a:custGeom>
              <a:avLst/>
              <a:gdLst/>
              <a:ahLst/>
              <a:cxnLst/>
              <a:rect l="l" t="t" r="r" b="b"/>
              <a:pathLst>
                <a:path w="3047" h="38030" extrusionOk="0">
                  <a:moveTo>
                    <a:pt x="0" y="1"/>
                  </a:moveTo>
                  <a:lnTo>
                    <a:pt x="1654" y="1306"/>
                  </a:lnTo>
                  <a:cubicBezTo>
                    <a:pt x="1654" y="1306"/>
                    <a:pt x="1567" y="10008"/>
                    <a:pt x="1219" y="11226"/>
                  </a:cubicBezTo>
                  <a:cubicBezTo>
                    <a:pt x="610" y="14272"/>
                    <a:pt x="1567" y="17492"/>
                    <a:pt x="1567" y="21756"/>
                  </a:cubicBezTo>
                  <a:cubicBezTo>
                    <a:pt x="1567" y="25933"/>
                    <a:pt x="2089" y="38029"/>
                    <a:pt x="2089" y="38029"/>
                  </a:cubicBezTo>
                  <a:lnTo>
                    <a:pt x="3046" y="37072"/>
                  </a:lnTo>
                  <a:cubicBezTo>
                    <a:pt x="3046" y="37072"/>
                    <a:pt x="2089" y="26107"/>
                    <a:pt x="2089" y="22104"/>
                  </a:cubicBezTo>
                  <a:cubicBezTo>
                    <a:pt x="2089" y="18101"/>
                    <a:pt x="1654" y="16448"/>
                    <a:pt x="1654" y="12358"/>
                  </a:cubicBezTo>
                  <a:cubicBezTo>
                    <a:pt x="1654" y="8181"/>
                    <a:pt x="2176" y="1132"/>
                    <a:pt x="2176" y="113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6349696" y="2180484"/>
              <a:ext cx="483333" cy="589412"/>
            </a:xfrm>
            <a:custGeom>
              <a:avLst/>
              <a:gdLst/>
              <a:ahLst/>
              <a:cxnLst/>
              <a:rect l="l" t="t" r="r" b="b"/>
              <a:pathLst>
                <a:path w="24454" h="29821" extrusionOk="0">
                  <a:moveTo>
                    <a:pt x="17620" y="1"/>
                  </a:moveTo>
                  <a:cubicBezTo>
                    <a:pt x="13540" y="1"/>
                    <a:pt x="9156" y="4351"/>
                    <a:pt x="5831" y="8965"/>
                  </a:cubicBezTo>
                  <a:cubicBezTo>
                    <a:pt x="3656" y="11141"/>
                    <a:pt x="697" y="18015"/>
                    <a:pt x="349" y="19930"/>
                  </a:cubicBezTo>
                  <a:cubicBezTo>
                    <a:pt x="1" y="21844"/>
                    <a:pt x="13576" y="29589"/>
                    <a:pt x="13576" y="29589"/>
                  </a:cubicBezTo>
                  <a:cubicBezTo>
                    <a:pt x="13576" y="29589"/>
                    <a:pt x="13962" y="29821"/>
                    <a:pt x="14533" y="29821"/>
                  </a:cubicBezTo>
                  <a:cubicBezTo>
                    <a:pt x="15176" y="29821"/>
                    <a:pt x="16054" y="29528"/>
                    <a:pt x="16883" y="28284"/>
                  </a:cubicBezTo>
                  <a:cubicBezTo>
                    <a:pt x="18362" y="26021"/>
                    <a:pt x="16100" y="25151"/>
                    <a:pt x="16100" y="25151"/>
                  </a:cubicBezTo>
                  <a:lnTo>
                    <a:pt x="8877" y="19669"/>
                  </a:lnTo>
                  <a:cubicBezTo>
                    <a:pt x="8877" y="19669"/>
                    <a:pt x="12469" y="14794"/>
                    <a:pt x="13124" y="14794"/>
                  </a:cubicBezTo>
                  <a:cubicBezTo>
                    <a:pt x="13130" y="14794"/>
                    <a:pt x="13136" y="14795"/>
                    <a:pt x="13141" y="14796"/>
                  </a:cubicBezTo>
                  <a:cubicBezTo>
                    <a:pt x="16274" y="12098"/>
                    <a:pt x="19929" y="9052"/>
                    <a:pt x="21495" y="8095"/>
                  </a:cubicBezTo>
                  <a:cubicBezTo>
                    <a:pt x="24454" y="6354"/>
                    <a:pt x="21408" y="1481"/>
                    <a:pt x="20973" y="1133"/>
                  </a:cubicBezTo>
                  <a:cubicBezTo>
                    <a:pt x="19900" y="347"/>
                    <a:pt x="18772" y="1"/>
                    <a:pt x="17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7655629" y="4464132"/>
              <a:ext cx="211130" cy="210398"/>
            </a:xfrm>
            <a:custGeom>
              <a:avLst/>
              <a:gdLst/>
              <a:ahLst/>
              <a:cxnLst/>
              <a:rect l="l" t="t" r="r" b="b"/>
              <a:pathLst>
                <a:path w="10682" h="10645" extrusionOk="0">
                  <a:moveTo>
                    <a:pt x="4523" y="0"/>
                  </a:moveTo>
                  <a:cubicBezTo>
                    <a:pt x="2552" y="0"/>
                    <a:pt x="1" y="2795"/>
                    <a:pt x="413" y="4031"/>
                  </a:cubicBezTo>
                  <a:cubicBezTo>
                    <a:pt x="761" y="5249"/>
                    <a:pt x="3197" y="7947"/>
                    <a:pt x="3197" y="7947"/>
                  </a:cubicBezTo>
                  <a:lnTo>
                    <a:pt x="7810" y="10644"/>
                  </a:lnTo>
                  <a:cubicBezTo>
                    <a:pt x="7810" y="10644"/>
                    <a:pt x="10681" y="6989"/>
                    <a:pt x="9115" y="6380"/>
                  </a:cubicBezTo>
                  <a:cubicBezTo>
                    <a:pt x="8638" y="6195"/>
                    <a:pt x="8218" y="6130"/>
                    <a:pt x="7864" y="6130"/>
                  </a:cubicBezTo>
                  <a:cubicBezTo>
                    <a:pt x="7055" y="6130"/>
                    <a:pt x="6591" y="6467"/>
                    <a:pt x="6591" y="6467"/>
                  </a:cubicBezTo>
                  <a:cubicBezTo>
                    <a:pt x="6591" y="6467"/>
                    <a:pt x="6417" y="5684"/>
                    <a:pt x="6417" y="4727"/>
                  </a:cubicBezTo>
                  <a:cubicBezTo>
                    <a:pt x="6417" y="3682"/>
                    <a:pt x="6591" y="2377"/>
                    <a:pt x="6591" y="2377"/>
                  </a:cubicBezTo>
                  <a:cubicBezTo>
                    <a:pt x="6591" y="2377"/>
                    <a:pt x="6852" y="463"/>
                    <a:pt x="4851" y="28"/>
                  </a:cubicBezTo>
                  <a:cubicBezTo>
                    <a:pt x="4744" y="9"/>
                    <a:pt x="4634" y="0"/>
                    <a:pt x="4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7576055" y="4516272"/>
              <a:ext cx="233939" cy="159978"/>
            </a:xfrm>
            <a:custGeom>
              <a:avLst/>
              <a:gdLst/>
              <a:ahLst/>
              <a:cxnLst/>
              <a:rect l="l" t="t" r="r" b="b"/>
              <a:pathLst>
                <a:path w="11836" h="8094" extrusionOk="0">
                  <a:moveTo>
                    <a:pt x="5309" y="0"/>
                  </a:moveTo>
                  <a:cubicBezTo>
                    <a:pt x="1" y="1654"/>
                    <a:pt x="11226" y="8093"/>
                    <a:pt x="11226" y="8093"/>
                  </a:cubicBezTo>
                  <a:lnTo>
                    <a:pt x="11836" y="8006"/>
                  </a:lnTo>
                  <a:cubicBezTo>
                    <a:pt x="11836" y="8006"/>
                    <a:pt x="9573" y="6353"/>
                    <a:pt x="9051" y="5831"/>
                  </a:cubicBezTo>
                  <a:cubicBezTo>
                    <a:pt x="8529" y="5309"/>
                    <a:pt x="7920" y="1915"/>
                    <a:pt x="7223" y="1219"/>
                  </a:cubicBezTo>
                  <a:cubicBezTo>
                    <a:pt x="6527" y="522"/>
                    <a:pt x="5309" y="0"/>
                    <a:pt x="5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7625942" y="4526589"/>
              <a:ext cx="172015" cy="149661"/>
            </a:xfrm>
            <a:custGeom>
              <a:avLst/>
              <a:gdLst/>
              <a:ahLst/>
              <a:cxnLst/>
              <a:rect l="l" t="t" r="r" b="b"/>
              <a:pathLst>
                <a:path w="8703" h="7572" extrusionOk="0">
                  <a:moveTo>
                    <a:pt x="1741" y="0"/>
                  </a:moveTo>
                  <a:lnTo>
                    <a:pt x="1741" y="0"/>
                  </a:lnTo>
                  <a:cubicBezTo>
                    <a:pt x="0" y="1045"/>
                    <a:pt x="3220" y="4351"/>
                    <a:pt x="3220" y="4351"/>
                  </a:cubicBezTo>
                  <a:lnTo>
                    <a:pt x="8702" y="7571"/>
                  </a:lnTo>
                  <a:cubicBezTo>
                    <a:pt x="8702" y="7571"/>
                    <a:pt x="6440" y="5918"/>
                    <a:pt x="5918" y="5396"/>
                  </a:cubicBezTo>
                  <a:cubicBezTo>
                    <a:pt x="5396" y="4874"/>
                    <a:pt x="4699" y="2263"/>
                    <a:pt x="4003" y="1480"/>
                  </a:cubicBezTo>
                  <a:cubicBezTo>
                    <a:pt x="3307" y="784"/>
                    <a:pt x="1741" y="0"/>
                    <a:pt x="1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7786097" y="4600135"/>
              <a:ext cx="66015" cy="79989"/>
            </a:xfrm>
            <a:custGeom>
              <a:avLst/>
              <a:gdLst/>
              <a:ahLst/>
              <a:cxnLst/>
              <a:rect l="l" t="t" r="r" b="b"/>
              <a:pathLst>
                <a:path w="3340" h="4047" extrusionOk="0">
                  <a:moveTo>
                    <a:pt x="3062" y="0"/>
                  </a:moveTo>
                  <a:cubicBezTo>
                    <a:pt x="3046" y="0"/>
                    <a:pt x="3036" y="34"/>
                    <a:pt x="3036" y="108"/>
                  </a:cubicBezTo>
                  <a:cubicBezTo>
                    <a:pt x="3036" y="456"/>
                    <a:pt x="2601" y="1588"/>
                    <a:pt x="2166" y="2458"/>
                  </a:cubicBezTo>
                  <a:cubicBezTo>
                    <a:pt x="1684" y="3315"/>
                    <a:pt x="1169" y="3480"/>
                    <a:pt x="844" y="3480"/>
                  </a:cubicBezTo>
                  <a:cubicBezTo>
                    <a:pt x="641" y="3480"/>
                    <a:pt x="512" y="3415"/>
                    <a:pt x="512" y="3415"/>
                  </a:cubicBezTo>
                  <a:cubicBezTo>
                    <a:pt x="512" y="3415"/>
                    <a:pt x="281" y="3338"/>
                    <a:pt x="154" y="3338"/>
                  </a:cubicBezTo>
                  <a:cubicBezTo>
                    <a:pt x="11" y="3338"/>
                    <a:pt x="1" y="3436"/>
                    <a:pt x="599" y="3850"/>
                  </a:cubicBezTo>
                  <a:cubicBezTo>
                    <a:pt x="790" y="3987"/>
                    <a:pt x="977" y="4046"/>
                    <a:pt x="1157" y="4046"/>
                  </a:cubicBezTo>
                  <a:cubicBezTo>
                    <a:pt x="2126" y="4046"/>
                    <a:pt x="2903" y="2322"/>
                    <a:pt x="3123" y="1588"/>
                  </a:cubicBezTo>
                  <a:cubicBezTo>
                    <a:pt x="3340" y="794"/>
                    <a:pt x="3137" y="0"/>
                    <a:pt x="3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7421255" y="4335659"/>
              <a:ext cx="217296" cy="129896"/>
            </a:xfrm>
            <a:custGeom>
              <a:avLst/>
              <a:gdLst/>
              <a:ahLst/>
              <a:cxnLst/>
              <a:rect l="l" t="t" r="r" b="b"/>
              <a:pathLst>
                <a:path w="10994" h="6572" extrusionOk="0">
                  <a:moveTo>
                    <a:pt x="4874" y="1"/>
                  </a:moveTo>
                  <a:lnTo>
                    <a:pt x="1132" y="2089"/>
                  </a:lnTo>
                  <a:cubicBezTo>
                    <a:pt x="1132" y="2089"/>
                    <a:pt x="1" y="4265"/>
                    <a:pt x="1393" y="5744"/>
                  </a:cubicBezTo>
                  <a:cubicBezTo>
                    <a:pt x="2038" y="6389"/>
                    <a:pt x="2782" y="6571"/>
                    <a:pt x="3416" y="6571"/>
                  </a:cubicBezTo>
                  <a:cubicBezTo>
                    <a:pt x="4237" y="6571"/>
                    <a:pt x="4874" y="6266"/>
                    <a:pt x="4874" y="6266"/>
                  </a:cubicBezTo>
                  <a:cubicBezTo>
                    <a:pt x="6788" y="4091"/>
                    <a:pt x="4961" y="5657"/>
                    <a:pt x="7833" y="4004"/>
                  </a:cubicBezTo>
                  <a:cubicBezTo>
                    <a:pt x="9834" y="2873"/>
                    <a:pt x="10530" y="2089"/>
                    <a:pt x="10530" y="2089"/>
                  </a:cubicBezTo>
                  <a:cubicBezTo>
                    <a:pt x="10993" y="826"/>
                    <a:pt x="10438" y="500"/>
                    <a:pt x="9662" y="500"/>
                  </a:cubicBezTo>
                  <a:cubicBezTo>
                    <a:pt x="8835" y="500"/>
                    <a:pt x="7757" y="871"/>
                    <a:pt x="7397" y="871"/>
                  </a:cubicBezTo>
                  <a:cubicBezTo>
                    <a:pt x="6701" y="871"/>
                    <a:pt x="4874" y="1"/>
                    <a:pt x="4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7421255" y="4317080"/>
              <a:ext cx="221348" cy="132267"/>
            </a:xfrm>
            <a:custGeom>
              <a:avLst/>
              <a:gdLst/>
              <a:ahLst/>
              <a:cxnLst/>
              <a:rect l="l" t="t" r="r" b="b"/>
              <a:pathLst>
                <a:path w="11199" h="6692" extrusionOk="0">
                  <a:moveTo>
                    <a:pt x="8570" y="0"/>
                  </a:moveTo>
                  <a:cubicBezTo>
                    <a:pt x="8062" y="0"/>
                    <a:pt x="7607" y="79"/>
                    <a:pt x="7397" y="158"/>
                  </a:cubicBezTo>
                  <a:cubicBezTo>
                    <a:pt x="6353" y="593"/>
                    <a:pt x="5725" y="738"/>
                    <a:pt x="5351" y="738"/>
                  </a:cubicBezTo>
                  <a:cubicBezTo>
                    <a:pt x="4603" y="738"/>
                    <a:pt x="4874" y="158"/>
                    <a:pt x="4874" y="158"/>
                  </a:cubicBezTo>
                  <a:lnTo>
                    <a:pt x="4874" y="158"/>
                  </a:lnTo>
                  <a:lnTo>
                    <a:pt x="1132" y="2246"/>
                  </a:lnTo>
                  <a:cubicBezTo>
                    <a:pt x="1132" y="2246"/>
                    <a:pt x="1" y="4422"/>
                    <a:pt x="1393" y="5901"/>
                  </a:cubicBezTo>
                  <a:cubicBezTo>
                    <a:pt x="2050" y="6520"/>
                    <a:pt x="2811" y="6692"/>
                    <a:pt x="3453" y="6692"/>
                  </a:cubicBezTo>
                  <a:cubicBezTo>
                    <a:pt x="4256" y="6692"/>
                    <a:pt x="4874" y="6423"/>
                    <a:pt x="4874" y="6423"/>
                  </a:cubicBezTo>
                  <a:cubicBezTo>
                    <a:pt x="6788" y="4248"/>
                    <a:pt x="4961" y="5814"/>
                    <a:pt x="7833" y="4161"/>
                  </a:cubicBezTo>
                  <a:cubicBezTo>
                    <a:pt x="9834" y="3029"/>
                    <a:pt x="10530" y="2246"/>
                    <a:pt x="10530" y="2246"/>
                  </a:cubicBezTo>
                  <a:cubicBezTo>
                    <a:pt x="11199" y="423"/>
                    <a:pt x="9745" y="0"/>
                    <a:pt x="8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7175300" y="2829764"/>
              <a:ext cx="302741" cy="476455"/>
            </a:xfrm>
            <a:custGeom>
              <a:avLst/>
              <a:gdLst/>
              <a:ahLst/>
              <a:cxnLst/>
              <a:rect l="l" t="t" r="r" b="b"/>
              <a:pathLst>
                <a:path w="15317" h="24106" extrusionOk="0">
                  <a:moveTo>
                    <a:pt x="10064" y="0"/>
                  </a:moveTo>
                  <a:cubicBezTo>
                    <a:pt x="9518" y="0"/>
                    <a:pt x="7861" y="721"/>
                    <a:pt x="4874" y="7878"/>
                  </a:cubicBezTo>
                  <a:cubicBezTo>
                    <a:pt x="1132" y="16842"/>
                    <a:pt x="1045" y="16842"/>
                    <a:pt x="522" y="19974"/>
                  </a:cubicBezTo>
                  <a:cubicBezTo>
                    <a:pt x="0" y="23194"/>
                    <a:pt x="348" y="23803"/>
                    <a:pt x="348" y="23803"/>
                  </a:cubicBezTo>
                  <a:cubicBezTo>
                    <a:pt x="348" y="23803"/>
                    <a:pt x="5606" y="24106"/>
                    <a:pt x="8315" y="24106"/>
                  </a:cubicBezTo>
                  <a:cubicBezTo>
                    <a:pt x="8857" y="24106"/>
                    <a:pt x="9297" y="24093"/>
                    <a:pt x="9573" y="24064"/>
                  </a:cubicBezTo>
                  <a:cubicBezTo>
                    <a:pt x="11313" y="23890"/>
                    <a:pt x="13750" y="22933"/>
                    <a:pt x="13750" y="22933"/>
                  </a:cubicBezTo>
                  <a:lnTo>
                    <a:pt x="15316" y="19365"/>
                  </a:lnTo>
                  <a:lnTo>
                    <a:pt x="15316" y="19365"/>
                  </a:lnTo>
                  <a:cubicBezTo>
                    <a:pt x="15316" y="19365"/>
                    <a:pt x="13367" y="20434"/>
                    <a:pt x="11233" y="20434"/>
                  </a:cubicBezTo>
                  <a:cubicBezTo>
                    <a:pt x="10856" y="20434"/>
                    <a:pt x="10473" y="20401"/>
                    <a:pt x="10095" y="20322"/>
                  </a:cubicBezTo>
                  <a:cubicBezTo>
                    <a:pt x="7571" y="19800"/>
                    <a:pt x="5918" y="19713"/>
                    <a:pt x="5918" y="19713"/>
                  </a:cubicBezTo>
                  <a:cubicBezTo>
                    <a:pt x="5918" y="19713"/>
                    <a:pt x="8529" y="11881"/>
                    <a:pt x="10704" y="9358"/>
                  </a:cubicBezTo>
                  <a:cubicBezTo>
                    <a:pt x="12827" y="6810"/>
                    <a:pt x="12713" y="34"/>
                    <a:pt x="10440" y="34"/>
                  </a:cubicBezTo>
                  <a:cubicBezTo>
                    <a:pt x="10385" y="34"/>
                    <a:pt x="10327" y="38"/>
                    <a:pt x="10269" y="46"/>
                  </a:cubicBezTo>
                  <a:cubicBezTo>
                    <a:pt x="10269" y="46"/>
                    <a:pt x="10202" y="0"/>
                    <a:pt x="10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7278493" y="3358715"/>
              <a:ext cx="313058" cy="1022957"/>
            </a:xfrm>
            <a:custGeom>
              <a:avLst/>
              <a:gdLst/>
              <a:ahLst/>
              <a:cxnLst/>
              <a:rect l="l" t="t" r="r" b="b"/>
              <a:pathLst>
                <a:path w="15839" h="51756" extrusionOk="0">
                  <a:moveTo>
                    <a:pt x="4526" y="0"/>
                  </a:moveTo>
                  <a:cubicBezTo>
                    <a:pt x="4526" y="0"/>
                    <a:pt x="1" y="6527"/>
                    <a:pt x="523" y="11313"/>
                  </a:cubicBezTo>
                  <a:cubicBezTo>
                    <a:pt x="1045" y="16099"/>
                    <a:pt x="6527" y="30110"/>
                    <a:pt x="5483" y="36898"/>
                  </a:cubicBezTo>
                  <a:cubicBezTo>
                    <a:pt x="4439" y="43598"/>
                    <a:pt x="7833" y="51343"/>
                    <a:pt x="7833" y="51343"/>
                  </a:cubicBezTo>
                  <a:cubicBezTo>
                    <a:pt x="7833" y="51343"/>
                    <a:pt x="8671" y="51755"/>
                    <a:pt x="9813" y="51755"/>
                  </a:cubicBezTo>
                  <a:cubicBezTo>
                    <a:pt x="11398" y="51755"/>
                    <a:pt x="13566" y="50961"/>
                    <a:pt x="14882" y="47166"/>
                  </a:cubicBezTo>
                  <a:cubicBezTo>
                    <a:pt x="15839" y="44469"/>
                    <a:pt x="13924" y="37072"/>
                    <a:pt x="13924" y="32024"/>
                  </a:cubicBezTo>
                  <a:cubicBezTo>
                    <a:pt x="13924" y="27064"/>
                    <a:pt x="9486" y="11052"/>
                    <a:pt x="9486" y="11052"/>
                  </a:cubicBezTo>
                  <a:lnTo>
                    <a:pt x="7398" y="3568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7374808" y="3487701"/>
              <a:ext cx="552155" cy="1054384"/>
            </a:xfrm>
            <a:custGeom>
              <a:avLst/>
              <a:gdLst/>
              <a:ahLst/>
              <a:cxnLst/>
              <a:rect l="l" t="t" r="r" b="b"/>
              <a:pathLst>
                <a:path w="27936" h="53346" extrusionOk="0">
                  <a:moveTo>
                    <a:pt x="15317" y="1"/>
                  </a:moveTo>
                  <a:lnTo>
                    <a:pt x="14969" y="523"/>
                  </a:lnTo>
                  <a:cubicBezTo>
                    <a:pt x="14969" y="523"/>
                    <a:pt x="11964" y="1674"/>
                    <a:pt x="8913" y="1674"/>
                  </a:cubicBezTo>
                  <a:cubicBezTo>
                    <a:pt x="8405" y="1674"/>
                    <a:pt x="7895" y="1642"/>
                    <a:pt x="7398" y="1567"/>
                  </a:cubicBezTo>
                  <a:cubicBezTo>
                    <a:pt x="6005" y="1393"/>
                    <a:pt x="5135" y="1045"/>
                    <a:pt x="4613" y="784"/>
                  </a:cubicBezTo>
                  <a:cubicBezTo>
                    <a:pt x="3830" y="436"/>
                    <a:pt x="3656" y="88"/>
                    <a:pt x="3656" y="88"/>
                  </a:cubicBezTo>
                  <a:cubicBezTo>
                    <a:pt x="3656" y="88"/>
                    <a:pt x="1" y="3917"/>
                    <a:pt x="523" y="7224"/>
                  </a:cubicBezTo>
                  <a:cubicBezTo>
                    <a:pt x="1045" y="10531"/>
                    <a:pt x="13141" y="27065"/>
                    <a:pt x="13141" y="27065"/>
                  </a:cubicBezTo>
                  <a:cubicBezTo>
                    <a:pt x="13141" y="27065"/>
                    <a:pt x="14621" y="35767"/>
                    <a:pt x="14621" y="38465"/>
                  </a:cubicBezTo>
                  <a:cubicBezTo>
                    <a:pt x="14621" y="41249"/>
                    <a:pt x="16622" y="49778"/>
                    <a:pt x="16622" y="49778"/>
                  </a:cubicBezTo>
                  <a:cubicBezTo>
                    <a:pt x="16622" y="49778"/>
                    <a:pt x="18972" y="49778"/>
                    <a:pt x="19668" y="50213"/>
                  </a:cubicBezTo>
                  <a:cubicBezTo>
                    <a:pt x="20364" y="50735"/>
                    <a:pt x="21060" y="53346"/>
                    <a:pt x="21060" y="53346"/>
                  </a:cubicBezTo>
                  <a:cubicBezTo>
                    <a:pt x="21060" y="53346"/>
                    <a:pt x="27935" y="39422"/>
                    <a:pt x="23584" y="27065"/>
                  </a:cubicBezTo>
                  <a:cubicBezTo>
                    <a:pt x="21757" y="21930"/>
                    <a:pt x="18972" y="2176"/>
                    <a:pt x="15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7457386" y="2794543"/>
              <a:ext cx="168576" cy="133216"/>
            </a:xfrm>
            <a:custGeom>
              <a:avLst/>
              <a:gdLst/>
              <a:ahLst/>
              <a:cxnLst/>
              <a:rect l="l" t="t" r="r" b="b"/>
              <a:pathLst>
                <a:path w="8529" h="6740" extrusionOk="0">
                  <a:moveTo>
                    <a:pt x="1131" y="1"/>
                  </a:moveTo>
                  <a:cubicBezTo>
                    <a:pt x="1131" y="1"/>
                    <a:pt x="1044" y="349"/>
                    <a:pt x="522" y="2437"/>
                  </a:cubicBezTo>
                  <a:cubicBezTo>
                    <a:pt x="0" y="4526"/>
                    <a:pt x="2524" y="5483"/>
                    <a:pt x="4090" y="6440"/>
                  </a:cubicBezTo>
                  <a:cubicBezTo>
                    <a:pt x="4482" y="6658"/>
                    <a:pt x="4955" y="6740"/>
                    <a:pt x="5444" y="6740"/>
                  </a:cubicBezTo>
                  <a:cubicBezTo>
                    <a:pt x="6913" y="6740"/>
                    <a:pt x="8528" y="6005"/>
                    <a:pt x="8528" y="6005"/>
                  </a:cubicBezTo>
                  <a:cubicBezTo>
                    <a:pt x="8528" y="6005"/>
                    <a:pt x="6614" y="4787"/>
                    <a:pt x="6614" y="3395"/>
                  </a:cubicBezTo>
                  <a:cubicBezTo>
                    <a:pt x="6614" y="1915"/>
                    <a:pt x="7223" y="1393"/>
                    <a:pt x="7223" y="1393"/>
                  </a:cubicBezTo>
                  <a:lnTo>
                    <a:pt x="1131" y="1"/>
                  </a:lnTo>
                  <a:close/>
                </a:path>
              </a:pathLst>
            </a:custGeom>
            <a:solidFill>
              <a:srgbClr val="F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7230345" y="2811600"/>
              <a:ext cx="574489" cy="1135381"/>
            </a:xfrm>
            <a:custGeom>
              <a:avLst/>
              <a:gdLst/>
              <a:ahLst/>
              <a:cxnLst/>
              <a:rect l="l" t="t" r="r" b="b"/>
              <a:pathLst>
                <a:path w="29066" h="57444" extrusionOk="0">
                  <a:moveTo>
                    <a:pt x="9352" y="1"/>
                  </a:moveTo>
                  <a:cubicBezTo>
                    <a:pt x="7754" y="1"/>
                    <a:pt x="5604" y="1379"/>
                    <a:pt x="4525" y="4185"/>
                  </a:cubicBezTo>
                  <a:cubicBezTo>
                    <a:pt x="3133" y="7666"/>
                    <a:pt x="7223" y="19849"/>
                    <a:pt x="6179" y="22025"/>
                  </a:cubicBezTo>
                  <a:cubicBezTo>
                    <a:pt x="5918" y="22634"/>
                    <a:pt x="6092" y="23678"/>
                    <a:pt x="5395" y="24200"/>
                  </a:cubicBezTo>
                  <a:cubicBezTo>
                    <a:pt x="0" y="28290"/>
                    <a:pt x="1305" y="48741"/>
                    <a:pt x="1305" y="48741"/>
                  </a:cubicBezTo>
                  <a:cubicBezTo>
                    <a:pt x="1305" y="48741"/>
                    <a:pt x="13627" y="57443"/>
                    <a:pt x="18893" y="57443"/>
                  </a:cubicBezTo>
                  <a:cubicBezTo>
                    <a:pt x="18919" y="57443"/>
                    <a:pt x="18945" y="57443"/>
                    <a:pt x="18971" y="57443"/>
                  </a:cubicBezTo>
                  <a:cubicBezTo>
                    <a:pt x="23757" y="57356"/>
                    <a:pt x="29066" y="51786"/>
                    <a:pt x="29066" y="51786"/>
                  </a:cubicBezTo>
                  <a:cubicBezTo>
                    <a:pt x="29066" y="51786"/>
                    <a:pt x="23583" y="33947"/>
                    <a:pt x="23844" y="30727"/>
                  </a:cubicBezTo>
                  <a:cubicBezTo>
                    <a:pt x="24192" y="26985"/>
                    <a:pt x="23496" y="28029"/>
                    <a:pt x="26281" y="18283"/>
                  </a:cubicBezTo>
                  <a:cubicBezTo>
                    <a:pt x="27412" y="14541"/>
                    <a:pt x="26281" y="9232"/>
                    <a:pt x="24279" y="7144"/>
                  </a:cubicBezTo>
                  <a:cubicBezTo>
                    <a:pt x="23583" y="6361"/>
                    <a:pt x="22452" y="5577"/>
                    <a:pt x="21059" y="4881"/>
                  </a:cubicBezTo>
                  <a:cubicBezTo>
                    <a:pt x="17666" y="2967"/>
                    <a:pt x="12879" y="1400"/>
                    <a:pt x="10269" y="182"/>
                  </a:cubicBezTo>
                  <a:cubicBezTo>
                    <a:pt x="9997" y="61"/>
                    <a:pt x="9687" y="1"/>
                    <a:pt x="9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7440170" y="2561177"/>
              <a:ext cx="252873" cy="274121"/>
            </a:xfrm>
            <a:custGeom>
              <a:avLst/>
              <a:gdLst/>
              <a:ahLst/>
              <a:cxnLst/>
              <a:rect l="l" t="t" r="r" b="b"/>
              <a:pathLst>
                <a:path w="12794" h="13869" extrusionOk="0">
                  <a:moveTo>
                    <a:pt x="4339" y="1"/>
                  </a:moveTo>
                  <a:cubicBezTo>
                    <a:pt x="2800" y="1"/>
                    <a:pt x="1499" y="261"/>
                    <a:pt x="1045" y="1017"/>
                  </a:cubicBezTo>
                  <a:cubicBezTo>
                    <a:pt x="1" y="2670"/>
                    <a:pt x="2176" y="7631"/>
                    <a:pt x="4004" y="10502"/>
                  </a:cubicBezTo>
                  <a:cubicBezTo>
                    <a:pt x="4613" y="11460"/>
                    <a:pt x="5135" y="12156"/>
                    <a:pt x="5483" y="12417"/>
                  </a:cubicBezTo>
                  <a:cubicBezTo>
                    <a:pt x="5744" y="12591"/>
                    <a:pt x="5918" y="12765"/>
                    <a:pt x="6179" y="12852"/>
                  </a:cubicBezTo>
                  <a:cubicBezTo>
                    <a:pt x="6963" y="13374"/>
                    <a:pt x="7572" y="13461"/>
                    <a:pt x="8616" y="13635"/>
                  </a:cubicBezTo>
                  <a:cubicBezTo>
                    <a:pt x="8964" y="13635"/>
                    <a:pt x="9399" y="13722"/>
                    <a:pt x="9834" y="13809"/>
                  </a:cubicBezTo>
                  <a:cubicBezTo>
                    <a:pt x="10054" y="13850"/>
                    <a:pt x="10246" y="13869"/>
                    <a:pt x="10414" y="13869"/>
                  </a:cubicBezTo>
                  <a:cubicBezTo>
                    <a:pt x="12048" y="13869"/>
                    <a:pt x="11441" y="12115"/>
                    <a:pt x="11836" y="11721"/>
                  </a:cubicBezTo>
                  <a:cubicBezTo>
                    <a:pt x="12358" y="11199"/>
                    <a:pt x="12706" y="9197"/>
                    <a:pt x="12271" y="7109"/>
                  </a:cubicBezTo>
                  <a:cubicBezTo>
                    <a:pt x="11836" y="4933"/>
                    <a:pt x="11836" y="6499"/>
                    <a:pt x="12358" y="4498"/>
                  </a:cubicBezTo>
                  <a:cubicBezTo>
                    <a:pt x="12793" y="2496"/>
                    <a:pt x="12010" y="1017"/>
                    <a:pt x="12010" y="1017"/>
                  </a:cubicBezTo>
                  <a:lnTo>
                    <a:pt x="11836" y="1104"/>
                  </a:lnTo>
                  <a:cubicBezTo>
                    <a:pt x="11836" y="1104"/>
                    <a:pt x="10008" y="669"/>
                    <a:pt x="7833" y="321"/>
                  </a:cubicBezTo>
                  <a:cubicBezTo>
                    <a:pt x="6698" y="138"/>
                    <a:pt x="5456" y="1"/>
                    <a:pt x="433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7386864" y="2475536"/>
              <a:ext cx="325095" cy="358596"/>
            </a:xfrm>
            <a:custGeom>
              <a:avLst/>
              <a:gdLst/>
              <a:ahLst/>
              <a:cxnLst/>
              <a:rect l="l" t="t" r="r" b="b"/>
              <a:pathLst>
                <a:path w="16448" h="18143" extrusionOk="0">
                  <a:moveTo>
                    <a:pt x="8324" y="0"/>
                  </a:moveTo>
                  <a:cubicBezTo>
                    <a:pt x="7627" y="0"/>
                    <a:pt x="6860" y="116"/>
                    <a:pt x="6005" y="390"/>
                  </a:cubicBezTo>
                  <a:cubicBezTo>
                    <a:pt x="6005" y="390"/>
                    <a:pt x="3742" y="738"/>
                    <a:pt x="2611" y="1869"/>
                  </a:cubicBezTo>
                  <a:cubicBezTo>
                    <a:pt x="2437" y="2130"/>
                    <a:pt x="348" y="4045"/>
                    <a:pt x="174" y="7351"/>
                  </a:cubicBezTo>
                  <a:cubicBezTo>
                    <a:pt x="0" y="10658"/>
                    <a:pt x="1828" y="13791"/>
                    <a:pt x="3394" y="15358"/>
                  </a:cubicBezTo>
                  <a:cubicBezTo>
                    <a:pt x="4873" y="16924"/>
                    <a:pt x="4438" y="17185"/>
                    <a:pt x="4438" y="17185"/>
                  </a:cubicBezTo>
                  <a:cubicBezTo>
                    <a:pt x="4438" y="17185"/>
                    <a:pt x="8354" y="18142"/>
                    <a:pt x="8876" y="18142"/>
                  </a:cubicBezTo>
                  <a:cubicBezTo>
                    <a:pt x="9399" y="18142"/>
                    <a:pt x="11139" y="14661"/>
                    <a:pt x="11139" y="14661"/>
                  </a:cubicBezTo>
                  <a:cubicBezTo>
                    <a:pt x="11139" y="14661"/>
                    <a:pt x="9834" y="10745"/>
                    <a:pt x="10269" y="10658"/>
                  </a:cubicBezTo>
                  <a:cubicBezTo>
                    <a:pt x="10284" y="10655"/>
                    <a:pt x="10298" y="10654"/>
                    <a:pt x="10313" y="10654"/>
                  </a:cubicBezTo>
                  <a:cubicBezTo>
                    <a:pt x="10717" y="10654"/>
                    <a:pt x="10932" y="11793"/>
                    <a:pt x="12444" y="11877"/>
                  </a:cubicBezTo>
                  <a:cubicBezTo>
                    <a:pt x="12444" y="11877"/>
                    <a:pt x="13489" y="7874"/>
                    <a:pt x="14881" y="7090"/>
                  </a:cubicBezTo>
                  <a:cubicBezTo>
                    <a:pt x="16273" y="6220"/>
                    <a:pt x="16447" y="4045"/>
                    <a:pt x="14446" y="2913"/>
                  </a:cubicBezTo>
                  <a:cubicBezTo>
                    <a:pt x="12838" y="1934"/>
                    <a:pt x="11173" y="0"/>
                    <a:pt x="8324" y="0"/>
                  </a:cubicBez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7581213" y="2666031"/>
              <a:ext cx="53346" cy="85227"/>
            </a:xfrm>
            <a:custGeom>
              <a:avLst/>
              <a:gdLst/>
              <a:ahLst/>
              <a:cxnLst/>
              <a:rect l="l" t="t" r="r" b="b"/>
              <a:pathLst>
                <a:path w="2699" h="4312" extrusionOk="0">
                  <a:moveTo>
                    <a:pt x="1235" y="1"/>
                  </a:moveTo>
                  <a:cubicBezTo>
                    <a:pt x="1173" y="1"/>
                    <a:pt x="1110" y="20"/>
                    <a:pt x="1045" y="63"/>
                  </a:cubicBezTo>
                  <a:cubicBezTo>
                    <a:pt x="436" y="324"/>
                    <a:pt x="1" y="933"/>
                    <a:pt x="88" y="1978"/>
                  </a:cubicBezTo>
                  <a:cubicBezTo>
                    <a:pt x="88" y="2935"/>
                    <a:pt x="436" y="4153"/>
                    <a:pt x="1045" y="4240"/>
                  </a:cubicBezTo>
                  <a:cubicBezTo>
                    <a:pt x="1329" y="4276"/>
                    <a:pt x="1526" y="4311"/>
                    <a:pt x="1690" y="4311"/>
                  </a:cubicBezTo>
                  <a:cubicBezTo>
                    <a:pt x="1927" y="4311"/>
                    <a:pt x="2093" y="4237"/>
                    <a:pt x="2350" y="3979"/>
                  </a:cubicBezTo>
                  <a:cubicBezTo>
                    <a:pt x="2698" y="3544"/>
                    <a:pt x="2611" y="2935"/>
                    <a:pt x="2611" y="2935"/>
                  </a:cubicBezTo>
                  <a:lnTo>
                    <a:pt x="2002" y="1020"/>
                  </a:lnTo>
                  <a:cubicBezTo>
                    <a:pt x="2002" y="944"/>
                    <a:pt x="1669" y="1"/>
                    <a:pt x="123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7686126" y="3451591"/>
              <a:ext cx="1739" cy="1739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88" y="87"/>
                  </a:moveTo>
                  <a:cubicBezTo>
                    <a:pt x="88" y="0"/>
                    <a:pt x="1" y="0"/>
                    <a:pt x="1" y="0"/>
                  </a:cubicBezTo>
                  <a:cubicBezTo>
                    <a:pt x="1" y="0"/>
                    <a:pt x="88" y="0"/>
                    <a:pt x="88" y="87"/>
                  </a:cubicBezTo>
                  <a:close/>
                </a:path>
              </a:pathLst>
            </a:custGeom>
            <a:solidFill>
              <a:srgbClr val="3BA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7588092" y="2467748"/>
              <a:ext cx="443784" cy="750200"/>
            </a:xfrm>
            <a:custGeom>
              <a:avLst/>
              <a:gdLst/>
              <a:ahLst/>
              <a:cxnLst/>
              <a:rect l="l" t="t" r="r" b="b"/>
              <a:pathLst>
                <a:path w="22453" h="37956" extrusionOk="0">
                  <a:moveTo>
                    <a:pt x="16448" y="0"/>
                  </a:moveTo>
                  <a:lnTo>
                    <a:pt x="13402" y="3568"/>
                  </a:lnTo>
                  <a:cubicBezTo>
                    <a:pt x="13402" y="3568"/>
                    <a:pt x="15056" y="8007"/>
                    <a:pt x="15056" y="11836"/>
                  </a:cubicBezTo>
                  <a:cubicBezTo>
                    <a:pt x="15056" y="15752"/>
                    <a:pt x="15578" y="19232"/>
                    <a:pt x="15578" y="19232"/>
                  </a:cubicBezTo>
                  <a:cubicBezTo>
                    <a:pt x="15578" y="19232"/>
                    <a:pt x="958" y="20973"/>
                    <a:pt x="1" y="24019"/>
                  </a:cubicBezTo>
                  <a:cubicBezTo>
                    <a:pt x="1" y="24019"/>
                    <a:pt x="1045" y="36637"/>
                    <a:pt x="3134" y="37855"/>
                  </a:cubicBezTo>
                  <a:cubicBezTo>
                    <a:pt x="3250" y="37923"/>
                    <a:pt x="3390" y="37955"/>
                    <a:pt x="3553" y="37955"/>
                  </a:cubicBezTo>
                  <a:cubicBezTo>
                    <a:pt x="6312" y="37955"/>
                    <a:pt x="15384" y="28655"/>
                    <a:pt x="18014" y="26107"/>
                  </a:cubicBezTo>
                  <a:cubicBezTo>
                    <a:pt x="20712" y="23410"/>
                    <a:pt x="22452" y="22278"/>
                    <a:pt x="22452" y="22278"/>
                  </a:cubicBezTo>
                  <a:cubicBezTo>
                    <a:pt x="22452" y="22278"/>
                    <a:pt x="20886" y="12880"/>
                    <a:pt x="18362" y="7397"/>
                  </a:cubicBezTo>
                  <a:cubicBezTo>
                    <a:pt x="16796" y="3917"/>
                    <a:pt x="16448" y="0"/>
                    <a:pt x="1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7827169" y="2299192"/>
              <a:ext cx="129026" cy="265780"/>
            </a:xfrm>
            <a:custGeom>
              <a:avLst/>
              <a:gdLst/>
              <a:ahLst/>
              <a:cxnLst/>
              <a:rect l="l" t="t" r="r" b="b"/>
              <a:pathLst>
                <a:path w="6528" h="13447" extrusionOk="0">
                  <a:moveTo>
                    <a:pt x="1306" y="0"/>
                  </a:moveTo>
                  <a:cubicBezTo>
                    <a:pt x="1306" y="0"/>
                    <a:pt x="871" y="5483"/>
                    <a:pt x="697" y="5657"/>
                  </a:cubicBezTo>
                  <a:cubicBezTo>
                    <a:pt x="523" y="5744"/>
                    <a:pt x="1" y="9486"/>
                    <a:pt x="1" y="9573"/>
                  </a:cubicBezTo>
                  <a:cubicBezTo>
                    <a:pt x="1" y="9737"/>
                    <a:pt x="849" y="13447"/>
                    <a:pt x="2763" y="13447"/>
                  </a:cubicBezTo>
                  <a:cubicBezTo>
                    <a:pt x="2882" y="13447"/>
                    <a:pt x="3006" y="13432"/>
                    <a:pt x="3134" y="13402"/>
                  </a:cubicBezTo>
                  <a:cubicBezTo>
                    <a:pt x="4874" y="13054"/>
                    <a:pt x="4874" y="12445"/>
                    <a:pt x="4874" y="12445"/>
                  </a:cubicBezTo>
                  <a:cubicBezTo>
                    <a:pt x="4874" y="12445"/>
                    <a:pt x="6527" y="9660"/>
                    <a:pt x="6179" y="8964"/>
                  </a:cubicBezTo>
                  <a:cubicBezTo>
                    <a:pt x="5831" y="8180"/>
                    <a:pt x="5483" y="7049"/>
                    <a:pt x="4874" y="6701"/>
                  </a:cubicBezTo>
                  <a:cubicBezTo>
                    <a:pt x="4439" y="6353"/>
                    <a:pt x="3308" y="6005"/>
                    <a:pt x="3308" y="6005"/>
                  </a:cubicBezTo>
                  <a:cubicBezTo>
                    <a:pt x="3308" y="6005"/>
                    <a:pt x="3134" y="5048"/>
                    <a:pt x="2611" y="5048"/>
                  </a:cubicBezTo>
                  <a:lnTo>
                    <a:pt x="2089" y="5048"/>
                  </a:lnTo>
                  <a:cubicBezTo>
                    <a:pt x="2089" y="5048"/>
                    <a:pt x="2350" y="2002"/>
                    <a:pt x="2002" y="1132"/>
                  </a:cubicBezTo>
                  <a:cubicBezTo>
                    <a:pt x="1654" y="261"/>
                    <a:pt x="1306" y="0"/>
                    <a:pt x="1306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7433292" y="2797587"/>
              <a:ext cx="198263" cy="104280"/>
            </a:xfrm>
            <a:custGeom>
              <a:avLst/>
              <a:gdLst/>
              <a:ahLst/>
              <a:cxnLst/>
              <a:rect l="l" t="t" r="r" b="b"/>
              <a:pathLst>
                <a:path w="10031" h="5276" extrusionOk="0">
                  <a:moveTo>
                    <a:pt x="2822" y="0"/>
                  </a:moveTo>
                  <a:cubicBezTo>
                    <a:pt x="2616" y="0"/>
                    <a:pt x="2428" y="34"/>
                    <a:pt x="2263" y="108"/>
                  </a:cubicBezTo>
                  <a:cubicBezTo>
                    <a:pt x="436" y="891"/>
                    <a:pt x="1" y="1587"/>
                    <a:pt x="1" y="1587"/>
                  </a:cubicBezTo>
                  <a:cubicBezTo>
                    <a:pt x="1" y="1587"/>
                    <a:pt x="871" y="4111"/>
                    <a:pt x="2176" y="4546"/>
                  </a:cubicBezTo>
                  <a:cubicBezTo>
                    <a:pt x="3569" y="4981"/>
                    <a:pt x="8790" y="4894"/>
                    <a:pt x="9486" y="5242"/>
                  </a:cubicBezTo>
                  <a:cubicBezTo>
                    <a:pt x="9537" y="5265"/>
                    <a:pt x="9576" y="5275"/>
                    <a:pt x="9605" y="5275"/>
                  </a:cubicBezTo>
                  <a:cubicBezTo>
                    <a:pt x="10030" y="5275"/>
                    <a:pt x="8355" y="3067"/>
                    <a:pt x="8355" y="3067"/>
                  </a:cubicBezTo>
                  <a:cubicBezTo>
                    <a:pt x="8355" y="3067"/>
                    <a:pt x="4789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36"/>
          <p:cNvGrpSpPr/>
          <p:nvPr/>
        </p:nvGrpSpPr>
        <p:grpSpPr>
          <a:xfrm>
            <a:off x="7509103" y="1830734"/>
            <a:ext cx="1252591" cy="816671"/>
            <a:chOff x="6609477" y="538492"/>
            <a:chExt cx="1393000" cy="821814"/>
          </a:xfrm>
        </p:grpSpPr>
        <p:sp>
          <p:nvSpPr>
            <p:cNvPr id="569" name="Google Shape;569;p36"/>
            <p:cNvSpPr/>
            <p:nvPr/>
          </p:nvSpPr>
          <p:spPr>
            <a:xfrm>
              <a:off x="7118686" y="5384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609477" y="1203106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7845277" y="9580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6"/>
          <p:cNvGrpSpPr/>
          <p:nvPr/>
        </p:nvGrpSpPr>
        <p:grpSpPr>
          <a:xfrm>
            <a:off x="188012" y="4222076"/>
            <a:ext cx="502464" cy="455942"/>
            <a:chOff x="837064" y="4446781"/>
            <a:chExt cx="502464" cy="455942"/>
          </a:xfrm>
        </p:grpSpPr>
        <p:sp>
          <p:nvSpPr>
            <p:cNvPr id="573" name="Google Shape;573;p36"/>
            <p:cNvSpPr/>
            <p:nvPr/>
          </p:nvSpPr>
          <p:spPr>
            <a:xfrm>
              <a:off x="837064" y="4446781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182328" y="4745523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53;p5">
            <a:extLst>
              <a:ext uri="{FF2B5EF4-FFF2-40B4-BE49-F238E27FC236}">
                <a16:creationId xmlns:a16="http://schemas.microsoft.com/office/drawing/2014/main" id="{B50CCEC5-1968-24BF-F008-AA1A32093B9D}"/>
              </a:ext>
            </a:extLst>
          </p:cNvPr>
          <p:cNvGrpSpPr/>
          <p:nvPr/>
        </p:nvGrpSpPr>
        <p:grpSpPr>
          <a:xfrm>
            <a:off x="20796" y="1030328"/>
            <a:ext cx="8702914" cy="3634451"/>
            <a:chOff x="1072766" y="-8429"/>
            <a:chExt cx="12192001" cy="5188276"/>
          </a:xfrm>
        </p:grpSpPr>
        <p:pic>
          <p:nvPicPr>
            <p:cNvPr id="3" name="Google Shape;154;p5">
              <a:extLst>
                <a:ext uri="{FF2B5EF4-FFF2-40B4-BE49-F238E27FC236}">
                  <a16:creationId xmlns:a16="http://schemas.microsoft.com/office/drawing/2014/main" id="{7A743E10-76E3-B784-C7DB-ECAACDFF6AB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2767" y="-8429"/>
              <a:ext cx="12192000" cy="1131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5;p5">
              <a:extLst>
                <a:ext uri="{FF2B5EF4-FFF2-40B4-BE49-F238E27FC236}">
                  <a16:creationId xmlns:a16="http://schemas.microsoft.com/office/drawing/2014/main" id="{E567CFA2-EBFA-BBF6-486E-2E0B0D24D3A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8498"/>
            <a:stretch/>
          </p:blipFill>
          <p:spPr>
            <a:xfrm>
              <a:off x="1072766" y="1123254"/>
              <a:ext cx="7196248" cy="40565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7;p5">
            <a:extLst>
              <a:ext uri="{FF2B5EF4-FFF2-40B4-BE49-F238E27FC236}">
                <a16:creationId xmlns:a16="http://schemas.microsoft.com/office/drawing/2014/main" id="{3F3285F1-024F-EAF0-F74C-092B27E7838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2913" y="1103574"/>
            <a:ext cx="2941996" cy="179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8;p5">
            <a:extLst>
              <a:ext uri="{FF2B5EF4-FFF2-40B4-BE49-F238E27FC236}">
                <a16:creationId xmlns:a16="http://schemas.microsoft.com/office/drawing/2014/main" id="{5CF12A5C-4354-644D-0AA4-F71E9FE581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1019" y="3059582"/>
            <a:ext cx="2949779" cy="1694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076E5782-06F9-FFAC-7175-9C6CD570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200" y="481350"/>
            <a:ext cx="7717800" cy="572700"/>
          </a:xfrm>
        </p:spPr>
        <p:txBody>
          <a:bodyPr/>
          <a:lstStyle/>
          <a:p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gan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CEC206-1FF9-558C-7B29-15150C735AE4}"/>
              </a:ext>
            </a:extLst>
          </p:cNvPr>
          <p:cNvSpPr txBox="1">
            <a:spLocks/>
          </p:cNvSpPr>
          <p:nvPr/>
        </p:nvSpPr>
        <p:spPr>
          <a:xfrm>
            <a:off x="954553" y="1061578"/>
            <a:ext cx="7234894" cy="418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Chỉ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định</a:t>
            </a:r>
            <a:r>
              <a:rPr lang="en-US" sz="1600" dirty="0">
                <a:solidFill>
                  <a:srgbClr val="002060"/>
                </a:solidFill>
              </a:rPr>
              <a:t>:  </a:t>
            </a:r>
            <a:r>
              <a:rPr lang="en-US" sz="1600" dirty="0" err="1">
                <a:solidFill>
                  <a:srgbClr val="002060"/>
                </a:solidFill>
              </a:rPr>
              <a:t>Giai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đoạn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không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quá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trễ</a:t>
            </a: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</a:t>
            </a:r>
            <a:r>
              <a:rPr lang="en-US" sz="1600" dirty="0" err="1">
                <a:solidFill>
                  <a:srgbClr val="002060"/>
                </a:solidFill>
              </a:rPr>
              <a:t>đơn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độc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còn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khả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năng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cắt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bỏ</a:t>
            </a: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</a:t>
            </a:r>
            <a:r>
              <a:rPr lang="en-US" sz="1600" dirty="0" err="1">
                <a:solidFill>
                  <a:srgbClr val="002060"/>
                </a:solidFill>
              </a:rPr>
              <a:t>Chức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năng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còn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tốt</a:t>
            </a:r>
            <a:r>
              <a:rPr lang="en-US" sz="1600" dirty="0">
                <a:solidFill>
                  <a:srgbClr val="002060"/>
                </a:solidFill>
              </a:rPr>
              <a:t> (Child A-B)</a:t>
            </a:r>
          </a:p>
          <a:p>
            <a:pPr marL="114300" indent="0">
              <a:lnSpc>
                <a:spcPct val="150000"/>
              </a:lnSpc>
              <a:buNone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</a:t>
            </a:r>
            <a:r>
              <a:rPr lang="en-US" sz="1600" dirty="0" err="1">
                <a:solidFill>
                  <a:srgbClr val="002060"/>
                </a:solidFill>
              </a:rPr>
              <a:t>Thể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tích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để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lại</a:t>
            </a:r>
            <a:r>
              <a:rPr lang="en-US" sz="1600" dirty="0">
                <a:solidFill>
                  <a:srgbClr val="002060"/>
                </a:solidFill>
              </a:rPr>
              <a:t> 30-40%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Tỷ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lại</a:t>
            </a:r>
            <a:r>
              <a:rPr lang="en-US" sz="1600" dirty="0">
                <a:solidFill>
                  <a:srgbClr val="002060"/>
                </a:solidFill>
              </a:rPr>
              <a:t> BN </a:t>
            </a:r>
            <a:r>
              <a:rPr lang="en-US" sz="1600" dirty="0" err="1">
                <a:solidFill>
                  <a:srgbClr val="002060"/>
                </a:solidFill>
              </a:rPr>
              <a:t>sống</a:t>
            </a:r>
            <a:r>
              <a:rPr lang="en-US" sz="1600" dirty="0">
                <a:solidFill>
                  <a:srgbClr val="002060"/>
                </a:solidFill>
              </a:rPr>
              <a:t> them 5 </a:t>
            </a:r>
            <a:r>
              <a:rPr lang="en-US" sz="1600" dirty="0" err="1">
                <a:solidFill>
                  <a:srgbClr val="002060"/>
                </a:solidFill>
              </a:rPr>
              <a:t>năm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là</a:t>
            </a:r>
            <a:r>
              <a:rPr lang="en-US" sz="1600" dirty="0">
                <a:solidFill>
                  <a:srgbClr val="002060"/>
                </a:solidFill>
              </a:rPr>
              <a:t> 50-70%.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Tỷ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lệ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tái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phát</a:t>
            </a:r>
            <a:r>
              <a:rPr lang="en-US" sz="1600" dirty="0">
                <a:solidFill>
                  <a:srgbClr val="002060"/>
                </a:solidFill>
              </a:rPr>
              <a:t> 50-75% </a:t>
            </a:r>
            <a:r>
              <a:rPr lang="en-US" sz="1600" dirty="0" err="1">
                <a:solidFill>
                  <a:srgbClr val="002060"/>
                </a:solidFill>
              </a:rPr>
              <a:t>trong</a:t>
            </a:r>
            <a:r>
              <a:rPr lang="en-US" sz="1600" dirty="0">
                <a:solidFill>
                  <a:srgbClr val="002060"/>
                </a:solidFill>
              </a:rPr>
              <a:t> 5 </a:t>
            </a:r>
            <a:r>
              <a:rPr lang="en-US" sz="1600" dirty="0" err="1">
                <a:solidFill>
                  <a:srgbClr val="002060"/>
                </a:solidFill>
              </a:rPr>
              <a:t>năm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Biến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chứng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 err="1">
                <a:solidFill>
                  <a:srgbClr val="002060"/>
                </a:solidFill>
              </a:rPr>
              <a:t>Chảy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máu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Rò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mật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Suy</a:t>
            </a:r>
            <a:r>
              <a:rPr lang="en-US" sz="1600" dirty="0">
                <a:solidFill>
                  <a:srgbClr val="002060"/>
                </a:solidFill>
              </a:rPr>
              <a:t> CN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….</a:t>
            </a:r>
          </a:p>
          <a:p>
            <a:pPr marL="114300" indent="0">
              <a:lnSpc>
                <a:spcPct val="150000"/>
              </a:lnSpc>
              <a:buNone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</a:t>
            </a:r>
          </a:p>
          <a:p>
            <a:pPr marL="114300" indent="0">
              <a:lnSpc>
                <a:spcPct val="150000"/>
              </a:lnSpc>
              <a:buNone/>
              <a:tabLst>
                <a:tab pos="1371600" algn="l"/>
                <a:tab pos="148590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09668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3A658E-BEA6-0B28-400E-0611B72A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500" y="481350"/>
            <a:ext cx="7717800" cy="572700"/>
          </a:xfrm>
        </p:spPr>
        <p:txBody>
          <a:bodyPr/>
          <a:lstStyle/>
          <a:p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gan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33330-524C-37C0-EA7A-8F90B2C1B91B}"/>
              </a:ext>
            </a:extLst>
          </p:cNvPr>
          <p:cNvSpPr txBox="1">
            <a:spLocks/>
          </p:cNvSpPr>
          <p:nvPr/>
        </p:nvSpPr>
        <p:spPr>
          <a:xfrm>
            <a:off x="954553" y="947278"/>
            <a:ext cx="7234894" cy="418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1314450" algn="l"/>
              </a:tabLst>
            </a:pPr>
            <a:r>
              <a:rPr lang="en-US" sz="1600" b="1" dirty="0" err="1">
                <a:solidFill>
                  <a:srgbClr val="002060"/>
                </a:solidFill>
              </a:rPr>
              <a:t>Tiêu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chuẩn</a:t>
            </a:r>
            <a:r>
              <a:rPr lang="en-US" sz="1600" b="1" dirty="0">
                <a:solidFill>
                  <a:srgbClr val="002060"/>
                </a:solidFill>
              </a:rPr>
              <a:t> Milan </a:t>
            </a:r>
            <a:r>
              <a:rPr lang="en-US" sz="1600" b="1" dirty="0" err="1">
                <a:solidFill>
                  <a:srgbClr val="002060"/>
                </a:solidFill>
              </a:rPr>
              <a:t>của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Ý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</a:t>
            </a:r>
            <a:r>
              <a:rPr lang="en-US" sz="1600" dirty="0" err="1">
                <a:solidFill>
                  <a:srgbClr val="002060"/>
                </a:solidFill>
              </a:rPr>
              <a:t>đơn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độc</a:t>
            </a:r>
            <a:r>
              <a:rPr lang="en-US" sz="1600" dirty="0">
                <a:solidFill>
                  <a:srgbClr val="002060"/>
                </a:solidFill>
              </a:rPr>
              <a:t> &lt;5cm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&lt; 3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</a:t>
            </a:r>
            <a:r>
              <a:rPr lang="en-US" sz="1600" dirty="0" err="1">
                <a:solidFill>
                  <a:srgbClr val="002060"/>
                </a:solidFill>
              </a:rPr>
              <a:t>và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mỗi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&lt; 3cm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Chưa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có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dấu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hiệu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</a:t>
            </a:r>
            <a:r>
              <a:rPr lang="en-US" sz="1600" dirty="0" err="1">
                <a:solidFill>
                  <a:srgbClr val="002060"/>
                </a:solidFill>
              </a:rPr>
              <a:t>xâm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lấn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mạch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máu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1314450" algn="l"/>
              </a:tabLst>
            </a:pPr>
            <a:r>
              <a:rPr lang="en-US" sz="1600" b="1" dirty="0" err="1">
                <a:solidFill>
                  <a:srgbClr val="002060"/>
                </a:solidFill>
              </a:rPr>
              <a:t>Tiêu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chuẩn</a:t>
            </a:r>
            <a:r>
              <a:rPr lang="en-US" sz="1600" b="1" dirty="0">
                <a:solidFill>
                  <a:srgbClr val="002060"/>
                </a:solidFill>
              </a:rPr>
              <a:t> UCSF </a:t>
            </a:r>
            <a:r>
              <a:rPr lang="en-US" sz="1600" b="1" dirty="0" err="1">
                <a:solidFill>
                  <a:srgbClr val="002060"/>
                </a:solidFill>
              </a:rPr>
              <a:t>của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Mỹ</a:t>
            </a:r>
            <a:endParaRPr lang="en-US" sz="16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</a:t>
            </a:r>
            <a:r>
              <a:rPr lang="en-US" sz="1600" dirty="0" err="1">
                <a:solidFill>
                  <a:srgbClr val="002060"/>
                </a:solidFill>
              </a:rPr>
              <a:t>đơn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độc</a:t>
            </a:r>
            <a:r>
              <a:rPr lang="en-US" sz="1600" dirty="0">
                <a:solidFill>
                  <a:srgbClr val="002060"/>
                </a:solidFill>
              </a:rPr>
              <a:t> &lt; 6,5cm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Nhiều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</a:t>
            </a:r>
          </a:p>
          <a:p>
            <a:pPr marL="114300" indent="0">
              <a:lnSpc>
                <a:spcPct val="150000"/>
              </a:lnSpc>
              <a:buNone/>
              <a:tabLst>
                <a:tab pos="80010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Tối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đa</a:t>
            </a:r>
            <a:r>
              <a:rPr lang="en-US" sz="1600" dirty="0">
                <a:solidFill>
                  <a:srgbClr val="002060"/>
                </a:solidFill>
              </a:rPr>
              <a:t> 3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</a:t>
            </a:r>
          </a:p>
          <a:p>
            <a:pPr marL="114300" indent="0">
              <a:lnSpc>
                <a:spcPct val="150000"/>
              </a:lnSpc>
              <a:buNone/>
              <a:tabLst>
                <a:tab pos="80010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Đường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kính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</a:t>
            </a:r>
            <a:r>
              <a:rPr lang="en-US" sz="1600" dirty="0" err="1">
                <a:solidFill>
                  <a:srgbClr val="002060"/>
                </a:solidFill>
              </a:rPr>
              <a:t>lớn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nhất</a:t>
            </a:r>
            <a:r>
              <a:rPr lang="en-US" sz="1600" dirty="0">
                <a:solidFill>
                  <a:srgbClr val="002060"/>
                </a:solidFill>
              </a:rPr>
              <a:t> &lt; 4,5cm</a:t>
            </a:r>
          </a:p>
          <a:p>
            <a:pPr marL="114300" indent="0">
              <a:lnSpc>
                <a:spcPct val="150000"/>
              </a:lnSpc>
              <a:buNone/>
              <a:tabLst>
                <a:tab pos="80010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Tổng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đường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kính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&lt; 8cm</a:t>
            </a:r>
          </a:p>
          <a:p>
            <a:pPr marL="114300" indent="0">
              <a:lnSpc>
                <a:spcPct val="150000"/>
              </a:lnSpc>
              <a:buNone/>
              <a:tabLst>
                <a:tab pos="80010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+ </a:t>
            </a:r>
            <a:r>
              <a:rPr lang="en-US" sz="1600" dirty="0" err="1">
                <a:solidFill>
                  <a:srgbClr val="002060"/>
                </a:solidFill>
              </a:rPr>
              <a:t>Chưa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có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dấu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hiệu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xâm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lấn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mạch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máu</a:t>
            </a:r>
            <a:r>
              <a:rPr lang="en-US" sz="1600" dirty="0">
                <a:solidFill>
                  <a:srgbClr val="002060"/>
                </a:solidFill>
              </a:rPr>
              <a:t>	</a:t>
            </a:r>
          </a:p>
          <a:p>
            <a:pPr marL="114300" indent="0">
              <a:lnSpc>
                <a:spcPct val="150000"/>
              </a:lnSpc>
              <a:buNone/>
              <a:tabLst>
                <a:tab pos="1371600" algn="l"/>
                <a:tab pos="148590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29801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CB98898-CC87-25AF-8943-BE6D875CB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200" y="462300"/>
            <a:ext cx="7717800" cy="572700"/>
          </a:xfrm>
        </p:spPr>
        <p:txBody>
          <a:bodyPr/>
          <a:lstStyle/>
          <a:p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gan</a:t>
            </a:r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27F7976-4423-EA41-5F65-AAD7AF316F0E}"/>
              </a:ext>
            </a:extLst>
          </p:cNvPr>
          <p:cNvGrpSpPr/>
          <p:nvPr/>
        </p:nvGrpSpPr>
        <p:grpSpPr>
          <a:xfrm>
            <a:off x="186693" y="1035000"/>
            <a:ext cx="5185407" cy="3898950"/>
            <a:chOff x="-567072" y="-5079"/>
            <a:chExt cx="10166795" cy="5515863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054DAD1-EE57-329E-6586-C9A432EB1D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4432" y="-5079"/>
              <a:ext cx="8159497" cy="54864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89434116-4CD7-2C63-1E97-701B31CE0F6C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567072" y="605993"/>
              <a:ext cx="5035296" cy="4343400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59F64B1-A893-31BD-1F47-6534CB111A3E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419856" y="2081784"/>
              <a:ext cx="5349240" cy="3429000"/>
            </a:xfrm>
            <a:prstGeom prst="rect">
              <a:avLst/>
            </a:prstGeom>
          </p:spPr>
        </p:pic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DCD159F-2B2D-E1A2-DC16-6A89BAAC8AB9}"/>
                </a:ext>
              </a:extLst>
            </p:cNvPr>
            <p:cNvSpPr/>
            <p:nvPr/>
          </p:nvSpPr>
          <p:spPr>
            <a:xfrm>
              <a:off x="2126518" y="216568"/>
              <a:ext cx="7473205" cy="77885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err="1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Ghép</a:t>
              </a:r>
              <a:r>
                <a:rPr lang="en-US" sz="2400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gan</a:t>
              </a:r>
              <a:r>
                <a:rPr lang="en-US" sz="2400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từ</a:t>
              </a:r>
              <a:r>
                <a:rPr lang="en-US" sz="2400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người</a:t>
              </a:r>
              <a:r>
                <a:rPr lang="en-US" sz="2400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chết</a:t>
              </a:r>
              <a:r>
                <a:rPr lang="en-US" sz="2400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não</a:t>
              </a:r>
              <a:endParaRPr lang="en-US" sz="1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26536D7B-71BC-69C5-4B82-6E4100B0906E}"/>
                </a:ext>
              </a:extLst>
            </p:cNvPr>
            <p:cNvSpPr/>
            <p:nvPr/>
          </p:nvSpPr>
          <p:spPr>
            <a:xfrm>
              <a:off x="2936621" y="722832"/>
              <a:ext cx="5279312" cy="41331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err="1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Ghép</a:t>
              </a:r>
              <a:r>
                <a:rPr lang="en-US" sz="2400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gan</a:t>
              </a:r>
              <a:r>
                <a:rPr lang="en-US" sz="2400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toàn</a:t>
              </a:r>
              <a:r>
                <a:rPr lang="en-US" sz="2400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6F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phần</a:t>
              </a:r>
              <a:endParaRPr lang="en-US" sz="1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630F4C0F-FCF9-4C98-5614-9AA4112E07A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39002" y="2480499"/>
            <a:ext cx="3604998" cy="252901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1E9F14-9BB0-6F64-3994-F4FA9D864293}"/>
              </a:ext>
            </a:extLst>
          </p:cNvPr>
          <p:cNvSpPr txBox="1">
            <a:spLocks/>
          </p:cNvSpPr>
          <p:nvPr/>
        </p:nvSpPr>
        <p:spPr>
          <a:xfrm>
            <a:off x="5285100" y="1295819"/>
            <a:ext cx="5536578" cy="109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vi-V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57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97AFDA-3BF5-42C1-880A-72F28CD7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500" y="234764"/>
            <a:ext cx="7717800" cy="572700"/>
          </a:xfrm>
        </p:spPr>
        <p:txBody>
          <a:bodyPr/>
          <a:lstStyle/>
          <a:p>
            <a:r>
              <a:rPr lang="en-US" dirty="0" err="1"/>
              <a:t>Hủy</a:t>
            </a:r>
            <a:r>
              <a:rPr lang="en-US" dirty="0"/>
              <a:t> u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 (AFA, PEI)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4BA81-A233-A8E7-D811-6231BF2E9B65}"/>
              </a:ext>
            </a:extLst>
          </p:cNvPr>
          <p:cNvSpPr txBox="1">
            <a:spLocks/>
          </p:cNvSpPr>
          <p:nvPr/>
        </p:nvSpPr>
        <p:spPr>
          <a:xfrm>
            <a:off x="954553" y="960028"/>
            <a:ext cx="7234894" cy="418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Chống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chỉ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định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</a:t>
            </a:r>
            <a:r>
              <a:rPr lang="en-US" sz="1600" dirty="0" err="1">
                <a:solidFill>
                  <a:srgbClr val="002060"/>
                </a:solidFill>
              </a:rPr>
              <a:t>nằm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sát</a:t>
            </a:r>
            <a:r>
              <a:rPr lang="en-US" sz="1600" dirty="0">
                <a:solidFill>
                  <a:srgbClr val="002060"/>
                </a:solidFill>
              </a:rPr>
              <a:t> bao Glisson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Vị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trí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</a:t>
            </a:r>
            <a:r>
              <a:rPr lang="en-US" sz="1600" dirty="0" err="1">
                <a:solidFill>
                  <a:srgbClr val="002060"/>
                </a:solidFill>
              </a:rPr>
              <a:t>gần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mạch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máu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lớn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</a:t>
            </a:r>
            <a:r>
              <a:rPr lang="en-US" sz="1600" dirty="0" err="1">
                <a:solidFill>
                  <a:srgbClr val="002060"/>
                </a:solidFill>
              </a:rPr>
              <a:t>nằm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gần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cuống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hay </a:t>
            </a:r>
            <a:r>
              <a:rPr lang="en-US" sz="1600" dirty="0" err="1">
                <a:solidFill>
                  <a:srgbClr val="002060"/>
                </a:solidFill>
              </a:rPr>
              <a:t>tạng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lân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cận</a:t>
            </a:r>
            <a:r>
              <a:rPr lang="en-US" sz="1600" dirty="0">
                <a:solidFill>
                  <a:srgbClr val="002060"/>
                </a:solidFill>
              </a:rPr>
              <a:t> (</a:t>
            </a:r>
            <a:r>
              <a:rPr lang="en-US" sz="1600" dirty="0" err="1">
                <a:solidFill>
                  <a:srgbClr val="002060"/>
                </a:solidFill>
              </a:rPr>
              <a:t>dạ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dày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err="1">
                <a:solidFill>
                  <a:srgbClr val="002060"/>
                </a:solidFill>
              </a:rPr>
              <a:t>đại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tràng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Chỉ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định</a:t>
            </a: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- &lt; 3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</a:t>
            </a:r>
            <a:r>
              <a:rPr lang="en-US" sz="1600" dirty="0" err="1">
                <a:solidFill>
                  <a:srgbClr val="002060"/>
                </a:solidFill>
              </a:rPr>
              <a:t>và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mỗi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khối</a:t>
            </a:r>
            <a:r>
              <a:rPr lang="en-US" sz="1600" dirty="0">
                <a:solidFill>
                  <a:srgbClr val="002060"/>
                </a:solidFill>
              </a:rPr>
              <a:t> u ≤ 3cm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70FFE-2A84-0DD8-26F5-B55B222FFB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66319" y="2571750"/>
            <a:ext cx="3597981" cy="23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8E29BE0-3CA3-7F78-8F00-7D5B6728F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450" y="405150"/>
            <a:ext cx="7717800" cy="572700"/>
          </a:xfrm>
        </p:spPr>
        <p:txBody>
          <a:bodyPr/>
          <a:lstStyle/>
          <a:p>
            <a:r>
              <a:rPr lang="en-US" dirty="0"/>
              <a:t>TACE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78554C-2E88-27EF-70B7-F7B5CC28B971}"/>
              </a:ext>
            </a:extLst>
          </p:cNvPr>
          <p:cNvSpPr txBox="1">
            <a:spLocks/>
          </p:cNvSpPr>
          <p:nvPr/>
        </p:nvSpPr>
        <p:spPr>
          <a:xfrm>
            <a:off x="954553" y="960028"/>
            <a:ext cx="7234894" cy="418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TACE </a:t>
            </a:r>
            <a:r>
              <a:rPr lang="en-US" sz="1600" dirty="0" err="1">
                <a:solidFill>
                  <a:srgbClr val="002060"/>
                </a:solidFill>
              </a:rPr>
              <a:t>có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thể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thực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hiện</a:t>
            </a:r>
            <a:r>
              <a:rPr lang="en-US" sz="1600" dirty="0">
                <a:solidFill>
                  <a:srgbClr val="002060"/>
                </a:solidFill>
              </a:rPr>
              <a:t>: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Chức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năng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gan</a:t>
            </a:r>
            <a:r>
              <a:rPr lang="en-US" sz="1600" dirty="0">
                <a:solidFill>
                  <a:srgbClr val="002060"/>
                </a:solidFill>
              </a:rPr>
              <a:t> Child-Pugh A hay B, 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Bilirubin </a:t>
            </a:r>
            <a:r>
              <a:rPr lang="en-US" sz="1600" dirty="0" err="1">
                <a:solidFill>
                  <a:srgbClr val="002060"/>
                </a:solidFill>
              </a:rPr>
              <a:t>toàn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phần</a:t>
            </a:r>
            <a:r>
              <a:rPr lang="en-US" sz="1600" dirty="0">
                <a:solidFill>
                  <a:srgbClr val="002060"/>
                </a:solidFill>
              </a:rPr>
              <a:t> &lt;3mg/dL,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Không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suy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chức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năng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thận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3D88F-027D-0533-2716-7EFE2A8DA9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87600" y="1239403"/>
            <a:ext cx="4057650" cy="32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6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26781AE-A326-D9FF-8E07-C35C3277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500" y="367050"/>
            <a:ext cx="7717800" cy="572700"/>
          </a:xfrm>
        </p:spPr>
        <p:txBody>
          <a:bodyPr/>
          <a:lstStyle/>
          <a:p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thân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915EB-3339-D8C5-5DA6-55B6C90C0AFE}"/>
              </a:ext>
            </a:extLst>
          </p:cNvPr>
          <p:cNvSpPr txBox="1">
            <a:spLocks/>
          </p:cNvSpPr>
          <p:nvPr/>
        </p:nvSpPr>
        <p:spPr>
          <a:xfrm>
            <a:off x="954553" y="960028"/>
            <a:ext cx="7234894" cy="418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Liệu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pháp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nhắm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trúng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đích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Sorafenib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Lenvatinib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Regorafenib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1314450" algn="l"/>
              </a:tabLst>
            </a:pPr>
            <a:r>
              <a:rPr lang="en-US" sz="1600" dirty="0" err="1">
                <a:solidFill>
                  <a:srgbClr val="002060"/>
                </a:solidFill>
              </a:rPr>
              <a:t>Liệu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pháp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miễn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dịch</a:t>
            </a: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- </a:t>
            </a:r>
            <a:r>
              <a:rPr lang="en-US" sz="1600" dirty="0" err="1">
                <a:solidFill>
                  <a:srgbClr val="002060"/>
                </a:solidFill>
              </a:rPr>
              <a:t>Pembroliaumab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814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D866A6B-DAF2-5F9E-B45C-A81C869A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9D8B317D-0806-6FE2-E008-8E89C6104F87}"/>
              </a:ext>
            </a:extLst>
          </p:cNvPr>
          <p:cNvSpPr txBox="1">
            <a:spLocks/>
          </p:cNvSpPr>
          <p:nvPr/>
        </p:nvSpPr>
        <p:spPr>
          <a:xfrm>
            <a:off x="1543062" y="199905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5400" dirty="0"/>
              <a:t>05. PHÒNG NGỪA</a:t>
            </a:r>
          </a:p>
        </p:txBody>
      </p:sp>
      <p:grpSp>
        <p:nvGrpSpPr>
          <p:cNvPr id="4" name="Google Shape;596;p37">
            <a:extLst>
              <a:ext uri="{FF2B5EF4-FFF2-40B4-BE49-F238E27FC236}">
                <a16:creationId xmlns:a16="http://schemas.microsoft.com/office/drawing/2014/main" id="{45D6D063-557D-2909-EEF0-40DDB420B79D}"/>
              </a:ext>
            </a:extLst>
          </p:cNvPr>
          <p:cNvGrpSpPr/>
          <p:nvPr/>
        </p:nvGrpSpPr>
        <p:grpSpPr>
          <a:xfrm>
            <a:off x="200558" y="2717828"/>
            <a:ext cx="1025083" cy="2187576"/>
            <a:chOff x="306861" y="1339755"/>
            <a:chExt cx="1378240" cy="3487893"/>
          </a:xfrm>
        </p:grpSpPr>
        <p:grpSp>
          <p:nvGrpSpPr>
            <p:cNvPr id="5" name="Google Shape;597;p37">
              <a:extLst>
                <a:ext uri="{FF2B5EF4-FFF2-40B4-BE49-F238E27FC236}">
                  <a16:creationId xmlns:a16="http://schemas.microsoft.com/office/drawing/2014/main" id="{C62C8E1B-97C2-36B9-20E0-87FA79E7D3D4}"/>
                </a:ext>
              </a:extLst>
            </p:cNvPr>
            <p:cNvGrpSpPr/>
            <p:nvPr/>
          </p:nvGrpSpPr>
          <p:grpSpPr>
            <a:xfrm>
              <a:off x="562446" y="2018737"/>
              <a:ext cx="1122645" cy="2808910"/>
              <a:chOff x="553863" y="1859436"/>
              <a:chExt cx="1182852" cy="2959551"/>
            </a:xfrm>
          </p:grpSpPr>
          <p:sp>
            <p:nvSpPr>
              <p:cNvPr id="9" name="Google Shape;598;p37">
                <a:extLst>
                  <a:ext uri="{FF2B5EF4-FFF2-40B4-BE49-F238E27FC236}">
                    <a16:creationId xmlns:a16="http://schemas.microsoft.com/office/drawing/2014/main" id="{8A5AD487-3D7D-907B-831B-680313FA278C}"/>
                  </a:ext>
                </a:extLst>
              </p:cNvPr>
              <p:cNvSpPr/>
              <p:nvPr/>
            </p:nvSpPr>
            <p:spPr>
              <a:xfrm flipH="1">
                <a:off x="776673" y="1859436"/>
                <a:ext cx="489576" cy="317042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18666" extrusionOk="0">
                    <a:moveTo>
                      <a:pt x="14563" y="1"/>
                    </a:moveTo>
                    <a:cubicBezTo>
                      <a:pt x="8777" y="1"/>
                      <a:pt x="3262" y="3623"/>
                      <a:pt x="2636" y="5499"/>
                    </a:cubicBezTo>
                    <a:cubicBezTo>
                      <a:pt x="1964" y="7420"/>
                      <a:pt x="0" y="13119"/>
                      <a:pt x="2889" y="13119"/>
                    </a:cubicBezTo>
                    <a:cubicBezTo>
                      <a:pt x="2901" y="13119"/>
                      <a:pt x="2913" y="13119"/>
                      <a:pt x="2926" y="13119"/>
                    </a:cubicBezTo>
                    <a:cubicBezTo>
                      <a:pt x="5916" y="13119"/>
                      <a:pt x="7652" y="18665"/>
                      <a:pt x="7652" y="18665"/>
                    </a:cubicBezTo>
                    <a:cubicBezTo>
                      <a:pt x="7652" y="18665"/>
                      <a:pt x="28824" y="11962"/>
                      <a:pt x="24532" y="5451"/>
                    </a:cubicBezTo>
                    <a:cubicBezTo>
                      <a:pt x="21838" y="1391"/>
                      <a:pt x="18149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99;p37">
                <a:extLst>
                  <a:ext uri="{FF2B5EF4-FFF2-40B4-BE49-F238E27FC236}">
                    <a16:creationId xmlns:a16="http://schemas.microsoft.com/office/drawing/2014/main" id="{2B862B7B-2B9A-FA0A-B5C0-4908D21C0D6E}"/>
                  </a:ext>
                </a:extLst>
              </p:cNvPr>
              <p:cNvSpPr/>
              <p:nvPr/>
            </p:nvSpPr>
            <p:spPr>
              <a:xfrm flipH="1">
                <a:off x="1504888" y="2606062"/>
                <a:ext cx="165485" cy="111201"/>
              </a:xfrm>
              <a:custGeom>
                <a:avLst/>
                <a:gdLst/>
                <a:ahLst/>
                <a:cxnLst/>
                <a:rect l="l" t="t" r="r" b="b"/>
                <a:pathLst>
                  <a:path w="9743" h="6547" extrusionOk="0">
                    <a:moveTo>
                      <a:pt x="7221" y="0"/>
                    </a:moveTo>
                    <a:cubicBezTo>
                      <a:pt x="5254" y="0"/>
                      <a:pt x="2135" y="1730"/>
                      <a:pt x="1833" y="3499"/>
                    </a:cubicBezTo>
                    <a:cubicBezTo>
                      <a:pt x="1496" y="5428"/>
                      <a:pt x="0" y="4608"/>
                      <a:pt x="1544" y="6152"/>
                    </a:cubicBezTo>
                    <a:cubicBezTo>
                      <a:pt x="1834" y="6433"/>
                      <a:pt x="2304" y="6547"/>
                      <a:pt x="2877" y="6547"/>
                    </a:cubicBezTo>
                    <a:cubicBezTo>
                      <a:pt x="5353" y="6547"/>
                      <a:pt x="9742" y="4416"/>
                      <a:pt x="9742" y="4416"/>
                    </a:cubicBezTo>
                    <a:cubicBezTo>
                      <a:pt x="9742" y="4416"/>
                      <a:pt x="9694" y="606"/>
                      <a:pt x="7862" y="75"/>
                    </a:cubicBezTo>
                    <a:cubicBezTo>
                      <a:pt x="7668" y="24"/>
                      <a:pt x="7453" y="0"/>
                      <a:pt x="7221" y="0"/>
                    </a:cubicBezTo>
                    <a:close/>
                  </a:path>
                </a:pathLst>
              </a:custGeom>
              <a:solidFill>
                <a:srgbClr val="DFF1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00;p37">
                <a:extLst>
                  <a:ext uri="{FF2B5EF4-FFF2-40B4-BE49-F238E27FC236}">
                    <a16:creationId xmlns:a16="http://schemas.microsoft.com/office/drawing/2014/main" id="{33716F87-0C55-1DDF-B593-F3FF94D9437D}"/>
                  </a:ext>
                </a:extLst>
              </p:cNvPr>
              <p:cNvSpPr/>
              <p:nvPr/>
            </p:nvSpPr>
            <p:spPr>
              <a:xfrm flipH="1">
                <a:off x="1202690" y="2613060"/>
                <a:ext cx="415249" cy="393831"/>
              </a:xfrm>
              <a:custGeom>
                <a:avLst/>
                <a:gdLst/>
                <a:ahLst/>
                <a:cxnLst/>
                <a:rect l="l" t="t" r="r" b="b"/>
                <a:pathLst>
                  <a:path w="24448" h="23187" extrusionOk="0">
                    <a:moveTo>
                      <a:pt x="1881" y="1"/>
                    </a:moveTo>
                    <a:lnTo>
                      <a:pt x="0" y="5113"/>
                    </a:lnTo>
                    <a:cubicBezTo>
                      <a:pt x="0" y="5113"/>
                      <a:pt x="12010" y="23187"/>
                      <a:pt x="16662" y="23187"/>
                    </a:cubicBezTo>
                    <a:cubicBezTo>
                      <a:pt x="17141" y="23187"/>
                      <a:pt x="17542" y="22995"/>
                      <a:pt x="17844" y="22571"/>
                    </a:cubicBezTo>
                    <a:cubicBezTo>
                      <a:pt x="21124" y="18038"/>
                      <a:pt x="22040" y="16302"/>
                      <a:pt x="23728" y="11238"/>
                    </a:cubicBezTo>
                    <a:cubicBezTo>
                      <a:pt x="24447" y="9100"/>
                      <a:pt x="23607" y="8487"/>
                      <a:pt x="22406" y="8487"/>
                    </a:cubicBezTo>
                    <a:cubicBezTo>
                      <a:pt x="20790" y="8487"/>
                      <a:pt x="18519" y="9598"/>
                      <a:pt x="18519" y="9598"/>
                    </a:cubicBezTo>
                    <a:cubicBezTo>
                      <a:pt x="18519" y="9598"/>
                      <a:pt x="17932" y="9821"/>
                      <a:pt x="16665" y="9821"/>
                    </a:cubicBezTo>
                    <a:cubicBezTo>
                      <a:pt x="15364" y="9821"/>
                      <a:pt x="13347" y="9586"/>
                      <a:pt x="10514" y="8633"/>
                    </a:cubicBezTo>
                    <a:cubicBezTo>
                      <a:pt x="5980" y="7138"/>
                      <a:pt x="1881" y="1"/>
                      <a:pt x="1881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01;p37">
                <a:extLst>
                  <a:ext uri="{FF2B5EF4-FFF2-40B4-BE49-F238E27FC236}">
                    <a16:creationId xmlns:a16="http://schemas.microsoft.com/office/drawing/2014/main" id="{4BF597BA-1E1B-2B7A-FBBB-D84700CC6DA6}"/>
                  </a:ext>
                </a:extLst>
              </p:cNvPr>
              <p:cNvSpPr/>
              <p:nvPr/>
            </p:nvSpPr>
            <p:spPr>
              <a:xfrm flipH="1">
                <a:off x="1516352" y="2487728"/>
                <a:ext cx="220363" cy="222011"/>
              </a:xfrm>
              <a:custGeom>
                <a:avLst/>
                <a:gdLst/>
                <a:ahLst/>
                <a:cxnLst/>
                <a:rect l="l" t="t" r="r" b="b"/>
                <a:pathLst>
                  <a:path w="12974" h="13071" extrusionOk="0">
                    <a:moveTo>
                      <a:pt x="4775" y="483"/>
                    </a:moveTo>
                    <a:cubicBezTo>
                      <a:pt x="4775" y="483"/>
                      <a:pt x="0" y="2026"/>
                      <a:pt x="3135" y="8730"/>
                    </a:cubicBezTo>
                    <a:cubicBezTo>
                      <a:pt x="3472" y="9453"/>
                      <a:pt x="4292" y="10129"/>
                      <a:pt x="5305" y="11141"/>
                    </a:cubicBezTo>
                    <a:cubicBezTo>
                      <a:pt x="5643" y="11479"/>
                      <a:pt x="8392" y="13071"/>
                      <a:pt x="8392" y="13071"/>
                    </a:cubicBezTo>
                    <a:cubicBezTo>
                      <a:pt x="8392" y="13071"/>
                      <a:pt x="11430" y="10707"/>
                      <a:pt x="11816" y="8007"/>
                    </a:cubicBezTo>
                    <a:cubicBezTo>
                      <a:pt x="12973" y="1"/>
                      <a:pt x="7379" y="5258"/>
                      <a:pt x="4775" y="483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02;p37">
                <a:extLst>
                  <a:ext uri="{FF2B5EF4-FFF2-40B4-BE49-F238E27FC236}">
                    <a16:creationId xmlns:a16="http://schemas.microsoft.com/office/drawing/2014/main" id="{E758B10C-6BB2-030E-9A70-BC6501AF5E0C}"/>
                  </a:ext>
                </a:extLst>
              </p:cNvPr>
              <p:cNvSpPr/>
              <p:nvPr/>
            </p:nvSpPr>
            <p:spPr>
              <a:xfrm flipH="1">
                <a:off x="1110887" y="2252757"/>
                <a:ext cx="544743" cy="776877"/>
              </a:xfrm>
              <a:custGeom>
                <a:avLst/>
                <a:gdLst/>
                <a:ahLst/>
                <a:cxnLst/>
                <a:rect l="l" t="t" r="r" b="b"/>
                <a:pathLst>
                  <a:path w="32072" h="45739" extrusionOk="0">
                    <a:moveTo>
                      <a:pt x="1" y="26085"/>
                    </a:moveTo>
                    <a:lnTo>
                      <a:pt x="1" y="26085"/>
                    </a:lnTo>
                    <a:cubicBezTo>
                      <a:pt x="1" y="26085"/>
                      <a:pt x="10" y="26099"/>
                      <a:pt x="30" y="26124"/>
                    </a:cubicBezTo>
                    <a:lnTo>
                      <a:pt x="30" y="26124"/>
                    </a:lnTo>
                    <a:cubicBezTo>
                      <a:pt x="11" y="26098"/>
                      <a:pt x="1" y="26085"/>
                      <a:pt x="1" y="26085"/>
                    </a:cubicBezTo>
                    <a:close/>
                    <a:moveTo>
                      <a:pt x="24936" y="1"/>
                    </a:moveTo>
                    <a:cubicBezTo>
                      <a:pt x="24732" y="1"/>
                      <a:pt x="24522" y="30"/>
                      <a:pt x="24307" y="90"/>
                    </a:cubicBezTo>
                    <a:cubicBezTo>
                      <a:pt x="18279" y="1730"/>
                      <a:pt x="18327" y="6504"/>
                      <a:pt x="17700" y="14317"/>
                    </a:cubicBezTo>
                    <a:cubicBezTo>
                      <a:pt x="17073" y="22130"/>
                      <a:pt x="18279" y="22660"/>
                      <a:pt x="16494" y="25892"/>
                    </a:cubicBezTo>
                    <a:cubicBezTo>
                      <a:pt x="16195" y="26434"/>
                      <a:pt x="15739" y="26660"/>
                      <a:pt x="15187" y="26660"/>
                    </a:cubicBezTo>
                    <a:cubicBezTo>
                      <a:pt x="12455" y="26660"/>
                      <a:pt x="7379" y="21117"/>
                      <a:pt x="7379" y="21117"/>
                    </a:cubicBezTo>
                    <a:cubicBezTo>
                      <a:pt x="7379" y="21117"/>
                      <a:pt x="7283" y="24686"/>
                      <a:pt x="5064" y="25747"/>
                    </a:cubicBezTo>
                    <a:cubicBezTo>
                      <a:pt x="3536" y="26475"/>
                      <a:pt x="2440" y="26702"/>
                      <a:pt x="1667" y="26702"/>
                    </a:cubicBezTo>
                    <a:cubicBezTo>
                      <a:pt x="589" y="26702"/>
                      <a:pt x="142" y="26260"/>
                      <a:pt x="30" y="26124"/>
                    </a:cubicBezTo>
                    <a:lnTo>
                      <a:pt x="30" y="26124"/>
                    </a:lnTo>
                    <a:cubicBezTo>
                      <a:pt x="763" y="27094"/>
                      <a:pt x="14908" y="45738"/>
                      <a:pt x="19723" y="45738"/>
                    </a:cubicBezTo>
                    <a:cubicBezTo>
                      <a:pt x="20277" y="45738"/>
                      <a:pt x="20707" y="45491"/>
                      <a:pt x="20980" y="44942"/>
                    </a:cubicBezTo>
                    <a:cubicBezTo>
                      <a:pt x="23680" y="39540"/>
                      <a:pt x="32072" y="23770"/>
                      <a:pt x="32072" y="22516"/>
                    </a:cubicBezTo>
                    <a:cubicBezTo>
                      <a:pt x="32072" y="21260"/>
                      <a:pt x="30457" y="1"/>
                      <a:pt x="2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03;p37">
                <a:extLst>
                  <a:ext uri="{FF2B5EF4-FFF2-40B4-BE49-F238E27FC236}">
                    <a16:creationId xmlns:a16="http://schemas.microsoft.com/office/drawing/2014/main" id="{EA80F45D-6351-915F-7F8E-0765F0D954EE}"/>
                  </a:ext>
                </a:extLst>
              </p:cNvPr>
              <p:cNvSpPr/>
              <p:nvPr/>
            </p:nvSpPr>
            <p:spPr>
              <a:xfrm flipH="1">
                <a:off x="741446" y="4645366"/>
                <a:ext cx="74564" cy="55728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81" extrusionOk="0">
                    <a:moveTo>
                      <a:pt x="1" y="1"/>
                    </a:moveTo>
                    <a:lnTo>
                      <a:pt x="1" y="724"/>
                    </a:lnTo>
                    <a:lnTo>
                      <a:pt x="4390" y="3280"/>
                    </a:lnTo>
                    <a:lnTo>
                      <a:pt x="4390" y="16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04;p37">
                <a:extLst>
                  <a:ext uri="{FF2B5EF4-FFF2-40B4-BE49-F238E27FC236}">
                    <a16:creationId xmlns:a16="http://schemas.microsoft.com/office/drawing/2014/main" id="{69D2F08C-99AB-1363-3E73-6CD28EABDAD4}"/>
                  </a:ext>
                </a:extLst>
              </p:cNvPr>
              <p:cNvSpPr/>
              <p:nvPr/>
            </p:nvSpPr>
            <p:spPr>
              <a:xfrm flipH="1">
                <a:off x="688198" y="4629078"/>
                <a:ext cx="53265" cy="7201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40" extrusionOk="0">
                    <a:moveTo>
                      <a:pt x="2223" y="1"/>
                    </a:moveTo>
                    <a:cubicBezTo>
                      <a:pt x="2175" y="1"/>
                      <a:pt x="2125" y="14"/>
                      <a:pt x="2074" y="44"/>
                    </a:cubicBezTo>
                    <a:lnTo>
                      <a:pt x="1" y="2600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8"/>
                      <a:pt x="2991" y="2310"/>
                      <a:pt x="3087" y="1924"/>
                    </a:cubicBezTo>
                    <a:cubicBezTo>
                      <a:pt x="3135" y="1635"/>
                      <a:pt x="3135" y="1298"/>
                      <a:pt x="3087" y="1008"/>
                    </a:cubicBezTo>
                    <a:cubicBezTo>
                      <a:pt x="3087" y="1066"/>
                      <a:pt x="3081" y="1091"/>
                      <a:pt x="3069" y="1091"/>
                    </a:cubicBezTo>
                    <a:cubicBezTo>
                      <a:pt x="2989" y="1091"/>
                      <a:pt x="2659" y="1"/>
                      <a:pt x="2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05;p37">
                <a:extLst>
                  <a:ext uri="{FF2B5EF4-FFF2-40B4-BE49-F238E27FC236}">
                    <a16:creationId xmlns:a16="http://schemas.microsoft.com/office/drawing/2014/main" id="{D2F877BC-2764-A105-2BB1-5CD0BC535865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81738" cy="285841"/>
              </a:xfrm>
              <a:custGeom>
                <a:avLst/>
                <a:gdLst/>
                <a:ahLst/>
                <a:cxnLst/>
                <a:rect l="l" t="t" r="r" b="b"/>
                <a:pathLst>
                  <a:path w="22475" h="16829" extrusionOk="0">
                    <a:moveTo>
                      <a:pt x="21413" y="1"/>
                    </a:moveTo>
                    <a:cubicBezTo>
                      <a:pt x="21413" y="1"/>
                      <a:pt x="21172" y="1689"/>
                      <a:pt x="20545" y="2798"/>
                    </a:cubicBezTo>
                    <a:cubicBezTo>
                      <a:pt x="19870" y="3955"/>
                      <a:pt x="15723" y="6222"/>
                      <a:pt x="15723" y="6222"/>
                    </a:cubicBezTo>
                    <a:cubicBezTo>
                      <a:pt x="15723" y="6222"/>
                      <a:pt x="12732" y="3762"/>
                      <a:pt x="11479" y="3039"/>
                    </a:cubicBezTo>
                    <a:cubicBezTo>
                      <a:pt x="11332" y="2955"/>
                      <a:pt x="11178" y="2916"/>
                      <a:pt x="11020" y="2916"/>
                    </a:cubicBezTo>
                    <a:cubicBezTo>
                      <a:pt x="9822" y="2916"/>
                      <a:pt x="8350" y="5115"/>
                      <a:pt x="7669" y="6222"/>
                    </a:cubicBezTo>
                    <a:cubicBezTo>
                      <a:pt x="6897" y="7476"/>
                      <a:pt x="3907" y="10611"/>
                      <a:pt x="2267" y="11575"/>
                    </a:cubicBezTo>
                    <a:cubicBezTo>
                      <a:pt x="1013" y="12299"/>
                      <a:pt x="0" y="15144"/>
                      <a:pt x="193" y="15916"/>
                    </a:cubicBezTo>
                    <a:cubicBezTo>
                      <a:pt x="301" y="16403"/>
                      <a:pt x="1986" y="16829"/>
                      <a:pt x="4159" y="16829"/>
                    </a:cubicBezTo>
                    <a:cubicBezTo>
                      <a:pt x="5862" y="16829"/>
                      <a:pt x="7866" y="16567"/>
                      <a:pt x="9646" y="15868"/>
                    </a:cubicBezTo>
                    <a:cubicBezTo>
                      <a:pt x="12395" y="14807"/>
                      <a:pt x="16880" y="10514"/>
                      <a:pt x="18037" y="9309"/>
                    </a:cubicBezTo>
                    <a:cubicBezTo>
                      <a:pt x="19243" y="8151"/>
                      <a:pt x="22426" y="6704"/>
                      <a:pt x="22474" y="6704"/>
                    </a:cubicBezTo>
                    <a:lnTo>
                      <a:pt x="22474" y="4631"/>
                    </a:lnTo>
                    <a:cubicBezTo>
                      <a:pt x="22474" y="2750"/>
                      <a:pt x="21413" y="1"/>
                      <a:pt x="21413" y="1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06;p37">
                <a:extLst>
                  <a:ext uri="{FF2B5EF4-FFF2-40B4-BE49-F238E27FC236}">
                    <a16:creationId xmlns:a16="http://schemas.microsoft.com/office/drawing/2014/main" id="{0F0ED419-3768-43A2-6502-DB316C64BD0F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74366" cy="276448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16276" extrusionOk="0">
                    <a:moveTo>
                      <a:pt x="20979" y="1"/>
                    </a:moveTo>
                    <a:cubicBezTo>
                      <a:pt x="20979" y="1"/>
                      <a:pt x="20979" y="49"/>
                      <a:pt x="20979" y="145"/>
                    </a:cubicBezTo>
                    <a:cubicBezTo>
                      <a:pt x="20883" y="579"/>
                      <a:pt x="20642" y="1882"/>
                      <a:pt x="20111" y="2798"/>
                    </a:cubicBezTo>
                    <a:cubicBezTo>
                      <a:pt x="19436" y="3955"/>
                      <a:pt x="15289" y="6222"/>
                      <a:pt x="15289" y="6222"/>
                    </a:cubicBezTo>
                    <a:cubicBezTo>
                      <a:pt x="15289" y="6222"/>
                      <a:pt x="13359" y="4631"/>
                      <a:pt x="11961" y="3618"/>
                    </a:cubicBezTo>
                    <a:cubicBezTo>
                      <a:pt x="11816" y="3570"/>
                      <a:pt x="11720" y="3473"/>
                      <a:pt x="11623" y="3377"/>
                    </a:cubicBezTo>
                    <a:cubicBezTo>
                      <a:pt x="11382" y="3280"/>
                      <a:pt x="11237" y="3136"/>
                      <a:pt x="11045" y="3039"/>
                    </a:cubicBezTo>
                    <a:cubicBezTo>
                      <a:pt x="10898" y="2966"/>
                      <a:pt x="10747" y="2933"/>
                      <a:pt x="10594" y="2933"/>
                    </a:cubicBezTo>
                    <a:cubicBezTo>
                      <a:pt x="10240" y="2933"/>
                      <a:pt x="9871" y="3108"/>
                      <a:pt x="9501" y="3377"/>
                    </a:cubicBezTo>
                    <a:cubicBezTo>
                      <a:pt x="8585" y="4100"/>
                      <a:pt x="7717" y="5402"/>
                      <a:pt x="7235" y="6222"/>
                    </a:cubicBezTo>
                    <a:cubicBezTo>
                      <a:pt x="6897" y="6704"/>
                      <a:pt x="6222" y="7572"/>
                      <a:pt x="5354" y="8489"/>
                    </a:cubicBezTo>
                    <a:cubicBezTo>
                      <a:pt x="4196" y="9743"/>
                      <a:pt x="2798" y="11045"/>
                      <a:pt x="1833" y="11575"/>
                    </a:cubicBezTo>
                    <a:cubicBezTo>
                      <a:pt x="820" y="12154"/>
                      <a:pt x="386" y="13553"/>
                      <a:pt x="97" y="14807"/>
                    </a:cubicBezTo>
                    <a:cubicBezTo>
                      <a:pt x="0" y="15289"/>
                      <a:pt x="338" y="15819"/>
                      <a:pt x="820" y="15964"/>
                    </a:cubicBezTo>
                    <a:cubicBezTo>
                      <a:pt x="1504" y="16145"/>
                      <a:pt x="2439" y="16276"/>
                      <a:pt x="3562" y="16276"/>
                    </a:cubicBezTo>
                    <a:cubicBezTo>
                      <a:pt x="5134" y="16276"/>
                      <a:pt x="7075" y="16020"/>
                      <a:pt x="9212" y="15289"/>
                    </a:cubicBezTo>
                    <a:cubicBezTo>
                      <a:pt x="11141" y="14662"/>
                      <a:pt x="13890" y="12492"/>
                      <a:pt x="15771" y="10659"/>
                    </a:cubicBezTo>
                    <a:cubicBezTo>
                      <a:pt x="16591" y="9839"/>
                      <a:pt x="17266" y="9116"/>
                      <a:pt x="17603" y="8778"/>
                    </a:cubicBezTo>
                    <a:cubicBezTo>
                      <a:pt x="18182" y="8199"/>
                      <a:pt x="19243" y="7572"/>
                      <a:pt x="20160" y="7042"/>
                    </a:cubicBezTo>
                    <a:cubicBezTo>
                      <a:pt x="21172" y="6511"/>
                      <a:pt x="21992" y="6126"/>
                      <a:pt x="22040" y="6126"/>
                    </a:cubicBezTo>
                    <a:lnTo>
                      <a:pt x="22040" y="4631"/>
                    </a:lnTo>
                    <a:cubicBezTo>
                      <a:pt x="22040" y="4004"/>
                      <a:pt x="21896" y="3280"/>
                      <a:pt x="21751" y="2557"/>
                    </a:cubicBezTo>
                    <a:cubicBezTo>
                      <a:pt x="21413" y="1206"/>
                      <a:pt x="20979" y="1"/>
                      <a:pt x="20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07;p37">
                <a:extLst>
                  <a:ext uri="{FF2B5EF4-FFF2-40B4-BE49-F238E27FC236}">
                    <a16:creationId xmlns:a16="http://schemas.microsoft.com/office/drawing/2014/main" id="{8DDCF06C-C166-38BE-A3A7-3F18EAFF8F42}"/>
                  </a:ext>
                </a:extLst>
              </p:cNvPr>
              <p:cNvSpPr/>
              <p:nvPr/>
            </p:nvSpPr>
            <p:spPr>
              <a:xfrm flipH="1">
                <a:off x="1069103" y="4456969"/>
                <a:ext cx="74564" cy="54896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32" extrusionOk="0">
                    <a:moveTo>
                      <a:pt x="1" y="1"/>
                    </a:moveTo>
                    <a:lnTo>
                      <a:pt x="1" y="676"/>
                    </a:lnTo>
                    <a:lnTo>
                      <a:pt x="4390" y="3232"/>
                    </a:lnTo>
                    <a:lnTo>
                      <a:pt x="4390" y="15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8;p37">
                <a:extLst>
                  <a:ext uri="{FF2B5EF4-FFF2-40B4-BE49-F238E27FC236}">
                    <a16:creationId xmlns:a16="http://schemas.microsoft.com/office/drawing/2014/main" id="{B865C377-A5BA-EFEB-B08B-648B90A328E1}"/>
                  </a:ext>
                </a:extLst>
              </p:cNvPr>
              <p:cNvSpPr/>
              <p:nvPr/>
            </p:nvSpPr>
            <p:spPr>
              <a:xfrm flipH="1">
                <a:off x="1015855" y="4439865"/>
                <a:ext cx="53265" cy="71999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39" extrusionOk="0">
                    <a:moveTo>
                      <a:pt x="2222" y="0"/>
                    </a:moveTo>
                    <a:cubicBezTo>
                      <a:pt x="2174" y="0"/>
                      <a:pt x="2125" y="13"/>
                      <a:pt x="2074" y="43"/>
                    </a:cubicBezTo>
                    <a:lnTo>
                      <a:pt x="1" y="2599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7"/>
                      <a:pt x="2991" y="2310"/>
                      <a:pt x="3087" y="1924"/>
                    </a:cubicBezTo>
                    <a:cubicBezTo>
                      <a:pt x="3135" y="1634"/>
                      <a:pt x="3135" y="1297"/>
                      <a:pt x="3087" y="1056"/>
                    </a:cubicBezTo>
                    <a:cubicBezTo>
                      <a:pt x="3087" y="1103"/>
                      <a:pt x="3082" y="1124"/>
                      <a:pt x="3072" y="1124"/>
                    </a:cubicBezTo>
                    <a:cubicBezTo>
                      <a:pt x="2998" y="1124"/>
                      <a:pt x="2665" y="0"/>
                      <a:pt x="2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9;p37">
                <a:extLst>
                  <a:ext uri="{FF2B5EF4-FFF2-40B4-BE49-F238E27FC236}">
                    <a16:creationId xmlns:a16="http://schemas.microsoft.com/office/drawing/2014/main" id="{840315FF-5431-E332-C57A-1C3F92A632EB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5742" cy="299581"/>
              </a:xfrm>
              <a:custGeom>
                <a:avLst/>
                <a:gdLst/>
                <a:ahLst/>
                <a:cxnLst/>
                <a:rect l="l" t="t" r="r" b="b"/>
                <a:pathLst>
                  <a:path w="22122" h="17638" extrusionOk="0">
                    <a:moveTo>
                      <a:pt x="21060" y="0"/>
                    </a:moveTo>
                    <a:cubicBezTo>
                      <a:pt x="21060" y="0"/>
                      <a:pt x="20819" y="1688"/>
                      <a:pt x="20192" y="2797"/>
                    </a:cubicBezTo>
                    <a:cubicBezTo>
                      <a:pt x="19517" y="3955"/>
                      <a:pt x="15369" y="6221"/>
                      <a:pt x="15369" y="6221"/>
                    </a:cubicBezTo>
                    <a:cubicBezTo>
                      <a:pt x="15369" y="6221"/>
                      <a:pt x="12379" y="3762"/>
                      <a:pt x="11125" y="3038"/>
                    </a:cubicBezTo>
                    <a:cubicBezTo>
                      <a:pt x="10979" y="2954"/>
                      <a:pt x="10825" y="2915"/>
                      <a:pt x="10667" y="2915"/>
                    </a:cubicBezTo>
                    <a:cubicBezTo>
                      <a:pt x="9469" y="2915"/>
                      <a:pt x="7997" y="5114"/>
                      <a:pt x="7315" y="6221"/>
                    </a:cubicBezTo>
                    <a:cubicBezTo>
                      <a:pt x="6544" y="7475"/>
                      <a:pt x="5049" y="10610"/>
                      <a:pt x="3409" y="11575"/>
                    </a:cubicBezTo>
                    <a:cubicBezTo>
                      <a:pt x="2155" y="12298"/>
                      <a:pt x="274" y="14227"/>
                      <a:pt x="33" y="15626"/>
                    </a:cubicBezTo>
                    <a:cubicBezTo>
                      <a:pt x="1" y="15851"/>
                      <a:pt x="354" y="17637"/>
                      <a:pt x="3101" y="17637"/>
                    </a:cubicBezTo>
                    <a:cubicBezTo>
                      <a:pt x="4478" y="17637"/>
                      <a:pt x="6458" y="17188"/>
                      <a:pt x="9293" y="15867"/>
                    </a:cubicBezTo>
                    <a:cubicBezTo>
                      <a:pt x="11994" y="14613"/>
                      <a:pt x="16865" y="8826"/>
                      <a:pt x="18456" y="8536"/>
                    </a:cubicBezTo>
                    <a:cubicBezTo>
                      <a:pt x="19999" y="8247"/>
                      <a:pt x="22073" y="6704"/>
                      <a:pt x="22121" y="6704"/>
                    </a:cubicBezTo>
                    <a:lnTo>
                      <a:pt x="22121" y="4678"/>
                    </a:lnTo>
                    <a:cubicBezTo>
                      <a:pt x="22121" y="2749"/>
                      <a:pt x="21060" y="0"/>
                      <a:pt x="21060" y="0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10;p37">
                <a:extLst>
                  <a:ext uri="{FF2B5EF4-FFF2-40B4-BE49-F238E27FC236}">
                    <a16:creationId xmlns:a16="http://schemas.microsoft.com/office/drawing/2014/main" id="{9178A3F1-43DB-E6C0-BCC2-C7426EBB33A5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6014" cy="292295"/>
              </a:xfrm>
              <a:custGeom>
                <a:avLst/>
                <a:gdLst/>
                <a:ahLst/>
                <a:cxnLst/>
                <a:rect l="l" t="t" r="r" b="b"/>
                <a:pathLst>
                  <a:path w="22138" h="17209" extrusionOk="0">
                    <a:moveTo>
                      <a:pt x="21076" y="0"/>
                    </a:moveTo>
                    <a:cubicBezTo>
                      <a:pt x="21076" y="0"/>
                      <a:pt x="21076" y="48"/>
                      <a:pt x="21076" y="145"/>
                    </a:cubicBezTo>
                    <a:cubicBezTo>
                      <a:pt x="20980" y="579"/>
                      <a:pt x="20739" y="1881"/>
                      <a:pt x="20208" y="2797"/>
                    </a:cubicBezTo>
                    <a:cubicBezTo>
                      <a:pt x="19533" y="3955"/>
                      <a:pt x="15385" y="6221"/>
                      <a:pt x="15385" y="6221"/>
                    </a:cubicBezTo>
                    <a:cubicBezTo>
                      <a:pt x="15385" y="6221"/>
                      <a:pt x="13456" y="4630"/>
                      <a:pt x="12058" y="3617"/>
                    </a:cubicBezTo>
                    <a:cubicBezTo>
                      <a:pt x="11913" y="3569"/>
                      <a:pt x="11817" y="3472"/>
                      <a:pt x="11720" y="3376"/>
                    </a:cubicBezTo>
                    <a:cubicBezTo>
                      <a:pt x="11479" y="3280"/>
                      <a:pt x="11334" y="3135"/>
                      <a:pt x="11141" y="3038"/>
                    </a:cubicBezTo>
                    <a:cubicBezTo>
                      <a:pt x="10995" y="2965"/>
                      <a:pt x="10844" y="2932"/>
                      <a:pt x="10691" y="2932"/>
                    </a:cubicBezTo>
                    <a:cubicBezTo>
                      <a:pt x="10337" y="2932"/>
                      <a:pt x="9968" y="3107"/>
                      <a:pt x="9598" y="3376"/>
                    </a:cubicBezTo>
                    <a:cubicBezTo>
                      <a:pt x="8682" y="4099"/>
                      <a:pt x="7814" y="5402"/>
                      <a:pt x="7331" y="6221"/>
                    </a:cubicBezTo>
                    <a:cubicBezTo>
                      <a:pt x="6994" y="6752"/>
                      <a:pt x="6608" y="7620"/>
                      <a:pt x="5788" y="8536"/>
                    </a:cubicBezTo>
                    <a:cubicBezTo>
                      <a:pt x="4631" y="9742"/>
                      <a:pt x="4727" y="9935"/>
                      <a:pt x="3811" y="10514"/>
                    </a:cubicBezTo>
                    <a:cubicBezTo>
                      <a:pt x="2509" y="11237"/>
                      <a:pt x="1" y="13938"/>
                      <a:pt x="387" y="15288"/>
                    </a:cubicBezTo>
                    <a:cubicBezTo>
                      <a:pt x="712" y="16514"/>
                      <a:pt x="1388" y="17208"/>
                      <a:pt x="2852" y="17208"/>
                    </a:cubicBezTo>
                    <a:cubicBezTo>
                      <a:pt x="4209" y="17208"/>
                      <a:pt x="6245" y="16611"/>
                      <a:pt x="9309" y="15288"/>
                    </a:cubicBezTo>
                    <a:cubicBezTo>
                      <a:pt x="11190" y="14468"/>
                      <a:pt x="13456" y="11912"/>
                      <a:pt x="15289" y="10080"/>
                    </a:cubicBezTo>
                    <a:cubicBezTo>
                      <a:pt x="16109" y="9260"/>
                      <a:pt x="17025" y="8102"/>
                      <a:pt x="17363" y="7765"/>
                    </a:cubicBezTo>
                    <a:cubicBezTo>
                      <a:pt x="17942" y="7186"/>
                      <a:pt x="19340" y="7572"/>
                      <a:pt x="20256" y="7041"/>
                    </a:cubicBezTo>
                    <a:cubicBezTo>
                      <a:pt x="21269" y="6511"/>
                      <a:pt x="22089" y="6125"/>
                      <a:pt x="22137" y="6125"/>
                    </a:cubicBezTo>
                    <a:lnTo>
                      <a:pt x="22137" y="4678"/>
                    </a:lnTo>
                    <a:cubicBezTo>
                      <a:pt x="22137" y="4003"/>
                      <a:pt x="21993" y="3280"/>
                      <a:pt x="21848" y="2604"/>
                    </a:cubicBezTo>
                    <a:cubicBezTo>
                      <a:pt x="21510" y="1206"/>
                      <a:pt x="21076" y="0"/>
                      <a:pt x="21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11;p37">
                <a:extLst>
                  <a:ext uri="{FF2B5EF4-FFF2-40B4-BE49-F238E27FC236}">
                    <a16:creationId xmlns:a16="http://schemas.microsoft.com/office/drawing/2014/main" id="{3EBF6D62-230E-D955-3824-DCF93F2DD2EF}"/>
                  </a:ext>
                </a:extLst>
              </p:cNvPr>
              <p:cNvSpPr/>
              <p:nvPr/>
            </p:nvSpPr>
            <p:spPr>
              <a:xfrm flipH="1">
                <a:off x="942141" y="3127410"/>
                <a:ext cx="375182" cy="1328533"/>
              </a:xfrm>
              <a:custGeom>
                <a:avLst/>
                <a:gdLst/>
                <a:ahLst/>
                <a:cxnLst/>
                <a:rect l="l" t="t" r="r" b="b"/>
                <a:pathLst>
                  <a:path w="22089" h="78218" extrusionOk="0">
                    <a:moveTo>
                      <a:pt x="1475" y="0"/>
                    </a:moveTo>
                    <a:cubicBezTo>
                      <a:pt x="1145" y="0"/>
                      <a:pt x="519" y="2691"/>
                      <a:pt x="242" y="21825"/>
                    </a:cubicBezTo>
                    <a:cubicBezTo>
                      <a:pt x="1" y="39284"/>
                      <a:pt x="1447" y="43046"/>
                      <a:pt x="3377" y="47917"/>
                    </a:cubicBezTo>
                    <a:cubicBezTo>
                      <a:pt x="6029" y="54524"/>
                      <a:pt x="4196" y="75069"/>
                      <a:pt x="4196" y="75069"/>
                    </a:cubicBezTo>
                    <a:cubicBezTo>
                      <a:pt x="4196" y="75069"/>
                      <a:pt x="7243" y="78217"/>
                      <a:pt x="10217" y="78217"/>
                    </a:cubicBezTo>
                    <a:cubicBezTo>
                      <a:pt x="10793" y="78217"/>
                      <a:pt x="11365" y="78100"/>
                      <a:pt x="11913" y="77818"/>
                    </a:cubicBezTo>
                    <a:cubicBezTo>
                      <a:pt x="18858" y="74249"/>
                      <a:pt x="17218" y="70536"/>
                      <a:pt x="17218" y="70536"/>
                    </a:cubicBezTo>
                    <a:cubicBezTo>
                      <a:pt x="17218" y="70536"/>
                      <a:pt x="17507" y="55103"/>
                      <a:pt x="15385" y="47338"/>
                    </a:cubicBezTo>
                    <a:cubicBezTo>
                      <a:pt x="14614" y="44493"/>
                      <a:pt x="18038" y="33111"/>
                      <a:pt x="18665" y="26889"/>
                    </a:cubicBezTo>
                    <a:cubicBezTo>
                      <a:pt x="20883" y="5814"/>
                      <a:pt x="22089" y="20234"/>
                      <a:pt x="18906" y="8322"/>
                    </a:cubicBezTo>
                    <a:cubicBezTo>
                      <a:pt x="17604" y="3499"/>
                      <a:pt x="1689" y="412"/>
                      <a:pt x="1689" y="412"/>
                    </a:cubicBezTo>
                    <a:cubicBezTo>
                      <a:pt x="1689" y="412"/>
                      <a:pt x="1605" y="0"/>
                      <a:pt x="1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12;p37">
                <a:extLst>
                  <a:ext uri="{FF2B5EF4-FFF2-40B4-BE49-F238E27FC236}">
                    <a16:creationId xmlns:a16="http://schemas.microsoft.com/office/drawing/2014/main" id="{D99BFBE5-18E2-BDC1-62F0-34880F412616}"/>
                  </a:ext>
                </a:extLst>
              </p:cNvPr>
              <p:cNvSpPr/>
              <p:nvPr/>
            </p:nvSpPr>
            <p:spPr>
              <a:xfrm flipH="1">
                <a:off x="680826" y="2289411"/>
                <a:ext cx="704487" cy="1133171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66716" extrusionOk="0">
                    <a:moveTo>
                      <a:pt x="12308" y="1"/>
                    </a:moveTo>
                    <a:cubicBezTo>
                      <a:pt x="10755" y="1"/>
                      <a:pt x="9313" y="240"/>
                      <a:pt x="8199" y="874"/>
                    </a:cubicBezTo>
                    <a:cubicBezTo>
                      <a:pt x="4341" y="3092"/>
                      <a:pt x="1496" y="12882"/>
                      <a:pt x="2701" y="19249"/>
                    </a:cubicBezTo>
                    <a:cubicBezTo>
                      <a:pt x="3955" y="25615"/>
                      <a:pt x="7428" y="36562"/>
                      <a:pt x="8199" y="40469"/>
                    </a:cubicBezTo>
                    <a:cubicBezTo>
                      <a:pt x="8923" y="44375"/>
                      <a:pt x="7476" y="45484"/>
                      <a:pt x="5836" y="48282"/>
                    </a:cubicBezTo>
                    <a:cubicBezTo>
                      <a:pt x="1" y="58458"/>
                      <a:pt x="18954" y="63232"/>
                      <a:pt x="30239" y="65933"/>
                    </a:cubicBezTo>
                    <a:cubicBezTo>
                      <a:pt x="32570" y="66493"/>
                      <a:pt x="34417" y="66715"/>
                      <a:pt x="35881" y="66715"/>
                    </a:cubicBezTo>
                    <a:cubicBezTo>
                      <a:pt x="41476" y="66715"/>
                      <a:pt x="41476" y="63473"/>
                      <a:pt x="41476" y="63473"/>
                    </a:cubicBezTo>
                    <a:cubicBezTo>
                      <a:pt x="41476" y="63473"/>
                      <a:pt x="40994" y="55275"/>
                      <a:pt x="39306" y="52478"/>
                    </a:cubicBezTo>
                    <a:cubicBezTo>
                      <a:pt x="37570" y="49632"/>
                      <a:pt x="34049" y="46063"/>
                      <a:pt x="34049" y="44761"/>
                    </a:cubicBezTo>
                    <a:cubicBezTo>
                      <a:pt x="34049" y="38250"/>
                      <a:pt x="37522" y="32029"/>
                      <a:pt x="38342" y="22576"/>
                    </a:cubicBezTo>
                    <a:cubicBezTo>
                      <a:pt x="39210" y="13172"/>
                      <a:pt x="38776" y="12641"/>
                      <a:pt x="35255" y="8494"/>
                    </a:cubicBezTo>
                    <a:cubicBezTo>
                      <a:pt x="31686" y="4346"/>
                      <a:pt x="28407" y="1983"/>
                      <a:pt x="28407" y="1983"/>
                    </a:cubicBezTo>
                    <a:cubicBezTo>
                      <a:pt x="28407" y="1983"/>
                      <a:pt x="26992" y="2369"/>
                      <a:pt x="25220" y="2369"/>
                    </a:cubicBezTo>
                    <a:cubicBezTo>
                      <a:pt x="24334" y="2369"/>
                      <a:pt x="23359" y="2272"/>
                      <a:pt x="22427" y="1983"/>
                    </a:cubicBezTo>
                    <a:cubicBezTo>
                      <a:pt x="20481" y="1403"/>
                      <a:pt x="16070" y="1"/>
                      <a:pt x="1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13;p37">
                <a:extLst>
                  <a:ext uri="{FF2B5EF4-FFF2-40B4-BE49-F238E27FC236}">
                    <a16:creationId xmlns:a16="http://schemas.microsoft.com/office/drawing/2014/main" id="{5FBDD6D8-B6BD-3B7A-F315-F8923B9D1921}"/>
                  </a:ext>
                </a:extLst>
              </p:cNvPr>
              <p:cNvSpPr/>
              <p:nvPr/>
            </p:nvSpPr>
            <p:spPr>
              <a:xfrm flipH="1">
                <a:off x="846294" y="2359950"/>
                <a:ext cx="219548" cy="211344"/>
              </a:xfrm>
              <a:custGeom>
                <a:avLst/>
                <a:gdLst/>
                <a:ahLst/>
                <a:cxnLst/>
                <a:rect l="l" t="t" r="r" b="b"/>
                <a:pathLst>
                  <a:path w="12926" h="12443" extrusionOk="0">
                    <a:moveTo>
                      <a:pt x="11334" y="0"/>
                    </a:moveTo>
                    <a:cubicBezTo>
                      <a:pt x="11334" y="0"/>
                      <a:pt x="7090" y="4341"/>
                      <a:pt x="4679" y="5739"/>
                    </a:cubicBezTo>
                    <a:cubicBezTo>
                      <a:pt x="2653" y="6945"/>
                      <a:pt x="0" y="8295"/>
                      <a:pt x="0" y="8295"/>
                    </a:cubicBezTo>
                    <a:lnTo>
                      <a:pt x="1158" y="12443"/>
                    </a:lnTo>
                    <a:cubicBezTo>
                      <a:pt x="1158" y="12443"/>
                      <a:pt x="4968" y="12202"/>
                      <a:pt x="8296" y="8826"/>
                    </a:cubicBezTo>
                    <a:cubicBezTo>
                      <a:pt x="11623" y="5498"/>
                      <a:pt x="12925" y="2605"/>
                      <a:pt x="12925" y="2605"/>
                    </a:cubicBezTo>
                    <a:lnTo>
                      <a:pt x="11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14;p37">
                <a:extLst>
                  <a:ext uri="{FF2B5EF4-FFF2-40B4-BE49-F238E27FC236}">
                    <a16:creationId xmlns:a16="http://schemas.microsoft.com/office/drawing/2014/main" id="{2BBD74F5-6675-7F5B-5CBF-DE2191E37C6C}"/>
                  </a:ext>
                </a:extLst>
              </p:cNvPr>
              <p:cNvSpPr/>
              <p:nvPr/>
            </p:nvSpPr>
            <p:spPr>
              <a:xfrm flipH="1">
                <a:off x="1055991" y="2384527"/>
                <a:ext cx="71286" cy="13926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8199" extrusionOk="0">
                    <a:moveTo>
                      <a:pt x="3617" y="0"/>
                    </a:moveTo>
                    <a:cubicBezTo>
                      <a:pt x="3617" y="0"/>
                      <a:pt x="1495" y="724"/>
                      <a:pt x="772" y="2411"/>
                    </a:cubicBezTo>
                    <a:cubicBezTo>
                      <a:pt x="193" y="3714"/>
                      <a:pt x="49" y="6800"/>
                      <a:pt x="0" y="8199"/>
                    </a:cubicBezTo>
                    <a:lnTo>
                      <a:pt x="3617" y="6848"/>
                    </a:lnTo>
                    <a:cubicBezTo>
                      <a:pt x="3617" y="6848"/>
                      <a:pt x="4196" y="5305"/>
                      <a:pt x="3328" y="3135"/>
                    </a:cubicBezTo>
                    <a:cubicBezTo>
                      <a:pt x="2508" y="965"/>
                      <a:pt x="3617" y="0"/>
                      <a:pt x="36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15;p37">
                <a:extLst>
                  <a:ext uri="{FF2B5EF4-FFF2-40B4-BE49-F238E27FC236}">
                    <a16:creationId xmlns:a16="http://schemas.microsoft.com/office/drawing/2014/main" id="{AAC98EA7-87BB-FF44-41E2-E11E01ACBB62}"/>
                  </a:ext>
                </a:extLst>
              </p:cNvPr>
              <p:cNvSpPr/>
              <p:nvPr/>
            </p:nvSpPr>
            <p:spPr>
              <a:xfrm flipH="1">
                <a:off x="1126445" y="2526233"/>
                <a:ext cx="1648" cy="10667"/>
              </a:xfrm>
              <a:custGeom>
                <a:avLst/>
                <a:gdLst/>
                <a:ahLst/>
                <a:cxnLst/>
                <a:rect l="l" t="t" r="r" b="b"/>
                <a:pathLst>
                  <a:path w="97" h="628" extrusionOk="0">
                    <a:moveTo>
                      <a:pt x="48" y="0"/>
                    </a:moveTo>
                    <a:cubicBezTo>
                      <a:pt x="0" y="386"/>
                      <a:pt x="0" y="627"/>
                      <a:pt x="0" y="627"/>
                    </a:cubicBezTo>
                    <a:lnTo>
                      <a:pt x="97" y="57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3E2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16;p37">
                <a:extLst>
                  <a:ext uri="{FF2B5EF4-FFF2-40B4-BE49-F238E27FC236}">
                    <a16:creationId xmlns:a16="http://schemas.microsoft.com/office/drawing/2014/main" id="{76026640-3EC1-D0E6-3F98-2AC2C40E7A55}"/>
                  </a:ext>
                </a:extLst>
              </p:cNvPr>
              <p:cNvSpPr/>
              <p:nvPr/>
            </p:nvSpPr>
            <p:spPr>
              <a:xfrm flipH="1">
                <a:off x="1050267" y="2500840"/>
                <a:ext cx="164653" cy="232661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13698" extrusionOk="0">
                    <a:moveTo>
                      <a:pt x="8777" y="0"/>
                    </a:moveTo>
                    <a:lnTo>
                      <a:pt x="5160" y="1351"/>
                    </a:lnTo>
                    <a:lnTo>
                      <a:pt x="5112" y="1351"/>
                    </a:lnTo>
                    <a:lnTo>
                      <a:pt x="5160" y="1495"/>
                    </a:lnTo>
                    <a:lnTo>
                      <a:pt x="5209" y="2074"/>
                    </a:lnTo>
                    <a:lnTo>
                      <a:pt x="5546" y="4148"/>
                    </a:lnTo>
                    <a:lnTo>
                      <a:pt x="0" y="10900"/>
                    </a:lnTo>
                    <a:lnTo>
                      <a:pt x="5932" y="13697"/>
                    </a:lnTo>
                    <a:lnTo>
                      <a:pt x="7041" y="4920"/>
                    </a:lnTo>
                    <a:lnTo>
                      <a:pt x="9694" y="3376"/>
                    </a:lnTo>
                    <a:lnTo>
                      <a:pt x="87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17;p37">
                <a:extLst>
                  <a:ext uri="{FF2B5EF4-FFF2-40B4-BE49-F238E27FC236}">
                    <a16:creationId xmlns:a16="http://schemas.microsoft.com/office/drawing/2014/main" id="{4F568C72-9C35-AA10-85DE-C8F989989A8F}"/>
                  </a:ext>
                </a:extLst>
              </p:cNvPr>
              <p:cNvSpPr/>
              <p:nvPr/>
            </p:nvSpPr>
            <p:spPr>
              <a:xfrm flipH="1">
                <a:off x="649693" y="3217590"/>
                <a:ext cx="389109" cy="1434825"/>
              </a:xfrm>
              <a:custGeom>
                <a:avLst/>
                <a:gdLst/>
                <a:ahLst/>
                <a:cxnLst/>
                <a:rect l="l" t="t" r="r" b="b"/>
                <a:pathLst>
                  <a:path w="22909" h="84476" extrusionOk="0">
                    <a:moveTo>
                      <a:pt x="579" y="1"/>
                    </a:moveTo>
                    <a:cubicBezTo>
                      <a:pt x="579" y="1"/>
                      <a:pt x="0" y="34098"/>
                      <a:pt x="5546" y="49386"/>
                    </a:cubicBezTo>
                    <a:cubicBezTo>
                      <a:pt x="7958" y="56090"/>
                      <a:pt x="6945" y="58260"/>
                      <a:pt x="7861" y="63710"/>
                    </a:cubicBezTo>
                    <a:cubicBezTo>
                      <a:pt x="9089" y="70697"/>
                      <a:pt x="7821" y="81519"/>
                      <a:pt x="7540" y="81521"/>
                    </a:cubicBezTo>
                    <a:lnTo>
                      <a:pt x="7540" y="81521"/>
                    </a:lnTo>
                    <a:cubicBezTo>
                      <a:pt x="7529" y="81511"/>
                      <a:pt x="7524" y="81506"/>
                      <a:pt x="7523" y="81506"/>
                    </a:cubicBezTo>
                    <a:lnTo>
                      <a:pt x="7523" y="81506"/>
                    </a:lnTo>
                    <a:cubicBezTo>
                      <a:pt x="7529" y="81516"/>
                      <a:pt x="7534" y="81521"/>
                      <a:pt x="7540" y="81521"/>
                    </a:cubicBezTo>
                    <a:cubicBezTo>
                      <a:pt x="7540" y="81521"/>
                      <a:pt x="7540" y="81521"/>
                      <a:pt x="7540" y="81521"/>
                    </a:cubicBezTo>
                    <a:lnTo>
                      <a:pt x="7540" y="81521"/>
                    </a:lnTo>
                    <a:cubicBezTo>
                      <a:pt x="7794" y="81749"/>
                      <a:pt x="10887" y="84475"/>
                      <a:pt x="13792" y="84475"/>
                    </a:cubicBezTo>
                    <a:cubicBezTo>
                      <a:pt x="14405" y="84475"/>
                      <a:pt x="15010" y="84354"/>
                      <a:pt x="15578" y="84062"/>
                    </a:cubicBezTo>
                    <a:cubicBezTo>
                      <a:pt x="22474" y="80493"/>
                      <a:pt x="20352" y="76635"/>
                      <a:pt x="20352" y="76635"/>
                    </a:cubicBezTo>
                    <a:cubicBezTo>
                      <a:pt x="20352" y="76635"/>
                      <a:pt x="22763" y="59562"/>
                      <a:pt x="20641" y="51797"/>
                    </a:cubicBezTo>
                    <a:cubicBezTo>
                      <a:pt x="19870" y="49000"/>
                      <a:pt x="20111" y="45721"/>
                      <a:pt x="20738" y="39499"/>
                    </a:cubicBezTo>
                    <a:cubicBezTo>
                      <a:pt x="22908" y="18424"/>
                      <a:pt x="22619" y="15578"/>
                      <a:pt x="19436" y="3666"/>
                    </a:cubicBezTo>
                    <a:cubicBezTo>
                      <a:pt x="19175" y="2702"/>
                      <a:pt x="18849" y="2316"/>
                      <a:pt x="18494" y="2316"/>
                    </a:cubicBezTo>
                    <a:cubicBezTo>
                      <a:pt x="17074" y="2316"/>
                      <a:pt x="15192" y="8489"/>
                      <a:pt x="15192" y="8489"/>
                    </a:cubicBezTo>
                    <a:cubicBezTo>
                      <a:pt x="15192" y="8489"/>
                      <a:pt x="8922" y="5836"/>
                      <a:pt x="7765" y="5161"/>
                    </a:cubicBezTo>
                    <a:cubicBezTo>
                      <a:pt x="6655" y="4486"/>
                      <a:pt x="579" y="1"/>
                      <a:pt x="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8;p37">
                <a:extLst>
                  <a:ext uri="{FF2B5EF4-FFF2-40B4-BE49-F238E27FC236}">
                    <a16:creationId xmlns:a16="http://schemas.microsoft.com/office/drawing/2014/main" id="{F27B3726-A688-9FE9-1BA7-F9388EA9476A}"/>
                  </a:ext>
                </a:extLst>
              </p:cNvPr>
              <p:cNvSpPr/>
              <p:nvPr/>
            </p:nvSpPr>
            <p:spPr>
              <a:xfrm flipH="1">
                <a:off x="623485" y="2325538"/>
                <a:ext cx="617660" cy="1603978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94435" extrusionOk="0">
                    <a:moveTo>
                      <a:pt x="20932" y="1"/>
                    </a:moveTo>
                    <a:lnTo>
                      <a:pt x="21993" y="1785"/>
                    </a:lnTo>
                    <a:cubicBezTo>
                      <a:pt x="23054" y="3570"/>
                      <a:pt x="22234" y="7910"/>
                      <a:pt x="16784" y="11093"/>
                    </a:cubicBezTo>
                    <a:cubicBezTo>
                      <a:pt x="11286" y="14276"/>
                      <a:pt x="3184" y="23198"/>
                      <a:pt x="3184" y="23198"/>
                    </a:cubicBezTo>
                    <a:lnTo>
                      <a:pt x="3184" y="24211"/>
                    </a:lnTo>
                    <a:lnTo>
                      <a:pt x="917" y="84544"/>
                    </a:lnTo>
                    <a:cubicBezTo>
                      <a:pt x="917" y="84544"/>
                      <a:pt x="1" y="88740"/>
                      <a:pt x="7910" y="91441"/>
                    </a:cubicBezTo>
                    <a:cubicBezTo>
                      <a:pt x="14401" y="93645"/>
                      <a:pt x="19314" y="94435"/>
                      <a:pt x="23020" y="94435"/>
                    </a:cubicBezTo>
                    <a:cubicBezTo>
                      <a:pt x="32368" y="94435"/>
                      <a:pt x="34049" y="89415"/>
                      <a:pt x="34049" y="89415"/>
                    </a:cubicBezTo>
                    <a:cubicBezTo>
                      <a:pt x="34049" y="89415"/>
                      <a:pt x="35062" y="73693"/>
                      <a:pt x="35062" y="66796"/>
                    </a:cubicBezTo>
                    <a:cubicBezTo>
                      <a:pt x="35062" y="59900"/>
                      <a:pt x="30239" y="45190"/>
                      <a:pt x="29034" y="42345"/>
                    </a:cubicBezTo>
                    <a:cubicBezTo>
                      <a:pt x="27780" y="39499"/>
                      <a:pt x="36364" y="16253"/>
                      <a:pt x="36075" y="13794"/>
                    </a:cubicBezTo>
                    <a:cubicBezTo>
                      <a:pt x="35110" y="5933"/>
                      <a:pt x="20932" y="1"/>
                      <a:pt x="20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9;p37">
                <a:extLst>
                  <a:ext uri="{FF2B5EF4-FFF2-40B4-BE49-F238E27FC236}">
                    <a16:creationId xmlns:a16="http://schemas.microsoft.com/office/drawing/2014/main" id="{E8798CC9-8018-AD9B-FC10-1FAC3EAC88AA}"/>
                  </a:ext>
                </a:extLst>
              </p:cNvPr>
              <p:cNvSpPr/>
              <p:nvPr/>
            </p:nvSpPr>
            <p:spPr>
              <a:xfrm flipH="1">
                <a:off x="967533" y="2205709"/>
                <a:ext cx="438264" cy="1577940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92902" extrusionOk="0">
                    <a:moveTo>
                      <a:pt x="13779" y="1"/>
                    </a:moveTo>
                    <a:cubicBezTo>
                      <a:pt x="10406" y="1"/>
                      <a:pt x="7321" y="1969"/>
                      <a:pt x="4486" y="8888"/>
                    </a:cubicBezTo>
                    <a:cubicBezTo>
                      <a:pt x="1" y="19788"/>
                      <a:pt x="7428" y="42841"/>
                      <a:pt x="7428" y="45734"/>
                    </a:cubicBezTo>
                    <a:cubicBezTo>
                      <a:pt x="7428" y="48628"/>
                      <a:pt x="3715" y="64013"/>
                      <a:pt x="3039" y="75684"/>
                    </a:cubicBezTo>
                    <a:cubicBezTo>
                      <a:pt x="2364" y="87355"/>
                      <a:pt x="11913" y="92901"/>
                      <a:pt x="11913" y="92901"/>
                    </a:cubicBezTo>
                    <a:lnTo>
                      <a:pt x="16447" y="35848"/>
                    </a:lnTo>
                    <a:lnTo>
                      <a:pt x="14083" y="30253"/>
                    </a:lnTo>
                    <a:cubicBezTo>
                      <a:pt x="14083" y="30253"/>
                      <a:pt x="14566" y="22826"/>
                      <a:pt x="16447" y="18920"/>
                    </a:cubicBezTo>
                    <a:cubicBezTo>
                      <a:pt x="18327" y="15013"/>
                      <a:pt x="21366" y="9949"/>
                      <a:pt x="21366" y="9949"/>
                    </a:cubicBezTo>
                    <a:cubicBezTo>
                      <a:pt x="21366" y="9949"/>
                      <a:pt x="25803" y="3487"/>
                      <a:pt x="19967" y="1413"/>
                    </a:cubicBezTo>
                    <a:cubicBezTo>
                      <a:pt x="17802" y="668"/>
                      <a:pt x="15742" y="1"/>
                      <a:pt x="13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20;p37">
                <a:extLst>
                  <a:ext uri="{FF2B5EF4-FFF2-40B4-BE49-F238E27FC236}">
                    <a16:creationId xmlns:a16="http://schemas.microsoft.com/office/drawing/2014/main" id="{4B733A4D-FCF9-83D0-ADC1-F4DF92AE943B}"/>
                  </a:ext>
                </a:extLst>
              </p:cNvPr>
              <p:cNvSpPr/>
              <p:nvPr/>
            </p:nvSpPr>
            <p:spPr>
              <a:xfrm flipH="1">
                <a:off x="991278" y="2245267"/>
                <a:ext cx="194156" cy="486586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8648" extrusionOk="0">
                    <a:moveTo>
                      <a:pt x="9212" y="0"/>
                    </a:moveTo>
                    <a:lnTo>
                      <a:pt x="5161" y="1881"/>
                    </a:lnTo>
                    <a:cubicBezTo>
                      <a:pt x="4341" y="4148"/>
                      <a:pt x="772" y="7717"/>
                      <a:pt x="772" y="7717"/>
                    </a:cubicBezTo>
                    <a:lnTo>
                      <a:pt x="3810" y="11575"/>
                    </a:lnTo>
                    <a:lnTo>
                      <a:pt x="3810" y="11575"/>
                    </a:lnTo>
                    <a:lnTo>
                      <a:pt x="0" y="9453"/>
                    </a:lnTo>
                    <a:lnTo>
                      <a:pt x="0" y="13601"/>
                    </a:lnTo>
                    <a:lnTo>
                      <a:pt x="0" y="23198"/>
                    </a:lnTo>
                    <a:cubicBezTo>
                      <a:pt x="0" y="25416"/>
                      <a:pt x="627" y="27104"/>
                      <a:pt x="1061" y="27972"/>
                    </a:cubicBezTo>
                    <a:cubicBezTo>
                      <a:pt x="1254" y="28407"/>
                      <a:pt x="1399" y="28648"/>
                      <a:pt x="1399" y="28648"/>
                    </a:cubicBezTo>
                    <a:cubicBezTo>
                      <a:pt x="1399" y="28648"/>
                      <a:pt x="1592" y="20063"/>
                      <a:pt x="3762" y="15964"/>
                    </a:cubicBezTo>
                    <a:cubicBezTo>
                      <a:pt x="5932" y="11864"/>
                      <a:pt x="11430" y="2605"/>
                      <a:pt x="11430" y="2605"/>
                    </a:cubicBezTo>
                    <a:lnTo>
                      <a:pt x="9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21;p37">
                <a:extLst>
                  <a:ext uri="{FF2B5EF4-FFF2-40B4-BE49-F238E27FC236}">
                    <a16:creationId xmlns:a16="http://schemas.microsoft.com/office/drawing/2014/main" id="{1B376B2C-1AA3-DF2F-69BE-36DE81BBB346}"/>
                  </a:ext>
                </a:extLst>
              </p:cNvPr>
              <p:cNvSpPr/>
              <p:nvPr/>
            </p:nvSpPr>
            <p:spPr>
              <a:xfrm flipH="1">
                <a:off x="866778" y="2239917"/>
                <a:ext cx="259684" cy="270045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5899" extrusionOk="0">
                    <a:moveTo>
                      <a:pt x="12080" y="0"/>
                    </a:moveTo>
                    <a:cubicBezTo>
                      <a:pt x="9207" y="0"/>
                      <a:pt x="1" y="5669"/>
                      <a:pt x="1" y="5669"/>
                    </a:cubicBezTo>
                    <a:cubicBezTo>
                      <a:pt x="1" y="5669"/>
                      <a:pt x="3280" y="10298"/>
                      <a:pt x="3280" y="11649"/>
                    </a:cubicBezTo>
                    <a:cubicBezTo>
                      <a:pt x="3280" y="13047"/>
                      <a:pt x="2943" y="13433"/>
                      <a:pt x="3569" y="15362"/>
                    </a:cubicBezTo>
                    <a:cubicBezTo>
                      <a:pt x="3691" y="15736"/>
                      <a:pt x="3917" y="15898"/>
                      <a:pt x="4229" y="15898"/>
                    </a:cubicBezTo>
                    <a:cubicBezTo>
                      <a:pt x="5525" y="15898"/>
                      <a:pt x="8293" y="13092"/>
                      <a:pt x="11093" y="11070"/>
                    </a:cubicBezTo>
                    <a:cubicBezTo>
                      <a:pt x="15289" y="8032"/>
                      <a:pt x="15241" y="6826"/>
                      <a:pt x="15241" y="6826"/>
                    </a:cubicBezTo>
                    <a:cubicBezTo>
                      <a:pt x="15241" y="6826"/>
                      <a:pt x="12926" y="3595"/>
                      <a:pt x="12926" y="653"/>
                    </a:cubicBezTo>
                    <a:cubicBezTo>
                      <a:pt x="12926" y="194"/>
                      <a:pt x="12611" y="0"/>
                      <a:pt x="12080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22;p37">
                <a:extLst>
                  <a:ext uri="{FF2B5EF4-FFF2-40B4-BE49-F238E27FC236}">
                    <a16:creationId xmlns:a16="http://schemas.microsoft.com/office/drawing/2014/main" id="{F2D74AC1-340E-1D7C-AB6B-0F580860322F}"/>
                  </a:ext>
                </a:extLst>
              </p:cNvPr>
              <p:cNvSpPr/>
              <p:nvPr/>
            </p:nvSpPr>
            <p:spPr>
              <a:xfrm flipH="1">
                <a:off x="830736" y="1874196"/>
                <a:ext cx="425967" cy="482680"/>
              </a:xfrm>
              <a:custGeom>
                <a:avLst/>
                <a:gdLst/>
                <a:ahLst/>
                <a:cxnLst/>
                <a:rect l="l" t="t" r="r" b="b"/>
                <a:pathLst>
                  <a:path w="25079" h="28418" extrusionOk="0">
                    <a:moveTo>
                      <a:pt x="13697" y="0"/>
                    </a:moveTo>
                    <a:cubicBezTo>
                      <a:pt x="9115" y="0"/>
                      <a:pt x="5161" y="2701"/>
                      <a:pt x="3376" y="6607"/>
                    </a:cubicBezTo>
                    <a:cubicBezTo>
                      <a:pt x="3376" y="6607"/>
                      <a:pt x="1303" y="10321"/>
                      <a:pt x="1303" y="12298"/>
                    </a:cubicBezTo>
                    <a:cubicBezTo>
                      <a:pt x="1303" y="14276"/>
                      <a:pt x="2122" y="13311"/>
                      <a:pt x="1688" y="15192"/>
                    </a:cubicBezTo>
                    <a:cubicBezTo>
                      <a:pt x="1303" y="17073"/>
                      <a:pt x="0" y="17941"/>
                      <a:pt x="1640" y="21172"/>
                    </a:cubicBezTo>
                    <a:cubicBezTo>
                      <a:pt x="3232" y="24403"/>
                      <a:pt x="3714" y="27152"/>
                      <a:pt x="4052" y="27490"/>
                    </a:cubicBezTo>
                    <a:cubicBezTo>
                      <a:pt x="4293" y="27731"/>
                      <a:pt x="3992" y="28417"/>
                      <a:pt x="5831" y="28417"/>
                    </a:cubicBezTo>
                    <a:cubicBezTo>
                      <a:pt x="6563" y="28417"/>
                      <a:pt x="7633" y="28309"/>
                      <a:pt x="9212" y="28020"/>
                    </a:cubicBezTo>
                    <a:cubicBezTo>
                      <a:pt x="14758" y="27008"/>
                      <a:pt x="18616" y="24259"/>
                      <a:pt x="20304" y="22523"/>
                    </a:cubicBezTo>
                    <a:cubicBezTo>
                      <a:pt x="21172" y="21703"/>
                      <a:pt x="21992" y="20015"/>
                      <a:pt x="22571" y="18568"/>
                    </a:cubicBezTo>
                    <a:cubicBezTo>
                      <a:pt x="24162" y="16590"/>
                      <a:pt x="25079" y="14131"/>
                      <a:pt x="25079" y="11382"/>
                    </a:cubicBezTo>
                    <a:cubicBezTo>
                      <a:pt x="25079" y="5112"/>
                      <a:pt x="20015" y="0"/>
                      <a:pt x="1369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3;p37">
                <a:extLst>
                  <a:ext uri="{FF2B5EF4-FFF2-40B4-BE49-F238E27FC236}">
                    <a16:creationId xmlns:a16="http://schemas.microsoft.com/office/drawing/2014/main" id="{C268DC01-8B27-E1D0-74B2-B9C9366ED0D9}"/>
                  </a:ext>
                </a:extLst>
              </p:cNvPr>
              <p:cNvSpPr/>
              <p:nvPr/>
            </p:nvSpPr>
            <p:spPr>
              <a:xfrm flipH="1">
                <a:off x="1037970" y="2726928"/>
                <a:ext cx="457100" cy="568505"/>
              </a:xfrm>
              <a:custGeom>
                <a:avLst/>
                <a:gdLst/>
                <a:ahLst/>
                <a:cxnLst/>
                <a:rect l="l" t="t" r="r" b="b"/>
                <a:pathLst>
                  <a:path w="26912" h="33471" extrusionOk="0">
                    <a:moveTo>
                      <a:pt x="675" y="0"/>
                    </a:moveTo>
                    <a:lnTo>
                      <a:pt x="0" y="531"/>
                    </a:lnTo>
                    <a:lnTo>
                      <a:pt x="26332" y="33470"/>
                    </a:lnTo>
                    <a:lnTo>
                      <a:pt x="26911" y="32988"/>
                    </a:lnTo>
                    <a:lnTo>
                      <a:pt x="19966" y="6029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4;p37">
                <a:extLst>
                  <a:ext uri="{FF2B5EF4-FFF2-40B4-BE49-F238E27FC236}">
                    <a16:creationId xmlns:a16="http://schemas.microsoft.com/office/drawing/2014/main" id="{BE879D46-2C2A-380A-BDAF-768630F7C4B4}"/>
                  </a:ext>
                </a:extLst>
              </p:cNvPr>
              <p:cNvSpPr/>
              <p:nvPr/>
            </p:nvSpPr>
            <p:spPr>
              <a:xfrm flipH="1">
                <a:off x="1047804" y="2735930"/>
                <a:ext cx="447266" cy="559503"/>
              </a:xfrm>
              <a:custGeom>
                <a:avLst/>
                <a:gdLst/>
                <a:ahLst/>
                <a:cxnLst/>
                <a:rect l="l" t="t" r="r" b="b"/>
                <a:pathLst>
                  <a:path w="26333" h="32941" extrusionOk="0">
                    <a:moveTo>
                      <a:pt x="0" y="1"/>
                    </a:moveTo>
                    <a:lnTo>
                      <a:pt x="8247" y="28166"/>
                    </a:lnTo>
                    <a:lnTo>
                      <a:pt x="26332" y="32940"/>
                    </a:lnTo>
                    <a:lnTo>
                      <a:pt x="19098" y="60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5;p37">
                <a:extLst>
                  <a:ext uri="{FF2B5EF4-FFF2-40B4-BE49-F238E27FC236}">
                    <a16:creationId xmlns:a16="http://schemas.microsoft.com/office/drawing/2014/main" id="{AC4AA2A1-07A5-99C1-1297-21C9870C69F2}"/>
                  </a:ext>
                </a:extLst>
              </p:cNvPr>
              <p:cNvSpPr/>
              <p:nvPr/>
            </p:nvSpPr>
            <p:spPr>
              <a:xfrm flipH="1">
                <a:off x="580071" y="2506275"/>
                <a:ext cx="693022" cy="693311"/>
              </a:xfrm>
              <a:custGeom>
                <a:avLst/>
                <a:gdLst/>
                <a:ahLst/>
                <a:cxnLst/>
                <a:rect l="l" t="t" r="r" b="b"/>
                <a:pathLst>
                  <a:path w="40802" h="40819" extrusionOk="0">
                    <a:moveTo>
                      <a:pt x="36440" y="1"/>
                    </a:moveTo>
                    <a:cubicBezTo>
                      <a:pt x="35158" y="1"/>
                      <a:pt x="33938" y="1605"/>
                      <a:pt x="33037" y="2236"/>
                    </a:cubicBezTo>
                    <a:cubicBezTo>
                      <a:pt x="29564" y="4600"/>
                      <a:pt x="27394" y="7976"/>
                      <a:pt x="26140" y="12171"/>
                    </a:cubicBezTo>
                    <a:cubicBezTo>
                      <a:pt x="25417" y="14631"/>
                      <a:pt x="22523" y="31125"/>
                      <a:pt x="22523" y="31125"/>
                    </a:cubicBezTo>
                    <a:cubicBezTo>
                      <a:pt x="22523" y="31125"/>
                      <a:pt x="19485" y="31366"/>
                      <a:pt x="14373" y="33536"/>
                    </a:cubicBezTo>
                    <a:cubicBezTo>
                      <a:pt x="11790" y="34631"/>
                      <a:pt x="7344" y="34860"/>
                      <a:pt x="4080" y="34860"/>
                    </a:cubicBezTo>
                    <a:cubicBezTo>
                      <a:pt x="1736" y="34860"/>
                      <a:pt x="1" y="34742"/>
                      <a:pt x="1" y="34742"/>
                    </a:cubicBezTo>
                    <a:lnTo>
                      <a:pt x="1" y="34742"/>
                    </a:lnTo>
                    <a:lnTo>
                      <a:pt x="628" y="40819"/>
                    </a:lnTo>
                    <a:cubicBezTo>
                      <a:pt x="628" y="40819"/>
                      <a:pt x="5235" y="39464"/>
                      <a:pt x="10602" y="39464"/>
                    </a:cubicBezTo>
                    <a:cubicBezTo>
                      <a:pt x="10781" y="39464"/>
                      <a:pt x="10961" y="39465"/>
                      <a:pt x="11141" y="39468"/>
                    </a:cubicBezTo>
                    <a:cubicBezTo>
                      <a:pt x="11400" y="39471"/>
                      <a:pt x="11667" y="39472"/>
                      <a:pt x="11944" y="39472"/>
                    </a:cubicBezTo>
                    <a:cubicBezTo>
                      <a:pt x="17606" y="39472"/>
                      <a:pt x="26854" y="38924"/>
                      <a:pt x="29613" y="34694"/>
                    </a:cubicBezTo>
                    <a:cubicBezTo>
                      <a:pt x="32555" y="30257"/>
                      <a:pt x="34098" y="26543"/>
                      <a:pt x="37040" y="22058"/>
                    </a:cubicBezTo>
                    <a:cubicBezTo>
                      <a:pt x="39982" y="17621"/>
                      <a:pt x="40801" y="6963"/>
                      <a:pt x="38776" y="2333"/>
                    </a:cubicBezTo>
                    <a:cubicBezTo>
                      <a:pt x="38012" y="588"/>
                      <a:pt x="37215" y="1"/>
                      <a:pt x="36440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6;p37">
                <a:extLst>
                  <a:ext uri="{FF2B5EF4-FFF2-40B4-BE49-F238E27FC236}">
                    <a16:creationId xmlns:a16="http://schemas.microsoft.com/office/drawing/2014/main" id="{C68A6FAA-FE50-C182-5CD5-CD5CFEB0074C}"/>
                  </a:ext>
                </a:extLst>
              </p:cNvPr>
              <p:cNvSpPr/>
              <p:nvPr/>
            </p:nvSpPr>
            <p:spPr>
              <a:xfrm flipH="1">
                <a:off x="1191973" y="2989210"/>
                <a:ext cx="256406" cy="217374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12798" extrusionOk="0">
                    <a:moveTo>
                      <a:pt x="6648" y="1"/>
                    </a:moveTo>
                    <a:cubicBezTo>
                      <a:pt x="6156" y="1"/>
                      <a:pt x="5573" y="1240"/>
                      <a:pt x="5787" y="1920"/>
                    </a:cubicBezTo>
                    <a:cubicBezTo>
                      <a:pt x="6029" y="2740"/>
                      <a:pt x="8006" y="4235"/>
                      <a:pt x="8488" y="5103"/>
                    </a:cubicBezTo>
                    <a:cubicBezTo>
                      <a:pt x="7765" y="5103"/>
                      <a:pt x="7234" y="5152"/>
                      <a:pt x="7234" y="5152"/>
                    </a:cubicBezTo>
                    <a:lnTo>
                      <a:pt x="3714" y="4332"/>
                    </a:lnTo>
                    <a:lnTo>
                      <a:pt x="2412" y="3030"/>
                    </a:lnTo>
                    <a:cubicBezTo>
                      <a:pt x="2412" y="3030"/>
                      <a:pt x="2122" y="2113"/>
                      <a:pt x="1785" y="1004"/>
                    </a:cubicBezTo>
                    <a:cubicBezTo>
                      <a:pt x="1563" y="275"/>
                      <a:pt x="862" y="150"/>
                      <a:pt x="407" y="150"/>
                    </a:cubicBezTo>
                    <a:cubicBezTo>
                      <a:pt x="170" y="150"/>
                      <a:pt x="0" y="184"/>
                      <a:pt x="0" y="184"/>
                    </a:cubicBezTo>
                    <a:lnTo>
                      <a:pt x="868" y="3512"/>
                    </a:lnTo>
                    <a:lnTo>
                      <a:pt x="1158" y="3849"/>
                    </a:lnTo>
                    <a:cubicBezTo>
                      <a:pt x="1109" y="4187"/>
                      <a:pt x="1061" y="4573"/>
                      <a:pt x="965" y="4959"/>
                    </a:cubicBezTo>
                    <a:cubicBezTo>
                      <a:pt x="868" y="5393"/>
                      <a:pt x="1109" y="5875"/>
                      <a:pt x="1399" y="6309"/>
                    </a:cubicBezTo>
                    <a:cubicBezTo>
                      <a:pt x="1399" y="6502"/>
                      <a:pt x="1351" y="6695"/>
                      <a:pt x="1302" y="6888"/>
                    </a:cubicBezTo>
                    <a:cubicBezTo>
                      <a:pt x="1158" y="7467"/>
                      <a:pt x="1640" y="8142"/>
                      <a:pt x="1977" y="8576"/>
                    </a:cubicBezTo>
                    <a:cubicBezTo>
                      <a:pt x="1977" y="9396"/>
                      <a:pt x="2942" y="10360"/>
                      <a:pt x="2942" y="10360"/>
                    </a:cubicBezTo>
                    <a:lnTo>
                      <a:pt x="4919" y="11711"/>
                    </a:lnTo>
                    <a:lnTo>
                      <a:pt x="8778" y="12145"/>
                    </a:lnTo>
                    <a:cubicBezTo>
                      <a:pt x="10675" y="12486"/>
                      <a:pt x="12721" y="12798"/>
                      <a:pt x="13578" y="12798"/>
                    </a:cubicBezTo>
                    <a:cubicBezTo>
                      <a:pt x="13810" y="12798"/>
                      <a:pt x="13955" y="12775"/>
                      <a:pt x="13986" y="12723"/>
                    </a:cubicBezTo>
                    <a:cubicBezTo>
                      <a:pt x="14227" y="12289"/>
                      <a:pt x="15095" y="9540"/>
                      <a:pt x="15095" y="9540"/>
                    </a:cubicBezTo>
                    <a:cubicBezTo>
                      <a:pt x="15095" y="9540"/>
                      <a:pt x="15047" y="9106"/>
                      <a:pt x="14758" y="8431"/>
                    </a:cubicBezTo>
                    <a:cubicBezTo>
                      <a:pt x="14758" y="8431"/>
                      <a:pt x="13456" y="5344"/>
                      <a:pt x="11864" y="3801"/>
                    </a:cubicBezTo>
                    <a:cubicBezTo>
                      <a:pt x="10224" y="2258"/>
                      <a:pt x="7475" y="1920"/>
                      <a:pt x="7090" y="522"/>
                    </a:cubicBezTo>
                    <a:cubicBezTo>
                      <a:pt x="6978" y="149"/>
                      <a:pt x="6818" y="1"/>
                      <a:pt x="6648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7;p37">
                <a:extLst>
                  <a:ext uri="{FF2B5EF4-FFF2-40B4-BE49-F238E27FC236}">
                    <a16:creationId xmlns:a16="http://schemas.microsoft.com/office/drawing/2014/main" id="{860B7F5E-62F4-6C15-9212-2897930D2897}"/>
                  </a:ext>
                </a:extLst>
              </p:cNvPr>
              <p:cNvSpPr/>
              <p:nvPr/>
            </p:nvSpPr>
            <p:spPr>
              <a:xfrm flipH="1">
                <a:off x="553863" y="2463032"/>
                <a:ext cx="697098" cy="775060"/>
              </a:xfrm>
              <a:custGeom>
                <a:avLst/>
                <a:gdLst/>
                <a:ahLst/>
                <a:cxnLst/>
                <a:rect l="l" t="t" r="r" b="b"/>
                <a:pathLst>
                  <a:path w="41042" h="45632" extrusionOk="0">
                    <a:moveTo>
                      <a:pt x="33446" y="1"/>
                    </a:moveTo>
                    <a:cubicBezTo>
                      <a:pt x="30050" y="1"/>
                      <a:pt x="28042" y="4903"/>
                      <a:pt x="26670" y="7097"/>
                    </a:cubicBezTo>
                    <a:cubicBezTo>
                      <a:pt x="23294" y="12595"/>
                      <a:pt x="21992" y="21132"/>
                      <a:pt x="21702" y="27064"/>
                    </a:cubicBezTo>
                    <a:cubicBezTo>
                      <a:pt x="21365" y="32948"/>
                      <a:pt x="7379" y="34201"/>
                      <a:pt x="3955" y="36082"/>
                    </a:cubicBezTo>
                    <a:cubicBezTo>
                      <a:pt x="579" y="37963"/>
                      <a:pt x="0" y="45631"/>
                      <a:pt x="0" y="45631"/>
                    </a:cubicBezTo>
                    <a:lnTo>
                      <a:pt x="27297" y="42256"/>
                    </a:lnTo>
                    <a:cubicBezTo>
                      <a:pt x="27297" y="42256"/>
                      <a:pt x="31541" y="34636"/>
                      <a:pt x="35640" y="26196"/>
                    </a:cubicBezTo>
                    <a:cubicBezTo>
                      <a:pt x="39740" y="17756"/>
                      <a:pt x="41042" y="4204"/>
                      <a:pt x="36026" y="876"/>
                    </a:cubicBezTo>
                    <a:cubicBezTo>
                      <a:pt x="35086" y="262"/>
                      <a:pt x="34229" y="1"/>
                      <a:pt x="334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8;p37">
                <a:extLst>
                  <a:ext uri="{FF2B5EF4-FFF2-40B4-BE49-F238E27FC236}">
                    <a16:creationId xmlns:a16="http://schemas.microsoft.com/office/drawing/2014/main" id="{F6A01C3B-1F9C-52FE-EB2E-434B5B753F3C}"/>
                  </a:ext>
                </a:extLst>
              </p:cNvPr>
              <p:cNvSpPr/>
              <p:nvPr/>
            </p:nvSpPr>
            <p:spPr>
              <a:xfrm flipH="1">
                <a:off x="743909" y="1958696"/>
                <a:ext cx="293263" cy="300516"/>
              </a:xfrm>
              <a:custGeom>
                <a:avLst/>
                <a:gdLst/>
                <a:ahLst/>
                <a:cxnLst/>
                <a:rect l="l" t="t" r="r" b="b"/>
                <a:pathLst>
                  <a:path w="17266" h="17693" extrusionOk="0">
                    <a:moveTo>
                      <a:pt x="8667" y="1"/>
                    </a:moveTo>
                    <a:cubicBezTo>
                      <a:pt x="5147" y="1"/>
                      <a:pt x="1873" y="3994"/>
                      <a:pt x="2701" y="4478"/>
                    </a:cubicBezTo>
                    <a:cubicBezTo>
                      <a:pt x="4486" y="5587"/>
                      <a:pt x="0" y="12146"/>
                      <a:pt x="2991" y="12146"/>
                    </a:cubicBezTo>
                    <a:cubicBezTo>
                      <a:pt x="5981" y="12146"/>
                      <a:pt x="7717" y="17692"/>
                      <a:pt x="7717" y="17692"/>
                    </a:cubicBezTo>
                    <a:cubicBezTo>
                      <a:pt x="7717" y="17692"/>
                      <a:pt x="17266" y="8722"/>
                      <a:pt x="12733" y="2356"/>
                    </a:cubicBezTo>
                    <a:cubicBezTo>
                      <a:pt x="11500" y="630"/>
                      <a:pt x="10064" y="1"/>
                      <a:pt x="8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9;p37">
                <a:extLst>
                  <a:ext uri="{FF2B5EF4-FFF2-40B4-BE49-F238E27FC236}">
                    <a16:creationId xmlns:a16="http://schemas.microsoft.com/office/drawing/2014/main" id="{B3102D44-5D6C-F712-1CD1-BDD7D1C8B00F}"/>
                  </a:ext>
                </a:extLst>
              </p:cNvPr>
              <p:cNvSpPr/>
              <p:nvPr/>
            </p:nvSpPr>
            <p:spPr>
              <a:xfrm flipH="1">
                <a:off x="901173" y="2133336"/>
                <a:ext cx="85214" cy="118504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977" extrusionOk="0">
                    <a:moveTo>
                      <a:pt x="3216" y="0"/>
                    </a:moveTo>
                    <a:cubicBezTo>
                      <a:pt x="2506" y="0"/>
                      <a:pt x="1826" y="1395"/>
                      <a:pt x="1785" y="1478"/>
                    </a:cubicBezTo>
                    <a:lnTo>
                      <a:pt x="338" y="4372"/>
                    </a:lnTo>
                    <a:cubicBezTo>
                      <a:pt x="338" y="4372"/>
                      <a:pt x="1" y="5336"/>
                      <a:pt x="579" y="6156"/>
                    </a:cubicBezTo>
                    <a:cubicBezTo>
                      <a:pt x="1158" y="6976"/>
                      <a:pt x="1447" y="6831"/>
                      <a:pt x="2508" y="6880"/>
                    </a:cubicBezTo>
                    <a:cubicBezTo>
                      <a:pt x="3569" y="6880"/>
                      <a:pt x="4389" y="4999"/>
                      <a:pt x="4727" y="3456"/>
                    </a:cubicBezTo>
                    <a:cubicBezTo>
                      <a:pt x="5016" y="1864"/>
                      <a:pt x="4437" y="707"/>
                      <a:pt x="3569" y="128"/>
                    </a:cubicBezTo>
                    <a:cubicBezTo>
                      <a:pt x="3453" y="39"/>
                      <a:pt x="3334" y="0"/>
                      <a:pt x="3216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0;p37">
                <a:extLst>
                  <a:ext uri="{FF2B5EF4-FFF2-40B4-BE49-F238E27FC236}">
                    <a16:creationId xmlns:a16="http://schemas.microsoft.com/office/drawing/2014/main" id="{97AEA6CA-5676-28FB-7C01-C136A43F291F}"/>
                  </a:ext>
                </a:extLst>
              </p:cNvPr>
              <p:cNvSpPr/>
              <p:nvPr/>
            </p:nvSpPr>
            <p:spPr>
              <a:xfrm flipH="1">
                <a:off x="908544" y="2135782"/>
                <a:ext cx="86029" cy="117027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6890" extrusionOk="0">
                    <a:moveTo>
                      <a:pt x="3264" y="1"/>
                    </a:moveTo>
                    <a:cubicBezTo>
                      <a:pt x="2554" y="1"/>
                      <a:pt x="1874" y="1396"/>
                      <a:pt x="1833" y="1479"/>
                    </a:cubicBezTo>
                    <a:lnTo>
                      <a:pt x="434" y="4373"/>
                    </a:lnTo>
                    <a:cubicBezTo>
                      <a:pt x="434" y="4373"/>
                      <a:pt x="0" y="5385"/>
                      <a:pt x="627" y="6157"/>
                    </a:cubicBezTo>
                    <a:cubicBezTo>
                      <a:pt x="1170" y="6808"/>
                      <a:pt x="1468" y="6889"/>
                      <a:pt x="1970" y="6889"/>
                    </a:cubicBezTo>
                    <a:cubicBezTo>
                      <a:pt x="2137" y="6889"/>
                      <a:pt x="2327" y="6880"/>
                      <a:pt x="2556" y="6880"/>
                    </a:cubicBezTo>
                    <a:cubicBezTo>
                      <a:pt x="3617" y="6832"/>
                      <a:pt x="4437" y="4999"/>
                      <a:pt x="4775" y="3408"/>
                    </a:cubicBezTo>
                    <a:cubicBezTo>
                      <a:pt x="5064" y="1865"/>
                      <a:pt x="4485" y="707"/>
                      <a:pt x="3617" y="128"/>
                    </a:cubicBezTo>
                    <a:cubicBezTo>
                      <a:pt x="3501" y="39"/>
                      <a:pt x="3382" y="1"/>
                      <a:pt x="3264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1;p37">
                <a:extLst>
                  <a:ext uri="{FF2B5EF4-FFF2-40B4-BE49-F238E27FC236}">
                    <a16:creationId xmlns:a16="http://schemas.microsoft.com/office/drawing/2014/main" id="{ED75FC7B-4880-E37E-D17D-83B37915998A}"/>
                  </a:ext>
                </a:extLst>
              </p:cNvPr>
              <p:cNvSpPr/>
              <p:nvPr/>
            </p:nvSpPr>
            <p:spPr>
              <a:xfrm flipH="1">
                <a:off x="826643" y="2303424"/>
                <a:ext cx="336677" cy="389109"/>
              </a:xfrm>
              <a:custGeom>
                <a:avLst/>
                <a:gdLst/>
                <a:ahLst/>
                <a:cxnLst/>
                <a:rect l="l" t="t" r="r" b="b"/>
                <a:pathLst>
                  <a:path w="19822" h="22909" extrusionOk="0">
                    <a:moveTo>
                      <a:pt x="15771" y="0"/>
                    </a:moveTo>
                    <a:cubicBezTo>
                      <a:pt x="15771" y="1"/>
                      <a:pt x="17555" y="5499"/>
                      <a:pt x="15819" y="6994"/>
                    </a:cubicBezTo>
                    <a:cubicBezTo>
                      <a:pt x="12588" y="9839"/>
                      <a:pt x="0" y="22909"/>
                      <a:pt x="0" y="22909"/>
                    </a:cubicBezTo>
                    <a:lnTo>
                      <a:pt x="7476" y="19967"/>
                    </a:lnTo>
                    <a:cubicBezTo>
                      <a:pt x="8392" y="19436"/>
                      <a:pt x="13697" y="17989"/>
                      <a:pt x="13697" y="17989"/>
                    </a:cubicBezTo>
                    <a:lnTo>
                      <a:pt x="10803" y="14614"/>
                    </a:lnTo>
                    <a:lnTo>
                      <a:pt x="15047" y="15626"/>
                    </a:lnTo>
                    <a:cubicBezTo>
                      <a:pt x="15047" y="15626"/>
                      <a:pt x="19822" y="8585"/>
                      <a:pt x="19822" y="5691"/>
                    </a:cubicBezTo>
                    <a:cubicBezTo>
                      <a:pt x="19822" y="2750"/>
                      <a:pt x="15771" y="1"/>
                      <a:pt x="15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2;p37">
                <a:extLst>
                  <a:ext uri="{FF2B5EF4-FFF2-40B4-BE49-F238E27FC236}">
                    <a16:creationId xmlns:a16="http://schemas.microsoft.com/office/drawing/2014/main" id="{32DBD68F-556E-FF04-6AE3-980DB816207E}"/>
                  </a:ext>
                </a:extLst>
              </p:cNvPr>
              <p:cNvSpPr/>
              <p:nvPr/>
            </p:nvSpPr>
            <p:spPr>
              <a:xfrm flipH="1">
                <a:off x="877428" y="2579481"/>
                <a:ext cx="198249" cy="315377"/>
              </a:xfrm>
              <a:custGeom>
                <a:avLst/>
                <a:gdLst/>
                <a:ahLst/>
                <a:cxnLst/>
                <a:rect l="l" t="t" r="r" b="b"/>
                <a:pathLst>
                  <a:path w="11672" h="18568" extrusionOk="0">
                    <a:moveTo>
                      <a:pt x="6801" y="0"/>
                    </a:moveTo>
                    <a:cubicBezTo>
                      <a:pt x="3955" y="0"/>
                      <a:pt x="965" y="10659"/>
                      <a:pt x="97" y="13890"/>
                    </a:cubicBezTo>
                    <a:lnTo>
                      <a:pt x="1" y="14420"/>
                    </a:lnTo>
                    <a:lnTo>
                      <a:pt x="772" y="14806"/>
                    </a:lnTo>
                    <a:cubicBezTo>
                      <a:pt x="869" y="14420"/>
                      <a:pt x="821" y="13890"/>
                      <a:pt x="1110" y="13552"/>
                    </a:cubicBezTo>
                    <a:cubicBezTo>
                      <a:pt x="1110" y="13552"/>
                      <a:pt x="4412" y="1254"/>
                      <a:pt x="6773" y="1254"/>
                    </a:cubicBezTo>
                    <a:cubicBezTo>
                      <a:pt x="6782" y="1254"/>
                      <a:pt x="6792" y="1254"/>
                      <a:pt x="6801" y="1254"/>
                    </a:cubicBezTo>
                    <a:cubicBezTo>
                      <a:pt x="7380" y="1399"/>
                      <a:pt x="8199" y="1640"/>
                      <a:pt x="8489" y="2219"/>
                    </a:cubicBezTo>
                    <a:cubicBezTo>
                      <a:pt x="10177" y="5064"/>
                      <a:pt x="8971" y="12057"/>
                      <a:pt x="8199" y="15481"/>
                    </a:cubicBezTo>
                    <a:cubicBezTo>
                      <a:pt x="8248" y="16350"/>
                      <a:pt x="7621" y="17266"/>
                      <a:pt x="6994" y="17941"/>
                    </a:cubicBezTo>
                    <a:lnTo>
                      <a:pt x="8344" y="18568"/>
                    </a:lnTo>
                    <a:lnTo>
                      <a:pt x="8537" y="17845"/>
                    </a:lnTo>
                    <a:cubicBezTo>
                      <a:pt x="8633" y="17362"/>
                      <a:pt x="11672" y="5932"/>
                      <a:pt x="9164" y="1688"/>
                    </a:cubicBezTo>
                    <a:cubicBezTo>
                      <a:pt x="8682" y="820"/>
                      <a:pt x="8007" y="241"/>
                      <a:pt x="7138" y="49"/>
                    </a:cubicBezTo>
                    <a:cubicBezTo>
                      <a:pt x="7042" y="0"/>
                      <a:pt x="6897" y="0"/>
                      <a:pt x="6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3;p37">
                <a:extLst>
                  <a:ext uri="{FF2B5EF4-FFF2-40B4-BE49-F238E27FC236}">
                    <a16:creationId xmlns:a16="http://schemas.microsoft.com/office/drawing/2014/main" id="{EE91C5F2-7ED3-C13F-4A00-F5F178D80751}"/>
                  </a:ext>
                </a:extLst>
              </p:cNvPr>
              <p:cNvSpPr/>
              <p:nvPr/>
            </p:nvSpPr>
            <p:spPr>
              <a:xfrm flipH="1">
                <a:off x="851203" y="2303424"/>
                <a:ext cx="111422" cy="28917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7025" extrusionOk="0">
                    <a:moveTo>
                      <a:pt x="3955" y="0"/>
                    </a:moveTo>
                    <a:lnTo>
                      <a:pt x="4485" y="2364"/>
                    </a:lnTo>
                    <a:cubicBezTo>
                      <a:pt x="4485" y="2364"/>
                      <a:pt x="4919" y="3473"/>
                      <a:pt x="4630" y="5595"/>
                    </a:cubicBezTo>
                    <a:cubicBezTo>
                      <a:pt x="4341" y="7765"/>
                      <a:pt x="3473" y="9067"/>
                      <a:pt x="2556" y="10177"/>
                    </a:cubicBezTo>
                    <a:cubicBezTo>
                      <a:pt x="1736" y="11238"/>
                      <a:pt x="965" y="12299"/>
                      <a:pt x="916" y="13456"/>
                    </a:cubicBezTo>
                    <a:lnTo>
                      <a:pt x="97" y="16350"/>
                    </a:lnTo>
                    <a:cubicBezTo>
                      <a:pt x="0" y="16591"/>
                      <a:pt x="193" y="16928"/>
                      <a:pt x="434" y="16977"/>
                    </a:cubicBezTo>
                    <a:cubicBezTo>
                      <a:pt x="482" y="17025"/>
                      <a:pt x="579" y="17025"/>
                      <a:pt x="627" y="17025"/>
                    </a:cubicBezTo>
                    <a:cubicBezTo>
                      <a:pt x="820" y="17025"/>
                      <a:pt x="1061" y="16832"/>
                      <a:pt x="1109" y="16639"/>
                    </a:cubicBezTo>
                    <a:lnTo>
                      <a:pt x="1929" y="13745"/>
                    </a:lnTo>
                    <a:cubicBezTo>
                      <a:pt x="2267" y="12540"/>
                      <a:pt x="2797" y="11720"/>
                      <a:pt x="3473" y="10804"/>
                    </a:cubicBezTo>
                    <a:cubicBezTo>
                      <a:pt x="4292" y="9598"/>
                      <a:pt x="5209" y="8199"/>
                      <a:pt x="5691" y="5788"/>
                    </a:cubicBezTo>
                    <a:cubicBezTo>
                      <a:pt x="6559" y="1351"/>
                      <a:pt x="3955" y="1"/>
                      <a:pt x="3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4;p37">
                <a:extLst>
                  <a:ext uri="{FF2B5EF4-FFF2-40B4-BE49-F238E27FC236}">
                    <a16:creationId xmlns:a16="http://schemas.microsoft.com/office/drawing/2014/main" id="{F4A40AA6-C143-7738-A7C9-30F811B3CAE9}"/>
                  </a:ext>
                </a:extLst>
              </p:cNvPr>
              <p:cNvSpPr/>
              <p:nvPr/>
            </p:nvSpPr>
            <p:spPr>
              <a:xfrm flipH="1">
                <a:off x="1089587" y="2376323"/>
                <a:ext cx="178580" cy="32113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18907" extrusionOk="0">
                    <a:moveTo>
                      <a:pt x="9887" y="1"/>
                    </a:moveTo>
                    <a:cubicBezTo>
                      <a:pt x="8295" y="917"/>
                      <a:pt x="5788" y="3136"/>
                      <a:pt x="3569" y="8971"/>
                    </a:cubicBezTo>
                    <a:lnTo>
                      <a:pt x="145" y="18134"/>
                    </a:lnTo>
                    <a:cubicBezTo>
                      <a:pt x="0" y="18424"/>
                      <a:pt x="145" y="18761"/>
                      <a:pt x="434" y="18858"/>
                    </a:cubicBezTo>
                    <a:cubicBezTo>
                      <a:pt x="531" y="18858"/>
                      <a:pt x="579" y="18906"/>
                      <a:pt x="627" y="18906"/>
                    </a:cubicBezTo>
                    <a:cubicBezTo>
                      <a:pt x="868" y="18906"/>
                      <a:pt x="1061" y="18761"/>
                      <a:pt x="1109" y="18520"/>
                    </a:cubicBezTo>
                    <a:lnTo>
                      <a:pt x="4582" y="9357"/>
                    </a:lnTo>
                    <a:cubicBezTo>
                      <a:pt x="6752" y="3618"/>
                      <a:pt x="9163" y="1641"/>
                      <a:pt x="10514" y="917"/>
                    </a:cubicBezTo>
                    <a:cubicBezTo>
                      <a:pt x="10273" y="580"/>
                      <a:pt x="10032" y="290"/>
                      <a:pt x="98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5;p37">
                <a:extLst>
                  <a:ext uri="{FF2B5EF4-FFF2-40B4-BE49-F238E27FC236}">
                    <a16:creationId xmlns:a16="http://schemas.microsoft.com/office/drawing/2014/main" id="{583D09AF-578C-7CDC-3FA5-4DFCE0530E0A}"/>
                  </a:ext>
                </a:extLst>
              </p:cNvPr>
              <p:cNvSpPr/>
              <p:nvPr/>
            </p:nvSpPr>
            <p:spPr>
              <a:xfrm flipH="1">
                <a:off x="1223922" y="2632355"/>
                <a:ext cx="59821" cy="85129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5012" extrusionOk="0">
                    <a:moveTo>
                      <a:pt x="2172" y="0"/>
                    </a:moveTo>
                    <a:cubicBezTo>
                      <a:pt x="1852" y="0"/>
                      <a:pt x="1497" y="166"/>
                      <a:pt x="1158" y="504"/>
                    </a:cubicBezTo>
                    <a:cubicBezTo>
                      <a:pt x="387" y="1324"/>
                      <a:pt x="1" y="2916"/>
                      <a:pt x="339" y="4025"/>
                    </a:cubicBezTo>
                    <a:cubicBezTo>
                      <a:pt x="537" y="4676"/>
                      <a:pt x="918" y="5012"/>
                      <a:pt x="1365" y="5012"/>
                    </a:cubicBezTo>
                    <a:cubicBezTo>
                      <a:pt x="1679" y="5012"/>
                      <a:pt x="2026" y="4846"/>
                      <a:pt x="2364" y="4507"/>
                    </a:cubicBezTo>
                    <a:cubicBezTo>
                      <a:pt x="3136" y="3687"/>
                      <a:pt x="3522" y="2096"/>
                      <a:pt x="3184" y="987"/>
                    </a:cubicBezTo>
                    <a:cubicBezTo>
                      <a:pt x="3014" y="335"/>
                      <a:pt x="2628" y="0"/>
                      <a:pt x="2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6;p37">
                <a:extLst>
                  <a:ext uri="{FF2B5EF4-FFF2-40B4-BE49-F238E27FC236}">
                    <a16:creationId xmlns:a16="http://schemas.microsoft.com/office/drawing/2014/main" id="{D49458A7-966B-FD50-AA62-1A47B68604AE}"/>
                  </a:ext>
                </a:extLst>
              </p:cNvPr>
              <p:cNvSpPr/>
              <p:nvPr/>
            </p:nvSpPr>
            <p:spPr>
              <a:xfrm flipH="1">
                <a:off x="1218181" y="2626988"/>
                <a:ext cx="71286" cy="95863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5644" extrusionOk="0">
                    <a:moveTo>
                      <a:pt x="2508" y="676"/>
                    </a:moveTo>
                    <a:cubicBezTo>
                      <a:pt x="2798" y="676"/>
                      <a:pt x="3087" y="917"/>
                      <a:pt x="3232" y="1399"/>
                    </a:cubicBezTo>
                    <a:cubicBezTo>
                      <a:pt x="3521" y="2412"/>
                      <a:pt x="3135" y="3859"/>
                      <a:pt x="2460" y="4582"/>
                    </a:cubicBezTo>
                    <a:cubicBezTo>
                      <a:pt x="2219" y="4844"/>
                      <a:pt x="1969" y="4971"/>
                      <a:pt x="1742" y="4971"/>
                    </a:cubicBezTo>
                    <a:cubicBezTo>
                      <a:pt x="1425" y="4971"/>
                      <a:pt x="1154" y="4722"/>
                      <a:pt x="1013" y="4245"/>
                    </a:cubicBezTo>
                    <a:cubicBezTo>
                      <a:pt x="627" y="2991"/>
                      <a:pt x="1110" y="1737"/>
                      <a:pt x="1785" y="1062"/>
                    </a:cubicBezTo>
                    <a:cubicBezTo>
                      <a:pt x="2122" y="724"/>
                      <a:pt x="2267" y="676"/>
                      <a:pt x="2508" y="676"/>
                    </a:cubicBezTo>
                    <a:close/>
                    <a:moveTo>
                      <a:pt x="2508" y="0"/>
                    </a:moveTo>
                    <a:cubicBezTo>
                      <a:pt x="2074" y="0"/>
                      <a:pt x="1640" y="193"/>
                      <a:pt x="1254" y="579"/>
                    </a:cubicBezTo>
                    <a:cubicBezTo>
                      <a:pt x="386" y="1496"/>
                      <a:pt x="0" y="3184"/>
                      <a:pt x="338" y="4437"/>
                    </a:cubicBezTo>
                    <a:cubicBezTo>
                      <a:pt x="579" y="5209"/>
                      <a:pt x="1061" y="5643"/>
                      <a:pt x="1688" y="5643"/>
                    </a:cubicBezTo>
                    <a:cubicBezTo>
                      <a:pt x="2122" y="5643"/>
                      <a:pt x="2556" y="5450"/>
                      <a:pt x="2942" y="5064"/>
                    </a:cubicBezTo>
                    <a:cubicBezTo>
                      <a:pt x="3810" y="4100"/>
                      <a:pt x="4196" y="2460"/>
                      <a:pt x="3859" y="1206"/>
                    </a:cubicBezTo>
                    <a:cubicBezTo>
                      <a:pt x="3617" y="435"/>
                      <a:pt x="3135" y="0"/>
                      <a:pt x="2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7;p37">
                <a:extLst>
                  <a:ext uri="{FF2B5EF4-FFF2-40B4-BE49-F238E27FC236}">
                    <a16:creationId xmlns:a16="http://schemas.microsoft.com/office/drawing/2014/main" id="{34C57FC1-FC08-28F2-9F76-968D7A786971}"/>
                  </a:ext>
                </a:extLst>
              </p:cNvPr>
              <p:cNvSpPr/>
              <p:nvPr/>
            </p:nvSpPr>
            <p:spPr>
              <a:xfrm flipH="1">
                <a:off x="1042063" y="2799012"/>
                <a:ext cx="43448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557" extrusionOk="0">
                    <a:moveTo>
                      <a:pt x="1303" y="0"/>
                    </a:moveTo>
                    <a:cubicBezTo>
                      <a:pt x="580" y="0"/>
                      <a:pt x="1" y="579"/>
                      <a:pt x="1" y="1254"/>
                    </a:cubicBezTo>
                    <a:cubicBezTo>
                      <a:pt x="1" y="1978"/>
                      <a:pt x="580" y="2556"/>
                      <a:pt x="1303" y="2556"/>
                    </a:cubicBezTo>
                    <a:cubicBezTo>
                      <a:pt x="1978" y="2556"/>
                      <a:pt x="2557" y="1978"/>
                      <a:pt x="2557" y="1254"/>
                    </a:cubicBezTo>
                    <a:cubicBezTo>
                      <a:pt x="2557" y="579"/>
                      <a:pt x="1978" y="0"/>
                      <a:pt x="13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8;p37">
                <a:extLst>
                  <a:ext uri="{FF2B5EF4-FFF2-40B4-BE49-F238E27FC236}">
                    <a16:creationId xmlns:a16="http://schemas.microsoft.com/office/drawing/2014/main" id="{847016F1-818F-67D0-43F8-576505C1BF2B}"/>
                  </a:ext>
                </a:extLst>
              </p:cNvPr>
              <p:cNvSpPr/>
              <p:nvPr/>
            </p:nvSpPr>
            <p:spPr>
              <a:xfrm flipH="1">
                <a:off x="920841" y="2855538"/>
                <a:ext cx="43431" cy="44246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605" extrusionOk="0">
                    <a:moveTo>
                      <a:pt x="1255" y="0"/>
                    </a:moveTo>
                    <a:cubicBezTo>
                      <a:pt x="579" y="0"/>
                      <a:pt x="1" y="579"/>
                      <a:pt x="1" y="1302"/>
                    </a:cubicBezTo>
                    <a:cubicBezTo>
                      <a:pt x="1" y="2026"/>
                      <a:pt x="579" y="2604"/>
                      <a:pt x="1255" y="2604"/>
                    </a:cubicBezTo>
                    <a:cubicBezTo>
                      <a:pt x="1978" y="2604"/>
                      <a:pt x="2557" y="2026"/>
                      <a:pt x="2557" y="1302"/>
                    </a:cubicBezTo>
                    <a:cubicBezTo>
                      <a:pt x="2557" y="579"/>
                      <a:pt x="1978" y="0"/>
                      <a:pt x="12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9;p37">
                <a:extLst>
                  <a:ext uri="{FF2B5EF4-FFF2-40B4-BE49-F238E27FC236}">
                    <a16:creationId xmlns:a16="http://schemas.microsoft.com/office/drawing/2014/main" id="{1010AE47-2B2E-6A9B-9AA3-EB5BCFAF5783}"/>
                  </a:ext>
                </a:extLst>
              </p:cNvPr>
              <p:cNvSpPr/>
              <p:nvPr/>
            </p:nvSpPr>
            <p:spPr>
              <a:xfrm flipH="1">
                <a:off x="1609736" y="2339890"/>
                <a:ext cx="57358" cy="296116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17434" extrusionOk="0">
                    <a:moveTo>
                      <a:pt x="1260" y="1"/>
                    </a:moveTo>
                    <a:cubicBezTo>
                      <a:pt x="618" y="1"/>
                      <a:pt x="0" y="988"/>
                      <a:pt x="0" y="988"/>
                    </a:cubicBezTo>
                    <a:lnTo>
                      <a:pt x="1110" y="14733"/>
                    </a:lnTo>
                    <a:lnTo>
                      <a:pt x="2749" y="17434"/>
                    </a:lnTo>
                    <a:lnTo>
                      <a:pt x="3376" y="14106"/>
                    </a:lnTo>
                    <a:cubicBezTo>
                      <a:pt x="3376" y="14106"/>
                      <a:pt x="2508" y="988"/>
                      <a:pt x="1737" y="217"/>
                    </a:cubicBezTo>
                    <a:cubicBezTo>
                      <a:pt x="1582" y="62"/>
                      <a:pt x="1420" y="1"/>
                      <a:pt x="1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40;p37">
                <a:extLst>
                  <a:ext uri="{FF2B5EF4-FFF2-40B4-BE49-F238E27FC236}">
                    <a16:creationId xmlns:a16="http://schemas.microsoft.com/office/drawing/2014/main" id="{0D86FE0A-4331-8554-797B-531EF113B19E}"/>
                  </a:ext>
                </a:extLst>
              </p:cNvPr>
              <p:cNvSpPr/>
              <p:nvPr/>
            </p:nvSpPr>
            <p:spPr>
              <a:xfrm flipH="1">
                <a:off x="1644148" y="2464798"/>
                <a:ext cx="75379" cy="13435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910" extrusionOk="0">
                    <a:moveTo>
                      <a:pt x="3377" y="0"/>
                    </a:moveTo>
                    <a:lnTo>
                      <a:pt x="1206" y="1978"/>
                    </a:lnTo>
                    <a:lnTo>
                      <a:pt x="1" y="4871"/>
                    </a:lnTo>
                    <a:lnTo>
                      <a:pt x="2268" y="7910"/>
                    </a:lnTo>
                    <a:cubicBezTo>
                      <a:pt x="2268" y="7910"/>
                      <a:pt x="3714" y="5547"/>
                      <a:pt x="3473" y="5257"/>
                    </a:cubicBezTo>
                    <a:cubicBezTo>
                      <a:pt x="3473" y="5257"/>
                      <a:pt x="3087" y="4630"/>
                      <a:pt x="3087" y="3810"/>
                    </a:cubicBezTo>
                    <a:cubicBezTo>
                      <a:pt x="3087" y="2991"/>
                      <a:pt x="4293" y="2605"/>
                      <a:pt x="4390" y="1399"/>
                    </a:cubicBezTo>
                    <a:cubicBezTo>
                      <a:pt x="4438" y="193"/>
                      <a:pt x="3377" y="0"/>
                      <a:pt x="337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41;p37">
                <a:extLst>
                  <a:ext uri="{FF2B5EF4-FFF2-40B4-BE49-F238E27FC236}">
                    <a16:creationId xmlns:a16="http://schemas.microsoft.com/office/drawing/2014/main" id="{3C2F6718-86F3-9931-115A-425EA2CDCB95}"/>
                  </a:ext>
                </a:extLst>
              </p:cNvPr>
              <p:cNvSpPr/>
              <p:nvPr/>
            </p:nvSpPr>
            <p:spPr>
              <a:xfrm flipH="1">
                <a:off x="1533558" y="2449851"/>
                <a:ext cx="115940" cy="13455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7922" extrusionOk="0">
                    <a:moveTo>
                      <a:pt x="361" y="0"/>
                    </a:moveTo>
                    <a:cubicBezTo>
                      <a:pt x="81" y="0"/>
                      <a:pt x="1" y="551"/>
                      <a:pt x="411" y="1073"/>
                    </a:cubicBezTo>
                    <a:cubicBezTo>
                      <a:pt x="942" y="1700"/>
                      <a:pt x="1472" y="2279"/>
                      <a:pt x="1617" y="2327"/>
                    </a:cubicBezTo>
                    <a:cubicBezTo>
                      <a:pt x="1810" y="2375"/>
                      <a:pt x="3594" y="2713"/>
                      <a:pt x="3594" y="2713"/>
                    </a:cubicBezTo>
                    <a:lnTo>
                      <a:pt x="3498" y="7922"/>
                    </a:lnTo>
                    <a:lnTo>
                      <a:pt x="6825" y="7922"/>
                    </a:lnTo>
                    <a:lnTo>
                      <a:pt x="6440" y="3678"/>
                    </a:lnTo>
                    <a:lnTo>
                      <a:pt x="4993" y="929"/>
                    </a:lnTo>
                    <a:cubicBezTo>
                      <a:pt x="4993" y="929"/>
                      <a:pt x="1086" y="687"/>
                      <a:pt x="652" y="157"/>
                    </a:cubicBezTo>
                    <a:cubicBezTo>
                      <a:pt x="543" y="48"/>
                      <a:pt x="444" y="0"/>
                      <a:pt x="361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2;p37">
                <a:extLst>
                  <a:ext uri="{FF2B5EF4-FFF2-40B4-BE49-F238E27FC236}">
                    <a16:creationId xmlns:a16="http://schemas.microsoft.com/office/drawing/2014/main" id="{F4C50783-C94E-C4E7-F4F0-BCBC2F419188}"/>
                  </a:ext>
                </a:extLst>
              </p:cNvPr>
              <p:cNvSpPr/>
              <p:nvPr/>
            </p:nvSpPr>
            <p:spPr>
              <a:xfrm flipH="1">
                <a:off x="957699" y="2150236"/>
                <a:ext cx="108143" cy="7537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438" extrusionOk="0">
                    <a:moveTo>
                      <a:pt x="6367" y="1"/>
                    </a:moveTo>
                    <a:lnTo>
                      <a:pt x="0" y="3280"/>
                    </a:lnTo>
                    <a:lnTo>
                      <a:pt x="338" y="4438"/>
                    </a:lnTo>
                    <a:lnTo>
                      <a:pt x="5498" y="1737"/>
                    </a:lnTo>
                    <a:lnTo>
                      <a:pt x="63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3;p37">
                <a:extLst>
                  <a:ext uri="{FF2B5EF4-FFF2-40B4-BE49-F238E27FC236}">
                    <a16:creationId xmlns:a16="http://schemas.microsoft.com/office/drawing/2014/main" id="{18F87E1E-AA0A-B9BF-1C91-6477F57DFA37}"/>
                  </a:ext>
                </a:extLst>
              </p:cNvPr>
              <p:cNvSpPr/>
              <p:nvPr/>
            </p:nvSpPr>
            <p:spPr>
              <a:xfrm flipH="1">
                <a:off x="1193621" y="2081566"/>
                <a:ext cx="82751" cy="10707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6304" extrusionOk="0">
                    <a:moveTo>
                      <a:pt x="1366" y="0"/>
                    </a:moveTo>
                    <a:cubicBezTo>
                      <a:pt x="559" y="0"/>
                      <a:pt x="1" y="634"/>
                      <a:pt x="1" y="1729"/>
                    </a:cubicBezTo>
                    <a:cubicBezTo>
                      <a:pt x="1" y="3320"/>
                      <a:pt x="1110" y="5201"/>
                      <a:pt x="2461" y="5973"/>
                    </a:cubicBezTo>
                    <a:cubicBezTo>
                      <a:pt x="2853" y="6197"/>
                      <a:pt x="3220" y="6303"/>
                      <a:pt x="3545" y="6303"/>
                    </a:cubicBezTo>
                    <a:cubicBezTo>
                      <a:pt x="4338" y="6303"/>
                      <a:pt x="4872" y="5670"/>
                      <a:pt x="4872" y="4574"/>
                    </a:cubicBezTo>
                    <a:cubicBezTo>
                      <a:pt x="4872" y="3031"/>
                      <a:pt x="3811" y="1102"/>
                      <a:pt x="2461" y="330"/>
                    </a:cubicBezTo>
                    <a:cubicBezTo>
                      <a:pt x="2068" y="106"/>
                      <a:pt x="1697" y="0"/>
                      <a:pt x="1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4;p37">
                <a:extLst>
                  <a:ext uri="{FF2B5EF4-FFF2-40B4-BE49-F238E27FC236}">
                    <a16:creationId xmlns:a16="http://schemas.microsoft.com/office/drawing/2014/main" id="{C5D4CE5E-7E80-8B6F-BB12-AF69AEC363F1}"/>
                  </a:ext>
                </a:extLst>
              </p:cNvPr>
              <p:cNvSpPr/>
              <p:nvPr/>
            </p:nvSpPr>
            <p:spPr>
              <a:xfrm flipH="1">
                <a:off x="1188695" y="2075179"/>
                <a:ext cx="92585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064" extrusionOk="0">
                    <a:moveTo>
                      <a:pt x="1773" y="752"/>
                    </a:moveTo>
                    <a:cubicBezTo>
                      <a:pt x="2066" y="752"/>
                      <a:pt x="2398" y="847"/>
                      <a:pt x="2750" y="1044"/>
                    </a:cubicBezTo>
                    <a:cubicBezTo>
                      <a:pt x="3907" y="1719"/>
                      <a:pt x="4920" y="3407"/>
                      <a:pt x="4920" y="4806"/>
                    </a:cubicBezTo>
                    <a:cubicBezTo>
                      <a:pt x="4920" y="5757"/>
                      <a:pt x="4417" y="6325"/>
                      <a:pt x="3716" y="6325"/>
                    </a:cubicBezTo>
                    <a:cubicBezTo>
                      <a:pt x="3421" y="6325"/>
                      <a:pt x="3092" y="6225"/>
                      <a:pt x="2750" y="6011"/>
                    </a:cubicBezTo>
                    <a:cubicBezTo>
                      <a:pt x="1544" y="5336"/>
                      <a:pt x="579" y="3648"/>
                      <a:pt x="579" y="2298"/>
                    </a:cubicBezTo>
                    <a:cubicBezTo>
                      <a:pt x="579" y="1308"/>
                      <a:pt x="1063" y="752"/>
                      <a:pt x="1773" y="752"/>
                    </a:cubicBezTo>
                    <a:close/>
                    <a:moveTo>
                      <a:pt x="1522" y="1"/>
                    </a:moveTo>
                    <a:cubicBezTo>
                      <a:pt x="612" y="1"/>
                      <a:pt x="1" y="724"/>
                      <a:pt x="1" y="1960"/>
                    </a:cubicBezTo>
                    <a:cubicBezTo>
                      <a:pt x="1" y="3696"/>
                      <a:pt x="1206" y="5818"/>
                      <a:pt x="2750" y="6687"/>
                    </a:cubicBezTo>
                    <a:cubicBezTo>
                      <a:pt x="3188" y="6941"/>
                      <a:pt x="3602" y="7063"/>
                      <a:pt x="3967" y="7063"/>
                    </a:cubicBezTo>
                    <a:cubicBezTo>
                      <a:pt x="4848" y="7063"/>
                      <a:pt x="5450" y="6356"/>
                      <a:pt x="5450" y="5095"/>
                    </a:cubicBezTo>
                    <a:cubicBezTo>
                      <a:pt x="5450" y="3359"/>
                      <a:pt x="4245" y="1237"/>
                      <a:pt x="2750" y="369"/>
                    </a:cubicBezTo>
                    <a:cubicBezTo>
                      <a:pt x="2305" y="119"/>
                      <a:pt x="1889" y="1"/>
                      <a:pt x="15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5;p37">
                <a:extLst>
                  <a:ext uri="{FF2B5EF4-FFF2-40B4-BE49-F238E27FC236}">
                    <a16:creationId xmlns:a16="http://schemas.microsoft.com/office/drawing/2014/main" id="{F14E1B83-F025-E397-9E1D-17B59D8B1760}"/>
                  </a:ext>
                </a:extLst>
              </p:cNvPr>
              <p:cNvSpPr/>
              <p:nvPr/>
            </p:nvSpPr>
            <p:spPr>
              <a:xfrm flipH="1">
                <a:off x="1061732" y="2156945"/>
                <a:ext cx="83566" cy="107855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6350" extrusionOk="0">
                    <a:moveTo>
                      <a:pt x="1371" y="0"/>
                    </a:moveTo>
                    <a:cubicBezTo>
                      <a:pt x="561" y="0"/>
                      <a:pt x="0" y="644"/>
                      <a:pt x="0" y="1776"/>
                    </a:cubicBezTo>
                    <a:cubicBezTo>
                      <a:pt x="0" y="3319"/>
                      <a:pt x="1110" y="5249"/>
                      <a:pt x="2460" y="6020"/>
                    </a:cubicBezTo>
                    <a:cubicBezTo>
                      <a:pt x="2850" y="6243"/>
                      <a:pt x="3220" y="6349"/>
                      <a:pt x="3549" y="6349"/>
                    </a:cubicBezTo>
                    <a:cubicBezTo>
                      <a:pt x="4359" y="6349"/>
                      <a:pt x="4920" y="5705"/>
                      <a:pt x="4920" y="4573"/>
                    </a:cubicBezTo>
                    <a:cubicBezTo>
                      <a:pt x="4920" y="3030"/>
                      <a:pt x="3810" y="1149"/>
                      <a:pt x="2460" y="329"/>
                    </a:cubicBezTo>
                    <a:cubicBezTo>
                      <a:pt x="2070" y="106"/>
                      <a:pt x="1700" y="0"/>
                      <a:pt x="13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6;p37">
                <a:extLst>
                  <a:ext uri="{FF2B5EF4-FFF2-40B4-BE49-F238E27FC236}">
                    <a16:creationId xmlns:a16="http://schemas.microsoft.com/office/drawing/2014/main" id="{3FF9BA84-5DD5-1C7F-9931-6AA996DFF4BD}"/>
                  </a:ext>
                </a:extLst>
              </p:cNvPr>
              <p:cNvSpPr/>
              <p:nvPr/>
            </p:nvSpPr>
            <p:spPr>
              <a:xfrm flipH="1">
                <a:off x="1056823" y="2151204"/>
                <a:ext cx="93384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7064" extrusionOk="0">
                    <a:moveTo>
                      <a:pt x="1794" y="722"/>
                    </a:moveTo>
                    <a:cubicBezTo>
                      <a:pt x="2082" y="722"/>
                      <a:pt x="2406" y="813"/>
                      <a:pt x="2749" y="1005"/>
                    </a:cubicBezTo>
                    <a:cubicBezTo>
                      <a:pt x="3955" y="1728"/>
                      <a:pt x="4919" y="3368"/>
                      <a:pt x="4919" y="4767"/>
                    </a:cubicBezTo>
                    <a:cubicBezTo>
                      <a:pt x="4919" y="5757"/>
                      <a:pt x="4436" y="6312"/>
                      <a:pt x="3725" y="6312"/>
                    </a:cubicBezTo>
                    <a:cubicBezTo>
                      <a:pt x="3432" y="6312"/>
                      <a:pt x="3101" y="6218"/>
                      <a:pt x="2749" y="6021"/>
                    </a:cubicBezTo>
                    <a:cubicBezTo>
                      <a:pt x="1543" y="5345"/>
                      <a:pt x="579" y="3657"/>
                      <a:pt x="579" y="2259"/>
                    </a:cubicBezTo>
                    <a:cubicBezTo>
                      <a:pt x="579" y="1293"/>
                      <a:pt x="1072" y="722"/>
                      <a:pt x="1794" y="722"/>
                    </a:cubicBezTo>
                    <a:close/>
                    <a:moveTo>
                      <a:pt x="1515" y="0"/>
                    </a:moveTo>
                    <a:cubicBezTo>
                      <a:pt x="624" y="0"/>
                      <a:pt x="0" y="697"/>
                      <a:pt x="0" y="1921"/>
                    </a:cubicBezTo>
                    <a:cubicBezTo>
                      <a:pt x="0" y="3657"/>
                      <a:pt x="1254" y="5828"/>
                      <a:pt x="2749" y="6696"/>
                    </a:cubicBezTo>
                    <a:cubicBezTo>
                      <a:pt x="3179" y="6946"/>
                      <a:pt x="3590" y="7064"/>
                      <a:pt x="3956" y="7064"/>
                    </a:cubicBezTo>
                    <a:cubicBezTo>
                      <a:pt x="4862" y="7064"/>
                      <a:pt x="5498" y="6341"/>
                      <a:pt x="5498" y="5104"/>
                    </a:cubicBezTo>
                    <a:cubicBezTo>
                      <a:pt x="5498" y="3368"/>
                      <a:pt x="4244" y="1246"/>
                      <a:pt x="2749" y="378"/>
                    </a:cubicBezTo>
                    <a:cubicBezTo>
                      <a:pt x="2308" y="122"/>
                      <a:pt x="1888" y="0"/>
                      <a:pt x="1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7;p37">
                <a:extLst>
                  <a:ext uri="{FF2B5EF4-FFF2-40B4-BE49-F238E27FC236}">
                    <a16:creationId xmlns:a16="http://schemas.microsoft.com/office/drawing/2014/main" id="{F24C3B31-89A8-CE66-B356-2EA76D74EB53}"/>
                  </a:ext>
                </a:extLst>
              </p:cNvPr>
              <p:cNvSpPr/>
              <p:nvPr/>
            </p:nvSpPr>
            <p:spPr>
              <a:xfrm flipH="1">
                <a:off x="1143651" y="2144512"/>
                <a:ext cx="46709" cy="39337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316" extrusionOk="0">
                    <a:moveTo>
                      <a:pt x="1" y="0"/>
                    </a:moveTo>
                    <a:lnTo>
                      <a:pt x="1" y="724"/>
                    </a:lnTo>
                    <a:lnTo>
                      <a:pt x="2750" y="2315"/>
                    </a:lnTo>
                    <a:lnTo>
                      <a:pt x="2750" y="15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8;p37">
                <a:extLst>
                  <a:ext uri="{FF2B5EF4-FFF2-40B4-BE49-F238E27FC236}">
                    <a16:creationId xmlns:a16="http://schemas.microsoft.com/office/drawing/2014/main" id="{FAEA91CF-FFAB-3DAB-80CC-08D18714539E}"/>
                  </a:ext>
                </a:extLst>
              </p:cNvPr>
              <p:cNvSpPr/>
              <p:nvPr/>
            </p:nvSpPr>
            <p:spPr>
              <a:xfrm flipH="1">
                <a:off x="1612199" y="2340689"/>
                <a:ext cx="26225" cy="8643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5089" extrusionOk="0">
                    <a:moveTo>
                      <a:pt x="797" y="1"/>
                    </a:moveTo>
                    <a:cubicBezTo>
                      <a:pt x="419" y="1"/>
                      <a:pt x="76" y="276"/>
                      <a:pt x="0" y="314"/>
                    </a:cubicBezTo>
                    <a:lnTo>
                      <a:pt x="386" y="797"/>
                    </a:lnTo>
                    <a:cubicBezTo>
                      <a:pt x="531" y="700"/>
                      <a:pt x="772" y="604"/>
                      <a:pt x="820" y="604"/>
                    </a:cubicBezTo>
                    <a:cubicBezTo>
                      <a:pt x="868" y="652"/>
                      <a:pt x="917" y="748"/>
                      <a:pt x="917" y="1086"/>
                    </a:cubicBezTo>
                    <a:cubicBezTo>
                      <a:pt x="917" y="1568"/>
                      <a:pt x="868" y="2099"/>
                      <a:pt x="820" y="2629"/>
                    </a:cubicBezTo>
                    <a:cubicBezTo>
                      <a:pt x="676" y="3787"/>
                      <a:pt x="579" y="4703"/>
                      <a:pt x="965" y="5089"/>
                    </a:cubicBezTo>
                    <a:lnTo>
                      <a:pt x="1399" y="4655"/>
                    </a:lnTo>
                    <a:cubicBezTo>
                      <a:pt x="1206" y="4462"/>
                      <a:pt x="1351" y="3401"/>
                      <a:pt x="1399" y="2726"/>
                    </a:cubicBezTo>
                    <a:cubicBezTo>
                      <a:pt x="1495" y="2147"/>
                      <a:pt x="1544" y="1616"/>
                      <a:pt x="1544" y="1086"/>
                    </a:cubicBezTo>
                    <a:cubicBezTo>
                      <a:pt x="1544" y="555"/>
                      <a:pt x="1399" y="218"/>
                      <a:pt x="1110" y="73"/>
                    </a:cubicBezTo>
                    <a:cubicBezTo>
                      <a:pt x="1006" y="21"/>
                      <a:pt x="900" y="1"/>
                      <a:pt x="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649;p37">
              <a:extLst>
                <a:ext uri="{FF2B5EF4-FFF2-40B4-BE49-F238E27FC236}">
                  <a16:creationId xmlns:a16="http://schemas.microsoft.com/office/drawing/2014/main" id="{B041D546-26CF-F1F1-77A8-B28DC44D8027}"/>
                </a:ext>
              </a:extLst>
            </p:cNvPr>
            <p:cNvSpPr/>
            <p:nvPr/>
          </p:nvSpPr>
          <p:spPr>
            <a:xfrm>
              <a:off x="306861" y="21042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0;p37">
              <a:extLst>
                <a:ext uri="{FF2B5EF4-FFF2-40B4-BE49-F238E27FC236}">
                  <a16:creationId xmlns:a16="http://schemas.microsoft.com/office/drawing/2014/main" id="{00BA2547-E877-9CD3-69C5-BABD36A530F0}"/>
                </a:ext>
              </a:extLst>
            </p:cNvPr>
            <p:cNvSpPr/>
            <p:nvPr/>
          </p:nvSpPr>
          <p:spPr>
            <a:xfrm>
              <a:off x="1527902" y="20187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51;p37">
              <a:extLst>
                <a:ext uri="{FF2B5EF4-FFF2-40B4-BE49-F238E27FC236}">
                  <a16:creationId xmlns:a16="http://schemas.microsoft.com/office/drawing/2014/main" id="{733C78A4-1D1B-9D83-8D58-35C4040C8B38}"/>
                </a:ext>
              </a:extLst>
            </p:cNvPr>
            <p:cNvSpPr/>
            <p:nvPr/>
          </p:nvSpPr>
          <p:spPr>
            <a:xfrm>
              <a:off x="832886" y="133975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8537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FE2E1E-5A4D-AC62-B8DE-4F30B3E1F7AB}"/>
              </a:ext>
            </a:extLst>
          </p:cNvPr>
          <p:cNvSpPr txBox="1">
            <a:spLocks/>
          </p:cNvSpPr>
          <p:nvPr/>
        </p:nvSpPr>
        <p:spPr>
          <a:xfrm>
            <a:off x="954553" y="1133022"/>
            <a:ext cx="7234894" cy="217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vi-VN" sz="1600" dirty="0">
                <a:solidFill>
                  <a:srgbClr val="002060"/>
                </a:solidFill>
              </a:rPr>
              <a:t>Tiêm </a:t>
            </a:r>
            <a:r>
              <a:rPr lang="vi-VN" sz="1600" dirty="0" err="1">
                <a:solidFill>
                  <a:srgbClr val="002060"/>
                </a:solidFill>
              </a:rPr>
              <a:t>chủng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phòng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ngừa</a:t>
            </a:r>
            <a:r>
              <a:rPr lang="vi-VN" sz="1600" dirty="0">
                <a:solidFill>
                  <a:srgbClr val="002060"/>
                </a:solidFill>
              </a:rPr>
              <a:t> ( VGSV B)</a:t>
            </a: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vi-VN" sz="1600" dirty="0" err="1">
                <a:solidFill>
                  <a:srgbClr val="002060"/>
                </a:solidFill>
              </a:rPr>
              <a:t>Phát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hiện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và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điều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trị</a:t>
            </a:r>
            <a:r>
              <a:rPr lang="vi-VN" sz="1600" dirty="0">
                <a:solidFill>
                  <a:srgbClr val="002060"/>
                </a:solidFill>
              </a:rPr>
              <a:t> viêm gan siêu </a:t>
            </a:r>
            <a:r>
              <a:rPr lang="vi-VN" sz="1600" dirty="0" err="1">
                <a:solidFill>
                  <a:srgbClr val="002060"/>
                </a:solidFill>
              </a:rPr>
              <a:t>vị</a:t>
            </a:r>
            <a:r>
              <a:rPr lang="vi-VN" sz="1600" dirty="0">
                <a:solidFill>
                  <a:srgbClr val="002060"/>
                </a:solidFill>
              </a:rPr>
              <a:t> </a:t>
            </a:r>
          </a:p>
          <a:p>
            <a:pPr marL="114300" indent="0">
              <a:lnSpc>
                <a:spcPct val="150000"/>
              </a:lnSpc>
              <a:buNone/>
              <a:tabLst>
                <a:tab pos="91440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+</a:t>
            </a:r>
            <a:r>
              <a:rPr lang="vi-VN" sz="1600" dirty="0">
                <a:solidFill>
                  <a:srgbClr val="002060"/>
                </a:solidFill>
              </a:rPr>
              <a:t> </a:t>
            </a:r>
            <a:r>
              <a:rPr lang="vi-VN" sz="1600" dirty="0" err="1">
                <a:solidFill>
                  <a:srgbClr val="002060"/>
                </a:solidFill>
              </a:rPr>
              <a:t>Phát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hiện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bệnh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sớm</a:t>
            </a:r>
            <a:endParaRPr lang="vi-VN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  <a:tabLst>
                <a:tab pos="91440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+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Điều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trị</a:t>
            </a:r>
            <a:r>
              <a:rPr lang="vi-VN" sz="1600" dirty="0">
                <a:solidFill>
                  <a:srgbClr val="002060"/>
                </a:solidFill>
              </a:rPr>
              <a:t> VGSV B,C </a:t>
            </a:r>
            <a:r>
              <a:rPr lang="vi-VN" sz="1600" dirty="0" err="1">
                <a:solidFill>
                  <a:srgbClr val="002060"/>
                </a:solidFill>
              </a:rPr>
              <a:t>hiệu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quả</a:t>
            </a:r>
            <a:endParaRPr lang="vi-VN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vi-VN" sz="1600" dirty="0" err="1">
                <a:solidFill>
                  <a:srgbClr val="002060"/>
                </a:solidFill>
              </a:rPr>
              <a:t>Tầm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soát</a:t>
            </a:r>
            <a:r>
              <a:rPr lang="vi-VN" sz="1600" dirty="0">
                <a:solidFill>
                  <a:srgbClr val="002060"/>
                </a:solidFill>
              </a:rPr>
              <a:t> ung thư </a:t>
            </a:r>
            <a:r>
              <a:rPr lang="vi-VN" sz="1600" dirty="0" err="1">
                <a:solidFill>
                  <a:srgbClr val="002060"/>
                </a:solidFill>
              </a:rPr>
              <a:t>tế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bào</a:t>
            </a:r>
            <a:r>
              <a:rPr lang="vi-VN" sz="1600" dirty="0">
                <a:solidFill>
                  <a:srgbClr val="002060"/>
                </a:solidFill>
              </a:rPr>
              <a:t> gan ở </a:t>
            </a:r>
            <a:r>
              <a:rPr lang="vi-VN" sz="1600" dirty="0" err="1">
                <a:solidFill>
                  <a:srgbClr val="002060"/>
                </a:solidFill>
              </a:rPr>
              <a:t>đối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tượng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có</a:t>
            </a:r>
            <a:r>
              <a:rPr lang="vi-VN" sz="1600" dirty="0">
                <a:solidFill>
                  <a:srgbClr val="002060"/>
                </a:solidFill>
              </a:rPr>
              <a:t> nguy cơ</a:t>
            </a:r>
          </a:p>
        </p:txBody>
      </p:sp>
      <p:sp>
        <p:nvSpPr>
          <p:cNvPr id="4" name="Tiêu đề 1">
            <a:extLst>
              <a:ext uri="{FF2B5EF4-FFF2-40B4-BE49-F238E27FC236}">
                <a16:creationId xmlns:a16="http://schemas.microsoft.com/office/drawing/2014/main" id="{503AB792-0071-C7C7-ADBE-B1462843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500" y="367050"/>
            <a:ext cx="7717800" cy="572700"/>
          </a:xfrm>
        </p:spPr>
        <p:txBody>
          <a:bodyPr/>
          <a:lstStyle/>
          <a:p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ngừa</a:t>
            </a:r>
            <a:endParaRPr lang="en-US" dirty="0"/>
          </a:p>
        </p:txBody>
      </p:sp>
      <p:grpSp>
        <p:nvGrpSpPr>
          <p:cNvPr id="5" name="Google Shape;767;p39">
            <a:extLst>
              <a:ext uri="{FF2B5EF4-FFF2-40B4-BE49-F238E27FC236}">
                <a16:creationId xmlns:a16="http://schemas.microsoft.com/office/drawing/2014/main" id="{D6DFE5A9-73AF-7BCC-287C-6EEA944CE71F}"/>
              </a:ext>
            </a:extLst>
          </p:cNvPr>
          <p:cNvGrpSpPr/>
          <p:nvPr/>
        </p:nvGrpSpPr>
        <p:grpSpPr>
          <a:xfrm>
            <a:off x="6842997" y="2786086"/>
            <a:ext cx="1725793" cy="2112138"/>
            <a:chOff x="484404" y="1408707"/>
            <a:chExt cx="2683994" cy="3467753"/>
          </a:xfrm>
        </p:grpSpPr>
        <p:grpSp>
          <p:nvGrpSpPr>
            <p:cNvPr id="6" name="Google Shape;768;p39">
              <a:extLst>
                <a:ext uri="{FF2B5EF4-FFF2-40B4-BE49-F238E27FC236}">
                  <a16:creationId xmlns:a16="http://schemas.microsoft.com/office/drawing/2014/main" id="{AA93BCDD-6A0C-8796-6312-6CE850DE9797}"/>
                </a:ext>
              </a:extLst>
            </p:cNvPr>
            <p:cNvGrpSpPr/>
            <p:nvPr/>
          </p:nvGrpSpPr>
          <p:grpSpPr>
            <a:xfrm>
              <a:off x="877644" y="1408707"/>
              <a:ext cx="1132791" cy="2358948"/>
              <a:chOff x="304025" y="1583700"/>
              <a:chExt cx="943050" cy="1963825"/>
            </a:xfrm>
          </p:grpSpPr>
          <p:sp>
            <p:nvSpPr>
              <p:cNvPr id="76" name="Google Shape;769;p39">
                <a:extLst>
                  <a:ext uri="{FF2B5EF4-FFF2-40B4-BE49-F238E27FC236}">
                    <a16:creationId xmlns:a16="http://schemas.microsoft.com/office/drawing/2014/main" id="{0595BD74-B985-6FB1-BCEB-EF394B6F22A3}"/>
                  </a:ext>
                </a:extLst>
              </p:cNvPr>
              <p:cNvSpPr/>
              <p:nvPr/>
            </p:nvSpPr>
            <p:spPr>
              <a:xfrm>
                <a:off x="836550" y="1999425"/>
                <a:ext cx="190850" cy="1158275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46331" extrusionOk="0">
                    <a:moveTo>
                      <a:pt x="89" y="1"/>
                    </a:moveTo>
                    <a:cubicBezTo>
                      <a:pt x="89" y="1"/>
                      <a:pt x="1" y="6214"/>
                      <a:pt x="89" y="11539"/>
                    </a:cubicBezTo>
                    <a:cubicBezTo>
                      <a:pt x="178" y="13580"/>
                      <a:pt x="267" y="16598"/>
                      <a:pt x="356" y="20237"/>
                    </a:cubicBezTo>
                    <a:cubicBezTo>
                      <a:pt x="533" y="24586"/>
                      <a:pt x="622" y="29645"/>
                      <a:pt x="711" y="33639"/>
                    </a:cubicBezTo>
                    <a:cubicBezTo>
                      <a:pt x="799" y="37455"/>
                      <a:pt x="1066" y="40917"/>
                      <a:pt x="4172" y="43580"/>
                    </a:cubicBezTo>
                    <a:cubicBezTo>
                      <a:pt x="7012" y="46065"/>
                      <a:pt x="7456" y="46331"/>
                      <a:pt x="7456" y="46331"/>
                    </a:cubicBezTo>
                    <a:lnTo>
                      <a:pt x="7633" y="46153"/>
                    </a:lnTo>
                    <a:cubicBezTo>
                      <a:pt x="7633" y="46153"/>
                      <a:pt x="7190" y="45798"/>
                      <a:pt x="4350" y="43402"/>
                    </a:cubicBezTo>
                    <a:cubicBezTo>
                      <a:pt x="1332" y="40828"/>
                      <a:pt x="1066" y="37455"/>
                      <a:pt x="977" y="33639"/>
                    </a:cubicBezTo>
                    <a:cubicBezTo>
                      <a:pt x="888" y="29645"/>
                      <a:pt x="799" y="24586"/>
                      <a:pt x="622" y="20237"/>
                    </a:cubicBezTo>
                    <a:cubicBezTo>
                      <a:pt x="533" y="16598"/>
                      <a:pt x="444" y="13580"/>
                      <a:pt x="356" y="11539"/>
                    </a:cubicBezTo>
                    <a:cubicBezTo>
                      <a:pt x="267" y="6214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0;p39">
                <a:extLst>
                  <a:ext uri="{FF2B5EF4-FFF2-40B4-BE49-F238E27FC236}">
                    <a16:creationId xmlns:a16="http://schemas.microsoft.com/office/drawing/2014/main" id="{86A2455D-BE41-4E34-11DD-67986540F4DC}"/>
                  </a:ext>
                </a:extLst>
              </p:cNvPr>
              <p:cNvSpPr/>
              <p:nvPr/>
            </p:nvSpPr>
            <p:spPr>
              <a:xfrm>
                <a:off x="612450" y="2137000"/>
                <a:ext cx="213025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8521" h="7786" extrusionOk="0">
                    <a:moveTo>
                      <a:pt x="888" y="1"/>
                    </a:moveTo>
                    <a:lnTo>
                      <a:pt x="0" y="3640"/>
                    </a:lnTo>
                    <a:cubicBezTo>
                      <a:pt x="0" y="3640"/>
                      <a:pt x="1509" y="5947"/>
                      <a:pt x="2574" y="6835"/>
                    </a:cubicBezTo>
                    <a:cubicBezTo>
                      <a:pt x="3335" y="7469"/>
                      <a:pt x="3779" y="7786"/>
                      <a:pt x="4164" y="7786"/>
                    </a:cubicBezTo>
                    <a:cubicBezTo>
                      <a:pt x="4318" y="7786"/>
                      <a:pt x="4463" y="7735"/>
                      <a:pt x="4616" y="7634"/>
                    </a:cubicBezTo>
                    <a:cubicBezTo>
                      <a:pt x="5148" y="7367"/>
                      <a:pt x="6479" y="5947"/>
                      <a:pt x="7101" y="4971"/>
                    </a:cubicBezTo>
                    <a:cubicBezTo>
                      <a:pt x="7988" y="3551"/>
                      <a:pt x="8521" y="2220"/>
                      <a:pt x="8521" y="2220"/>
                    </a:cubicBezTo>
                    <a:lnTo>
                      <a:pt x="7899" y="533"/>
                    </a:lnTo>
                    <a:cubicBezTo>
                      <a:pt x="7899" y="533"/>
                      <a:pt x="7189" y="1066"/>
                      <a:pt x="6746" y="1598"/>
                    </a:cubicBezTo>
                    <a:cubicBezTo>
                      <a:pt x="6213" y="2131"/>
                      <a:pt x="4616" y="4261"/>
                      <a:pt x="4616" y="4261"/>
                    </a:cubicBezTo>
                    <a:cubicBezTo>
                      <a:pt x="4616" y="4261"/>
                      <a:pt x="3550" y="2930"/>
                      <a:pt x="3195" y="2397"/>
                    </a:cubicBezTo>
                    <a:cubicBezTo>
                      <a:pt x="2840" y="1865"/>
                      <a:pt x="888" y="1"/>
                      <a:pt x="88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71;p39">
                <a:extLst>
                  <a:ext uri="{FF2B5EF4-FFF2-40B4-BE49-F238E27FC236}">
                    <a16:creationId xmlns:a16="http://schemas.microsoft.com/office/drawing/2014/main" id="{9D653A34-1CB5-240C-46A9-F0BD395D4CD5}"/>
                  </a:ext>
                </a:extLst>
              </p:cNvPr>
              <p:cNvSpPr/>
              <p:nvPr/>
            </p:nvSpPr>
            <p:spPr>
              <a:xfrm>
                <a:off x="532575" y="1881825"/>
                <a:ext cx="124275" cy="3240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2960" extrusionOk="0">
                    <a:moveTo>
                      <a:pt x="3905" y="1"/>
                    </a:moveTo>
                    <a:lnTo>
                      <a:pt x="0" y="6480"/>
                    </a:lnTo>
                    <a:cubicBezTo>
                      <a:pt x="0" y="6480"/>
                      <a:pt x="888" y="8344"/>
                      <a:pt x="1864" y="9942"/>
                    </a:cubicBezTo>
                    <a:cubicBezTo>
                      <a:pt x="2752" y="11539"/>
                      <a:pt x="3018" y="12959"/>
                      <a:pt x="3018" y="12959"/>
                    </a:cubicBezTo>
                    <a:cubicBezTo>
                      <a:pt x="3018" y="12959"/>
                      <a:pt x="3373" y="12160"/>
                      <a:pt x="3994" y="10740"/>
                    </a:cubicBezTo>
                    <a:cubicBezTo>
                      <a:pt x="4615" y="9231"/>
                      <a:pt x="4970" y="8699"/>
                      <a:pt x="4970" y="5593"/>
                    </a:cubicBezTo>
                    <a:cubicBezTo>
                      <a:pt x="4970" y="1776"/>
                      <a:pt x="3905" y="1"/>
                      <a:pt x="3905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72;p39">
                <a:extLst>
                  <a:ext uri="{FF2B5EF4-FFF2-40B4-BE49-F238E27FC236}">
                    <a16:creationId xmlns:a16="http://schemas.microsoft.com/office/drawing/2014/main" id="{DC9929CF-055C-DC29-7633-06C4F697B991}"/>
                  </a:ext>
                </a:extLst>
              </p:cNvPr>
              <p:cNvSpPr/>
              <p:nvPr/>
            </p:nvSpPr>
            <p:spPr>
              <a:xfrm>
                <a:off x="539225" y="3204275"/>
                <a:ext cx="141025" cy="18390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7356" extrusionOk="0">
                    <a:moveTo>
                      <a:pt x="3639" y="1"/>
                    </a:moveTo>
                    <a:cubicBezTo>
                      <a:pt x="2752" y="1"/>
                      <a:pt x="1776" y="90"/>
                      <a:pt x="888" y="178"/>
                    </a:cubicBezTo>
                    <a:cubicBezTo>
                      <a:pt x="888" y="800"/>
                      <a:pt x="799" y="1421"/>
                      <a:pt x="622" y="1865"/>
                    </a:cubicBezTo>
                    <a:cubicBezTo>
                      <a:pt x="0" y="4172"/>
                      <a:pt x="0" y="4616"/>
                      <a:pt x="622" y="4971"/>
                    </a:cubicBezTo>
                    <a:cubicBezTo>
                      <a:pt x="1243" y="5326"/>
                      <a:pt x="2042" y="5859"/>
                      <a:pt x="3196" y="6924"/>
                    </a:cubicBezTo>
                    <a:cubicBezTo>
                      <a:pt x="3505" y="7233"/>
                      <a:pt x="3852" y="7355"/>
                      <a:pt x="4178" y="7355"/>
                    </a:cubicBezTo>
                    <a:cubicBezTo>
                      <a:pt x="4973" y="7355"/>
                      <a:pt x="5640" y="6629"/>
                      <a:pt x="5326" y="6125"/>
                    </a:cubicBezTo>
                    <a:cubicBezTo>
                      <a:pt x="4882" y="5326"/>
                      <a:pt x="3551" y="3462"/>
                      <a:pt x="3551" y="1332"/>
                    </a:cubicBezTo>
                    <a:cubicBezTo>
                      <a:pt x="3551" y="977"/>
                      <a:pt x="3639" y="533"/>
                      <a:pt x="3639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73;p39">
                <a:extLst>
                  <a:ext uri="{FF2B5EF4-FFF2-40B4-BE49-F238E27FC236}">
                    <a16:creationId xmlns:a16="http://schemas.microsoft.com/office/drawing/2014/main" id="{3E72E888-E74C-9535-68AC-643BAF81C724}"/>
                  </a:ext>
                </a:extLst>
              </p:cNvPr>
              <p:cNvSpPr/>
              <p:nvPr/>
            </p:nvSpPr>
            <p:spPr>
              <a:xfrm>
                <a:off x="330650" y="3326325"/>
                <a:ext cx="147700" cy="159425"/>
              </a:xfrm>
              <a:custGeom>
                <a:avLst/>
                <a:gdLst/>
                <a:ahLst/>
                <a:cxnLst/>
                <a:rect l="l" t="t" r="r" b="b"/>
                <a:pathLst>
                  <a:path w="5908" h="6377" extrusionOk="0">
                    <a:moveTo>
                      <a:pt x="3817" y="0"/>
                    </a:moveTo>
                    <a:cubicBezTo>
                      <a:pt x="3268" y="110"/>
                      <a:pt x="2686" y="186"/>
                      <a:pt x="2112" y="186"/>
                    </a:cubicBezTo>
                    <a:cubicBezTo>
                      <a:pt x="1757" y="186"/>
                      <a:pt x="1405" y="157"/>
                      <a:pt x="1066" y="89"/>
                    </a:cubicBezTo>
                    <a:cubicBezTo>
                      <a:pt x="977" y="355"/>
                      <a:pt x="622" y="1598"/>
                      <a:pt x="533" y="1864"/>
                    </a:cubicBezTo>
                    <a:cubicBezTo>
                      <a:pt x="0" y="3462"/>
                      <a:pt x="888" y="3906"/>
                      <a:pt x="1509" y="4261"/>
                    </a:cubicBezTo>
                    <a:cubicBezTo>
                      <a:pt x="2131" y="4616"/>
                      <a:pt x="2219" y="4793"/>
                      <a:pt x="3373" y="5947"/>
                    </a:cubicBezTo>
                    <a:cubicBezTo>
                      <a:pt x="3706" y="6254"/>
                      <a:pt x="4068" y="6376"/>
                      <a:pt x="4404" y="6376"/>
                    </a:cubicBezTo>
                    <a:cubicBezTo>
                      <a:pt x="5234" y="6376"/>
                      <a:pt x="5908" y="5628"/>
                      <a:pt x="5592" y="5059"/>
                    </a:cubicBezTo>
                    <a:cubicBezTo>
                      <a:pt x="5059" y="4349"/>
                      <a:pt x="3817" y="2397"/>
                      <a:pt x="3817" y="355"/>
                    </a:cubicBezTo>
                    <a:cubicBezTo>
                      <a:pt x="3817" y="267"/>
                      <a:pt x="3817" y="89"/>
                      <a:pt x="3817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74;p39">
                <a:extLst>
                  <a:ext uri="{FF2B5EF4-FFF2-40B4-BE49-F238E27FC236}">
                    <a16:creationId xmlns:a16="http://schemas.microsoft.com/office/drawing/2014/main" id="{AADED75D-6EC5-CBB9-7A77-D0AB246A3907}"/>
                  </a:ext>
                </a:extLst>
              </p:cNvPr>
              <p:cNvSpPr/>
              <p:nvPr/>
            </p:nvSpPr>
            <p:spPr>
              <a:xfrm>
                <a:off x="528125" y="3277500"/>
                <a:ext cx="209075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8363" h="6814" extrusionOk="0">
                    <a:moveTo>
                      <a:pt x="799" y="1"/>
                    </a:moveTo>
                    <a:cubicBezTo>
                      <a:pt x="799" y="1"/>
                      <a:pt x="1" y="622"/>
                      <a:pt x="89" y="1687"/>
                    </a:cubicBezTo>
                    <a:cubicBezTo>
                      <a:pt x="267" y="2841"/>
                      <a:pt x="1243" y="3373"/>
                      <a:pt x="2131" y="4261"/>
                    </a:cubicBezTo>
                    <a:cubicBezTo>
                      <a:pt x="2841" y="4882"/>
                      <a:pt x="3196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7" y="6813"/>
                      <a:pt x="8362" y="5873"/>
                      <a:pt x="8166" y="5415"/>
                    </a:cubicBezTo>
                    <a:cubicBezTo>
                      <a:pt x="7989" y="4705"/>
                      <a:pt x="7456" y="4438"/>
                      <a:pt x="6480" y="3285"/>
                    </a:cubicBezTo>
                    <a:cubicBezTo>
                      <a:pt x="5592" y="2308"/>
                      <a:pt x="4527" y="711"/>
                      <a:pt x="4527" y="711"/>
                    </a:cubicBezTo>
                    <a:cubicBezTo>
                      <a:pt x="4527" y="711"/>
                      <a:pt x="3564" y="1553"/>
                      <a:pt x="2728" y="1553"/>
                    </a:cubicBezTo>
                    <a:cubicBezTo>
                      <a:pt x="2549" y="1553"/>
                      <a:pt x="2376" y="1515"/>
                      <a:pt x="2220" y="1421"/>
                    </a:cubicBezTo>
                    <a:cubicBezTo>
                      <a:pt x="977" y="711"/>
                      <a:pt x="799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75;p39">
                <a:extLst>
                  <a:ext uri="{FF2B5EF4-FFF2-40B4-BE49-F238E27FC236}">
                    <a16:creationId xmlns:a16="http://schemas.microsoft.com/office/drawing/2014/main" id="{A11257AA-6AC0-A53A-31AB-8D6A4771E5C5}"/>
                  </a:ext>
                </a:extLst>
              </p:cNvPr>
              <p:cNvSpPr/>
              <p:nvPr/>
            </p:nvSpPr>
            <p:spPr>
              <a:xfrm>
                <a:off x="514825" y="3308575"/>
                <a:ext cx="2219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8876" h="5727" extrusionOk="0">
                    <a:moveTo>
                      <a:pt x="621" y="0"/>
                    </a:moveTo>
                    <a:cubicBezTo>
                      <a:pt x="621" y="0"/>
                      <a:pt x="0" y="1598"/>
                      <a:pt x="888" y="2130"/>
                    </a:cubicBezTo>
                    <a:cubicBezTo>
                      <a:pt x="2130" y="2840"/>
                      <a:pt x="3994" y="4261"/>
                      <a:pt x="4527" y="4527"/>
                    </a:cubicBezTo>
                    <a:cubicBezTo>
                      <a:pt x="4852" y="4722"/>
                      <a:pt x="6177" y="5727"/>
                      <a:pt x="7351" y="5727"/>
                    </a:cubicBezTo>
                    <a:cubicBezTo>
                      <a:pt x="7780" y="5727"/>
                      <a:pt x="8188" y="5593"/>
                      <a:pt x="8521" y="5237"/>
                    </a:cubicBezTo>
                    <a:cubicBezTo>
                      <a:pt x="8876" y="4971"/>
                      <a:pt x="8876" y="4704"/>
                      <a:pt x="8698" y="4172"/>
                    </a:cubicBezTo>
                    <a:lnTo>
                      <a:pt x="8698" y="4172"/>
                    </a:lnTo>
                    <a:cubicBezTo>
                      <a:pt x="8698" y="4172"/>
                      <a:pt x="7367" y="4971"/>
                      <a:pt x="7189" y="5059"/>
                    </a:cubicBezTo>
                    <a:cubicBezTo>
                      <a:pt x="6996" y="5149"/>
                      <a:pt x="6803" y="5188"/>
                      <a:pt x="6609" y="5188"/>
                    </a:cubicBezTo>
                    <a:cubicBezTo>
                      <a:pt x="5649" y="5188"/>
                      <a:pt x="4688" y="4215"/>
                      <a:pt x="3728" y="3550"/>
                    </a:cubicBezTo>
                    <a:cubicBezTo>
                      <a:pt x="2663" y="2752"/>
                      <a:pt x="1953" y="2042"/>
                      <a:pt x="1509" y="1243"/>
                    </a:cubicBezTo>
                    <a:cubicBezTo>
                      <a:pt x="1065" y="355"/>
                      <a:pt x="621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76;p39">
                <a:extLst>
                  <a:ext uri="{FF2B5EF4-FFF2-40B4-BE49-F238E27FC236}">
                    <a16:creationId xmlns:a16="http://schemas.microsoft.com/office/drawing/2014/main" id="{73DAECF7-DA13-8C70-31B7-1D6204BF82F9}"/>
                  </a:ext>
                </a:extLst>
              </p:cNvPr>
              <p:cNvSpPr/>
              <p:nvPr/>
            </p:nvSpPr>
            <p:spPr>
              <a:xfrm>
                <a:off x="324000" y="3372925"/>
                <a:ext cx="209050" cy="17032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6813" extrusionOk="0">
                    <a:moveTo>
                      <a:pt x="799" y="0"/>
                    </a:moveTo>
                    <a:cubicBezTo>
                      <a:pt x="799" y="0"/>
                      <a:pt x="0" y="621"/>
                      <a:pt x="89" y="1687"/>
                    </a:cubicBezTo>
                    <a:cubicBezTo>
                      <a:pt x="266" y="2840"/>
                      <a:pt x="1243" y="3373"/>
                      <a:pt x="2130" y="4260"/>
                    </a:cubicBezTo>
                    <a:cubicBezTo>
                      <a:pt x="2840" y="4882"/>
                      <a:pt x="3195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6" y="6813"/>
                      <a:pt x="8362" y="5872"/>
                      <a:pt x="8166" y="5414"/>
                    </a:cubicBezTo>
                    <a:cubicBezTo>
                      <a:pt x="7988" y="4704"/>
                      <a:pt x="7456" y="4438"/>
                      <a:pt x="6479" y="3284"/>
                    </a:cubicBezTo>
                    <a:cubicBezTo>
                      <a:pt x="5592" y="2308"/>
                      <a:pt x="4527" y="799"/>
                      <a:pt x="4527" y="799"/>
                    </a:cubicBezTo>
                    <a:cubicBezTo>
                      <a:pt x="4527" y="799"/>
                      <a:pt x="3589" y="1561"/>
                      <a:pt x="2762" y="1561"/>
                    </a:cubicBezTo>
                    <a:cubicBezTo>
                      <a:pt x="2571" y="1561"/>
                      <a:pt x="2385" y="1520"/>
                      <a:pt x="2219" y="1420"/>
                    </a:cubicBezTo>
                    <a:cubicBezTo>
                      <a:pt x="977" y="710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77;p39">
                <a:extLst>
                  <a:ext uri="{FF2B5EF4-FFF2-40B4-BE49-F238E27FC236}">
                    <a16:creationId xmlns:a16="http://schemas.microsoft.com/office/drawing/2014/main" id="{7BE4A9A4-8A49-64B8-8754-EBE7A532A356}"/>
                  </a:ext>
                </a:extLst>
              </p:cNvPr>
              <p:cNvSpPr/>
              <p:nvPr/>
            </p:nvSpPr>
            <p:spPr>
              <a:xfrm>
                <a:off x="310675" y="3403975"/>
                <a:ext cx="2219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5742" extrusionOk="0">
                    <a:moveTo>
                      <a:pt x="622" y="1"/>
                    </a:moveTo>
                    <a:cubicBezTo>
                      <a:pt x="622" y="1"/>
                      <a:pt x="1" y="1598"/>
                      <a:pt x="888" y="2131"/>
                    </a:cubicBezTo>
                    <a:cubicBezTo>
                      <a:pt x="2131" y="2841"/>
                      <a:pt x="3995" y="4261"/>
                      <a:pt x="4527" y="4527"/>
                    </a:cubicBezTo>
                    <a:cubicBezTo>
                      <a:pt x="4849" y="4785"/>
                      <a:pt x="6150" y="5741"/>
                      <a:pt x="7315" y="5741"/>
                    </a:cubicBezTo>
                    <a:cubicBezTo>
                      <a:pt x="7757" y="5741"/>
                      <a:pt x="8179" y="5604"/>
                      <a:pt x="8521" y="5237"/>
                    </a:cubicBezTo>
                    <a:cubicBezTo>
                      <a:pt x="8876" y="4971"/>
                      <a:pt x="8876" y="4705"/>
                      <a:pt x="8699" y="4172"/>
                    </a:cubicBezTo>
                    <a:lnTo>
                      <a:pt x="8699" y="4172"/>
                    </a:lnTo>
                    <a:cubicBezTo>
                      <a:pt x="8699" y="4172"/>
                      <a:pt x="7367" y="4971"/>
                      <a:pt x="7190" y="5060"/>
                    </a:cubicBezTo>
                    <a:cubicBezTo>
                      <a:pt x="6996" y="5149"/>
                      <a:pt x="6803" y="5188"/>
                      <a:pt x="6610" y="5188"/>
                    </a:cubicBezTo>
                    <a:cubicBezTo>
                      <a:pt x="5649" y="5188"/>
                      <a:pt x="4689" y="4216"/>
                      <a:pt x="3728" y="3551"/>
                    </a:cubicBezTo>
                    <a:cubicBezTo>
                      <a:pt x="2663" y="2841"/>
                      <a:pt x="1953" y="2042"/>
                      <a:pt x="1510" y="1243"/>
                    </a:cubicBezTo>
                    <a:cubicBezTo>
                      <a:pt x="1066" y="356"/>
                      <a:pt x="62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78;p39">
                <a:extLst>
                  <a:ext uri="{FF2B5EF4-FFF2-40B4-BE49-F238E27FC236}">
                    <a16:creationId xmlns:a16="http://schemas.microsoft.com/office/drawing/2014/main" id="{271D96C7-873D-002C-9691-03DF5CE932F5}"/>
                  </a:ext>
                </a:extLst>
              </p:cNvPr>
              <p:cNvSpPr/>
              <p:nvPr/>
            </p:nvSpPr>
            <p:spPr>
              <a:xfrm>
                <a:off x="317325" y="2538625"/>
                <a:ext cx="343950" cy="85217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34087" extrusionOk="0">
                    <a:moveTo>
                      <a:pt x="1865" y="0"/>
                    </a:moveTo>
                    <a:cubicBezTo>
                      <a:pt x="1865" y="0"/>
                      <a:pt x="1332" y="5592"/>
                      <a:pt x="1332" y="8521"/>
                    </a:cubicBezTo>
                    <a:cubicBezTo>
                      <a:pt x="1421" y="11450"/>
                      <a:pt x="1" y="32751"/>
                      <a:pt x="1" y="32751"/>
                    </a:cubicBezTo>
                    <a:cubicBezTo>
                      <a:pt x="1" y="32751"/>
                      <a:pt x="1670" y="34086"/>
                      <a:pt x="2985" y="34086"/>
                    </a:cubicBezTo>
                    <a:cubicBezTo>
                      <a:pt x="3026" y="34086"/>
                      <a:pt x="3067" y="34085"/>
                      <a:pt x="3107" y="34082"/>
                    </a:cubicBezTo>
                    <a:cubicBezTo>
                      <a:pt x="4439" y="34082"/>
                      <a:pt x="5770" y="33283"/>
                      <a:pt x="5770" y="33283"/>
                    </a:cubicBezTo>
                    <a:cubicBezTo>
                      <a:pt x="5770" y="33283"/>
                      <a:pt x="6480" y="22012"/>
                      <a:pt x="6835" y="18994"/>
                    </a:cubicBezTo>
                    <a:cubicBezTo>
                      <a:pt x="7190" y="16331"/>
                      <a:pt x="7634" y="7278"/>
                      <a:pt x="7634" y="7278"/>
                    </a:cubicBezTo>
                    <a:cubicBezTo>
                      <a:pt x="7634" y="7278"/>
                      <a:pt x="8166" y="13669"/>
                      <a:pt x="8255" y="15621"/>
                    </a:cubicBezTo>
                    <a:cubicBezTo>
                      <a:pt x="8255" y="18550"/>
                      <a:pt x="8788" y="29289"/>
                      <a:pt x="8788" y="29289"/>
                    </a:cubicBezTo>
                    <a:cubicBezTo>
                      <a:pt x="8788" y="29289"/>
                      <a:pt x="9143" y="30532"/>
                      <a:pt x="10563" y="30532"/>
                    </a:cubicBezTo>
                    <a:cubicBezTo>
                      <a:pt x="11983" y="30532"/>
                      <a:pt x="13314" y="29733"/>
                      <a:pt x="13314" y="29733"/>
                    </a:cubicBezTo>
                    <a:cubicBezTo>
                      <a:pt x="13314" y="29733"/>
                      <a:pt x="13580" y="17130"/>
                      <a:pt x="13669" y="15710"/>
                    </a:cubicBezTo>
                    <a:cubicBezTo>
                      <a:pt x="13758" y="14290"/>
                      <a:pt x="13580" y="12160"/>
                      <a:pt x="13580" y="8521"/>
                    </a:cubicBezTo>
                    <a:cubicBezTo>
                      <a:pt x="13580" y="6036"/>
                      <a:pt x="12782" y="0"/>
                      <a:pt x="12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79;p39">
                <a:extLst>
                  <a:ext uri="{FF2B5EF4-FFF2-40B4-BE49-F238E27FC236}">
                    <a16:creationId xmlns:a16="http://schemas.microsoft.com/office/drawing/2014/main" id="{AB34EE70-EA9C-F46F-4822-641F1F42CCA4}"/>
                  </a:ext>
                </a:extLst>
              </p:cNvPr>
              <p:cNvSpPr/>
              <p:nvPr/>
            </p:nvSpPr>
            <p:spPr>
              <a:xfrm>
                <a:off x="537000" y="2057500"/>
                <a:ext cx="14425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731" extrusionOk="0">
                    <a:moveTo>
                      <a:pt x="1157" y="0"/>
                    </a:moveTo>
                    <a:cubicBezTo>
                      <a:pt x="432" y="0"/>
                      <a:pt x="1" y="252"/>
                      <a:pt x="1" y="252"/>
                    </a:cubicBezTo>
                    <a:lnTo>
                      <a:pt x="3285" y="6731"/>
                    </a:lnTo>
                    <a:cubicBezTo>
                      <a:pt x="3462" y="6553"/>
                      <a:pt x="3728" y="6465"/>
                      <a:pt x="3906" y="6287"/>
                    </a:cubicBezTo>
                    <a:cubicBezTo>
                      <a:pt x="4527" y="5843"/>
                      <a:pt x="5503" y="5222"/>
                      <a:pt x="5770" y="4335"/>
                    </a:cubicBezTo>
                    <a:cubicBezTo>
                      <a:pt x="4705" y="2648"/>
                      <a:pt x="3462" y="696"/>
                      <a:pt x="2663" y="341"/>
                    </a:cubicBezTo>
                    <a:cubicBezTo>
                      <a:pt x="2082" y="82"/>
                      <a:pt x="1572" y="0"/>
                      <a:pt x="1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80;p39">
                <a:extLst>
                  <a:ext uri="{FF2B5EF4-FFF2-40B4-BE49-F238E27FC236}">
                    <a16:creationId xmlns:a16="http://schemas.microsoft.com/office/drawing/2014/main" id="{80891A51-147C-D386-C987-B65D76109101}"/>
                  </a:ext>
                </a:extLst>
              </p:cNvPr>
              <p:cNvSpPr/>
              <p:nvPr/>
            </p:nvSpPr>
            <p:spPr>
              <a:xfrm>
                <a:off x="335075" y="2041600"/>
                <a:ext cx="324000" cy="63442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25377" extrusionOk="0">
                    <a:moveTo>
                      <a:pt x="8521" y="0"/>
                    </a:moveTo>
                    <a:cubicBezTo>
                      <a:pt x="8166" y="89"/>
                      <a:pt x="7989" y="89"/>
                      <a:pt x="7989" y="89"/>
                    </a:cubicBezTo>
                    <a:cubicBezTo>
                      <a:pt x="7989" y="89"/>
                      <a:pt x="7634" y="1687"/>
                      <a:pt x="7811" y="2219"/>
                    </a:cubicBezTo>
                    <a:cubicBezTo>
                      <a:pt x="8433" y="3994"/>
                      <a:pt x="8610" y="5592"/>
                      <a:pt x="8610" y="5769"/>
                    </a:cubicBezTo>
                    <a:cubicBezTo>
                      <a:pt x="8521" y="5681"/>
                      <a:pt x="7456" y="4438"/>
                      <a:pt x="6835" y="3994"/>
                    </a:cubicBezTo>
                    <a:cubicBezTo>
                      <a:pt x="6214" y="3462"/>
                      <a:pt x="4439" y="2042"/>
                      <a:pt x="4439" y="2042"/>
                    </a:cubicBezTo>
                    <a:cubicBezTo>
                      <a:pt x="4439" y="2042"/>
                      <a:pt x="1155" y="4261"/>
                      <a:pt x="889" y="5326"/>
                    </a:cubicBezTo>
                    <a:cubicBezTo>
                      <a:pt x="1" y="8876"/>
                      <a:pt x="1510" y="13136"/>
                      <a:pt x="1510" y="13136"/>
                    </a:cubicBezTo>
                    <a:cubicBezTo>
                      <a:pt x="1599" y="15000"/>
                      <a:pt x="622" y="22722"/>
                      <a:pt x="622" y="22722"/>
                    </a:cubicBezTo>
                    <a:cubicBezTo>
                      <a:pt x="622" y="22722"/>
                      <a:pt x="1788" y="25377"/>
                      <a:pt x="4783" y="25377"/>
                    </a:cubicBezTo>
                    <a:cubicBezTo>
                      <a:pt x="5294" y="25377"/>
                      <a:pt x="5859" y="25299"/>
                      <a:pt x="6480" y="25118"/>
                    </a:cubicBezTo>
                    <a:cubicBezTo>
                      <a:pt x="9675" y="24142"/>
                      <a:pt x="12959" y="21479"/>
                      <a:pt x="12959" y="21479"/>
                    </a:cubicBezTo>
                    <a:cubicBezTo>
                      <a:pt x="12959" y="21479"/>
                      <a:pt x="12870" y="12337"/>
                      <a:pt x="12959" y="7633"/>
                    </a:cubicBezTo>
                    <a:cubicBezTo>
                      <a:pt x="12959" y="5503"/>
                      <a:pt x="11362" y="3551"/>
                      <a:pt x="10829" y="2929"/>
                    </a:cubicBezTo>
                    <a:cubicBezTo>
                      <a:pt x="10208" y="2219"/>
                      <a:pt x="9143" y="622"/>
                      <a:pt x="85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81;p39">
                <a:extLst>
                  <a:ext uri="{FF2B5EF4-FFF2-40B4-BE49-F238E27FC236}">
                    <a16:creationId xmlns:a16="http://schemas.microsoft.com/office/drawing/2014/main" id="{47A8D93A-81B5-42E7-47DA-D041905216FA}"/>
                  </a:ext>
                </a:extLst>
              </p:cNvPr>
              <p:cNvSpPr/>
              <p:nvPr/>
            </p:nvSpPr>
            <p:spPr>
              <a:xfrm>
                <a:off x="439375" y="1950625"/>
                <a:ext cx="139800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10474" extrusionOk="0">
                    <a:moveTo>
                      <a:pt x="710" y="0"/>
                    </a:moveTo>
                    <a:lnTo>
                      <a:pt x="710" y="3817"/>
                    </a:lnTo>
                    <a:cubicBezTo>
                      <a:pt x="710" y="5237"/>
                      <a:pt x="0" y="5858"/>
                      <a:pt x="0" y="5858"/>
                    </a:cubicBezTo>
                    <a:cubicBezTo>
                      <a:pt x="0" y="5858"/>
                      <a:pt x="1864" y="7190"/>
                      <a:pt x="2486" y="7811"/>
                    </a:cubicBezTo>
                    <a:cubicBezTo>
                      <a:pt x="3018" y="8343"/>
                      <a:pt x="4793" y="10118"/>
                      <a:pt x="5414" y="10473"/>
                    </a:cubicBezTo>
                    <a:cubicBezTo>
                      <a:pt x="5592" y="9320"/>
                      <a:pt x="4793" y="6834"/>
                      <a:pt x="4527" y="6391"/>
                    </a:cubicBezTo>
                    <a:cubicBezTo>
                      <a:pt x="4172" y="5414"/>
                      <a:pt x="3994" y="3994"/>
                      <a:pt x="3994" y="3994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82;p39">
                <a:extLst>
                  <a:ext uri="{FF2B5EF4-FFF2-40B4-BE49-F238E27FC236}">
                    <a16:creationId xmlns:a16="http://schemas.microsoft.com/office/drawing/2014/main" id="{969E35F1-302B-52B6-0325-2A876DF94E51}"/>
                  </a:ext>
                </a:extLst>
              </p:cNvPr>
              <p:cNvSpPr/>
              <p:nvPr/>
            </p:nvSpPr>
            <p:spPr>
              <a:xfrm>
                <a:off x="417175" y="2054900"/>
                <a:ext cx="177550" cy="1886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7546" extrusionOk="0">
                    <a:moveTo>
                      <a:pt x="4616" y="1"/>
                    </a:moveTo>
                    <a:cubicBezTo>
                      <a:pt x="4616" y="1"/>
                      <a:pt x="4971" y="1687"/>
                      <a:pt x="5237" y="2841"/>
                    </a:cubicBezTo>
                    <a:cubicBezTo>
                      <a:pt x="5681" y="4261"/>
                      <a:pt x="6036" y="5770"/>
                      <a:pt x="6036" y="5770"/>
                    </a:cubicBezTo>
                    <a:cubicBezTo>
                      <a:pt x="6036" y="5770"/>
                      <a:pt x="4172" y="3906"/>
                      <a:pt x="3551" y="3462"/>
                    </a:cubicBezTo>
                    <a:cubicBezTo>
                      <a:pt x="2397" y="2486"/>
                      <a:pt x="888" y="1687"/>
                      <a:pt x="888" y="1687"/>
                    </a:cubicBezTo>
                    <a:lnTo>
                      <a:pt x="1" y="2397"/>
                    </a:lnTo>
                    <a:cubicBezTo>
                      <a:pt x="1" y="2397"/>
                      <a:pt x="1598" y="3551"/>
                      <a:pt x="2930" y="4527"/>
                    </a:cubicBezTo>
                    <a:cubicBezTo>
                      <a:pt x="3906" y="5237"/>
                      <a:pt x="6835" y="7545"/>
                      <a:pt x="6835" y="7545"/>
                    </a:cubicBezTo>
                    <a:cubicBezTo>
                      <a:pt x="6835" y="7545"/>
                      <a:pt x="7101" y="5859"/>
                      <a:pt x="6835" y="4350"/>
                    </a:cubicBezTo>
                    <a:cubicBezTo>
                      <a:pt x="6391" y="2575"/>
                      <a:pt x="5592" y="445"/>
                      <a:pt x="5592" y="445"/>
                    </a:cubicBezTo>
                    <a:lnTo>
                      <a:pt x="4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783;p39">
                <a:extLst>
                  <a:ext uri="{FF2B5EF4-FFF2-40B4-BE49-F238E27FC236}">
                    <a16:creationId xmlns:a16="http://schemas.microsoft.com/office/drawing/2014/main" id="{B845607C-E13C-802E-4396-87B6E369E2BC}"/>
                  </a:ext>
                </a:extLst>
              </p:cNvPr>
              <p:cNvSpPr/>
              <p:nvPr/>
            </p:nvSpPr>
            <p:spPr>
              <a:xfrm>
                <a:off x="457125" y="2219100"/>
                <a:ext cx="799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043" extrusionOk="0">
                    <a:moveTo>
                      <a:pt x="2841" y="1"/>
                    </a:moveTo>
                    <a:lnTo>
                      <a:pt x="0" y="1332"/>
                    </a:lnTo>
                    <a:lnTo>
                      <a:pt x="267" y="2042"/>
                    </a:lnTo>
                    <a:lnTo>
                      <a:pt x="3196" y="711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784;p39">
                <a:extLst>
                  <a:ext uri="{FF2B5EF4-FFF2-40B4-BE49-F238E27FC236}">
                    <a16:creationId xmlns:a16="http://schemas.microsoft.com/office/drawing/2014/main" id="{4E976762-6182-244F-09A0-C36B2EF42009}"/>
                  </a:ext>
                </a:extLst>
              </p:cNvPr>
              <p:cNvSpPr/>
              <p:nvPr/>
            </p:nvSpPr>
            <p:spPr>
              <a:xfrm>
                <a:off x="304025" y="2284175"/>
                <a:ext cx="204150" cy="255603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10342" extrusionOk="0">
                    <a:moveTo>
                      <a:pt x="533" y="1"/>
                    </a:moveTo>
                    <a:cubicBezTo>
                      <a:pt x="533" y="1"/>
                      <a:pt x="0" y="4527"/>
                      <a:pt x="0" y="6125"/>
                    </a:cubicBezTo>
                    <a:cubicBezTo>
                      <a:pt x="0" y="7723"/>
                      <a:pt x="444" y="8610"/>
                      <a:pt x="533" y="9143"/>
                    </a:cubicBezTo>
                    <a:cubicBezTo>
                      <a:pt x="611" y="9534"/>
                      <a:pt x="1036" y="10342"/>
                      <a:pt x="1990" y="10342"/>
                    </a:cubicBezTo>
                    <a:cubicBezTo>
                      <a:pt x="2116" y="10342"/>
                      <a:pt x="2252" y="10328"/>
                      <a:pt x="2397" y="10296"/>
                    </a:cubicBezTo>
                    <a:cubicBezTo>
                      <a:pt x="3196" y="10119"/>
                      <a:pt x="6124" y="8699"/>
                      <a:pt x="8166" y="7723"/>
                    </a:cubicBezTo>
                    <a:cubicBezTo>
                      <a:pt x="8166" y="6835"/>
                      <a:pt x="7900" y="5770"/>
                      <a:pt x="7278" y="5415"/>
                    </a:cubicBezTo>
                    <a:cubicBezTo>
                      <a:pt x="5681" y="5859"/>
                      <a:pt x="3462" y="6569"/>
                      <a:pt x="3462" y="6569"/>
                    </a:cubicBezTo>
                    <a:cubicBezTo>
                      <a:pt x="3462" y="6569"/>
                      <a:pt x="4083" y="3729"/>
                      <a:pt x="3906" y="1243"/>
                    </a:cubicBezTo>
                    <a:cubicBezTo>
                      <a:pt x="3906" y="356"/>
                      <a:pt x="533" y="1"/>
                      <a:pt x="533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785;p39">
                <a:extLst>
                  <a:ext uri="{FF2B5EF4-FFF2-40B4-BE49-F238E27FC236}">
                    <a16:creationId xmlns:a16="http://schemas.microsoft.com/office/drawing/2014/main" id="{320D299E-62F8-3FB0-719A-06899C2917D2}"/>
                  </a:ext>
                </a:extLst>
              </p:cNvPr>
              <p:cNvSpPr/>
              <p:nvPr/>
            </p:nvSpPr>
            <p:spPr>
              <a:xfrm>
                <a:off x="474875" y="2347203"/>
                <a:ext cx="213034" cy="133753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5294" extrusionOk="0">
                    <a:moveTo>
                      <a:pt x="4919" y="0"/>
                    </a:moveTo>
                    <a:cubicBezTo>
                      <a:pt x="4608" y="0"/>
                      <a:pt x="4067" y="606"/>
                      <a:pt x="3462" y="1211"/>
                    </a:cubicBezTo>
                    <a:cubicBezTo>
                      <a:pt x="2840" y="2010"/>
                      <a:pt x="0" y="2897"/>
                      <a:pt x="0" y="2897"/>
                    </a:cubicBezTo>
                    <a:cubicBezTo>
                      <a:pt x="0" y="2897"/>
                      <a:pt x="267" y="3252"/>
                      <a:pt x="444" y="3519"/>
                    </a:cubicBezTo>
                    <a:cubicBezTo>
                      <a:pt x="1065" y="4584"/>
                      <a:pt x="799" y="5294"/>
                      <a:pt x="799" y="5294"/>
                    </a:cubicBezTo>
                    <a:cubicBezTo>
                      <a:pt x="799" y="5294"/>
                      <a:pt x="2663" y="4317"/>
                      <a:pt x="2929" y="4229"/>
                    </a:cubicBezTo>
                    <a:cubicBezTo>
                      <a:pt x="3728" y="3874"/>
                      <a:pt x="4438" y="3962"/>
                      <a:pt x="5592" y="3874"/>
                    </a:cubicBezTo>
                    <a:cubicBezTo>
                      <a:pt x="7012" y="3696"/>
                      <a:pt x="7722" y="3519"/>
                      <a:pt x="8077" y="2454"/>
                    </a:cubicBezTo>
                    <a:cubicBezTo>
                      <a:pt x="8432" y="1477"/>
                      <a:pt x="7811" y="1477"/>
                      <a:pt x="6923" y="1300"/>
                    </a:cubicBezTo>
                    <a:cubicBezTo>
                      <a:pt x="6785" y="1269"/>
                      <a:pt x="6642" y="1257"/>
                      <a:pt x="6497" y="1257"/>
                    </a:cubicBezTo>
                    <a:cubicBezTo>
                      <a:pt x="5948" y="1257"/>
                      <a:pt x="5375" y="1431"/>
                      <a:pt x="4978" y="1431"/>
                    </a:cubicBezTo>
                    <a:cubicBezTo>
                      <a:pt x="4873" y="1431"/>
                      <a:pt x="4781" y="1419"/>
                      <a:pt x="4704" y="1389"/>
                    </a:cubicBezTo>
                    <a:cubicBezTo>
                      <a:pt x="4438" y="1211"/>
                      <a:pt x="5237" y="412"/>
                      <a:pt x="5059" y="57"/>
                    </a:cubicBezTo>
                    <a:cubicBezTo>
                      <a:pt x="5020" y="18"/>
                      <a:pt x="497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786;p39">
                <a:extLst>
                  <a:ext uri="{FF2B5EF4-FFF2-40B4-BE49-F238E27FC236}">
                    <a16:creationId xmlns:a16="http://schemas.microsoft.com/office/drawing/2014/main" id="{867351C2-95EB-A890-B6D3-F2BA5424494C}"/>
                  </a:ext>
                </a:extLst>
              </p:cNvPr>
              <p:cNvSpPr/>
              <p:nvPr/>
            </p:nvSpPr>
            <p:spPr>
              <a:xfrm>
                <a:off x="304025" y="2136200"/>
                <a:ext cx="144250" cy="2008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8035" extrusionOk="0">
                    <a:moveTo>
                      <a:pt x="3450" y="0"/>
                    </a:moveTo>
                    <a:cubicBezTo>
                      <a:pt x="3391" y="0"/>
                      <a:pt x="3336" y="11"/>
                      <a:pt x="3284" y="33"/>
                    </a:cubicBezTo>
                    <a:cubicBezTo>
                      <a:pt x="2397" y="388"/>
                      <a:pt x="1420" y="920"/>
                      <a:pt x="710" y="3050"/>
                    </a:cubicBezTo>
                    <a:cubicBezTo>
                      <a:pt x="444" y="3849"/>
                      <a:pt x="178" y="5624"/>
                      <a:pt x="0" y="6423"/>
                    </a:cubicBezTo>
                    <a:cubicBezTo>
                      <a:pt x="267" y="7311"/>
                      <a:pt x="1065" y="7932"/>
                      <a:pt x="2308" y="7932"/>
                    </a:cubicBezTo>
                    <a:cubicBezTo>
                      <a:pt x="2769" y="7983"/>
                      <a:pt x="3142" y="8034"/>
                      <a:pt x="3528" y="8034"/>
                    </a:cubicBezTo>
                    <a:cubicBezTo>
                      <a:pt x="3810" y="8034"/>
                      <a:pt x="4101" y="8007"/>
                      <a:pt x="4438" y="7932"/>
                    </a:cubicBezTo>
                    <a:cubicBezTo>
                      <a:pt x="5059" y="5624"/>
                      <a:pt x="5769" y="3139"/>
                      <a:pt x="5414" y="2252"/>
                    </a:cubicBezTo>
                    <a:cubicBezTo>
                      <a:pt x="5089" y="1275"/>
                      <a:pt x="4092" y="0"/>
                      <a:pt x="3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787;p39">
                <a:extLst>
                  <a:ext uri="{FF2B5EF4-FFF2-40B4-BE49-F238E27FC236}">
                    <a16:creationId xmlns:a16="http://schemas.microsoft.com/office/drawing/2014/main" id="{96A3B098-2AB0-3AC9-6FAC-2BE29C2DFACC}"/>
                  </a:ext>
                </a:extLst>
              </p:cNvPr>
              <p:cNvSpPr/>
              <p:nvPr/>
            </p:nvSpPr>
            <p:spPr>
              <a:xfrm>
                <a:off x="441600" y="1856300"/>
                <a:ext cx="202050" cy="225125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9005" extrusionOk="0">
                    <a:moveTo>
                      <a:pt x="3931" y="1"/>
                    </a:moveTo>
                    <a:cubicBezTo>
                      <a:pt x="3124" y="1"/>
                      <a:pt x="2360" y="277"/>
                      <a:pt x="1864" y="667"/>
                    </a:cubicBezTo>
                    <a:cubicBezTo>
                      <a:pt x="888" y="1377"/>
                      <a:pt x="0" y="3685"/>
                      <a:pt x="621" y="5548"/>
                    </a:cubicBezTo>
                    <a:cubicBezTo>
                      <a:pt x="1154" y="7235"/>
                      <a:pt x="2929" y="8566"/>
                      <a:pt x="3817" y="8921"/>
                    </a:cubicBezTo>
                    <a:cubicBezTo>
                      <a:pt x="3936" y="8977"/>
                      <a:pt x="4064" y="9004"/>
                      <a:pt x="4197" y="9004"/>
                    </a:cubicBezTo>
                    <a:cubicBezTo>
                      <a:pt x="5751" y="9004"/>
                      <a:pt x="8081" y="5384"/>
                      <a:pt x="7101" y="2442"/>
                    </a:cubicBezTo>
                    <a:cubicBezTo>
                      <a:pt x="6460" y="628"/>
                      <a:pt x="5147" y="1"/>
                      <a:pt x="39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788;p39">
                <a:extLst>
                  <a:ext uri="{FF2B5EF4-FFF2-40B4-BE49-F238E27FC236}">
                    <a16:creationId xmlns:a16="http://schemas.microsoft.com/office/drawing/2014/main" id="{74A72B8A-585A-1CC0-7EA8-BD9BDB290643}"/>
                  </a:ext>
                </a:extLst>
              </p:cNvPr>
              <p:cNvSpPr/>
              <p:nvPr/>
            </p:nvSpPr>
            <p:spPr>
              <a:xfrm>
                <a:off x="412750" y="1829100"/>
                <a:ext cx="226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7169" extrusionOk="0">
                    <a:moveTo>
                      <a:pt x="5268" y="1"/>
                    </a:moveTo>
                    <a:cubicBezTo>
                      <a:pt x="4634" y="1"/>
                      <a:pt x="3962" y="136"/>
                      <a:pt x="3284" y="424"/>
                    </a:cubicBezTo>
                    <a:cubicBezTo>
                      <a:pt x="0" y="1755"/>
                      <a:pt x="1154" y="5039"/>
                      <a:pt x="1243" y="5571"/>
                    </a:cubicBezTo>
                    <a:cubicBezTo>
                      <a:pt x="1332" y="6193"/>
                      <a:pt x="1953" y="7169"/>
                      <a:pt x="1953" y="7169"/>
                    </a:cubicBezTo>
                    <a:cubicBezTo>
                      <a:pt x="1953" y="7169"/>
                      <a:pt x="2486" y="6548"/>
                      <a:pt x="3373" y="5483"/>
                    </a:cubicBezTo>
                    <a:cubicBezTo>
                      <a:pt x="3479" y="5488"/>
                      <a:pt x="3590" y="5490"/>
                      <a:pt x="3707" y="5490"/>
                    </a:cubicBezTo>
                    <a:cubicBezTo>
                      <a:pt x="5657" y="5490"/>
                      <a:pt x="9053" y="4806"/>
                      <a:pt x="9053" y="3885"/>
                    </a:cubicBezTo>
                    <a:cubicBezTo>
                      <a:pt x="9053" y="1497"/>
                      <a:pt x="7375" y="1"/>
                      <a:pt x="526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789;p39">
                <a:extLst>
                  <a:ext uri="{FF2B5EF4-FFF2-40B4-BE49-F238E27FC236}">
                    <a16:creationId xmlns:a16="http://schemas.microsoft.com/office/drawing/2014/main" id="{3850D891-43CA-E194-4491-DA244D38827E}"/>
                  </a:ext>
                </a:extLst>
              </p:cNvPr>
              <p:cNvSpPr/>
              <p:nvPr/>
            </p:nvSpPr>
            <p:spPr>
              <a:xfrm>
                <a:off x="335075" y="1881450"/>
                <a:ext cx="221925" cy="430875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17235" extrusionOk="0">
                    <a:moveTo>
                      <a:pt x="4688" y="1"/>
                    </a:moveTo>
                    <a:cubicBezTo>
                      <a:pt x="4605" y="1"/>
                      <a:pt x="4522" y="6"/>
                      <a:pt x="4439" y="16"/>
                    </a:cubicBezTo>
                    <a:cubicBezTo>
                      <a:pt x="1" y="8004"/>
                      <a:pt x="3374" y="10312"/>
                      <a:pt x="4882" y="11909"/>
                    </a:cubicBezTo>
                    <a:cubicBezTo>
                      <a:pt x="7279" y="14483"/>
                      <a:pt x="7634" y="17234"/>
                      <a:pt x="7634" y="17234"/>
                    </a:cubicBezTo>
                    <a:cubicBezTo>
                      <a:pt x="7634" y="17234"/>
                      <a:pt x="8876" y="14483"/>
                      <a:pt x="8521" y="12885"/>
                    </a:cubicBezTo>
                    <a:cubicBezTo>
                      <a:pt x="7989" y="10223"/>
                      <a:pt x="6924" y="9690"/>
                      <a:pt x="6480" y="6850"/>
                    </a:cubicBezTo>
                    <a:cubicBezTo>
                      <a:pt x="5948" y="4010"/>
                      <a:pt x="7190" y="1259"/>
                      <a:pt x="7190" y="1259"/>
                    </a:cubicBezTo>
                    <a:cubicBezTo>
                      <a:pt x="7190" y="1259"/>
                      <a:pt x="6011" y="1"/>
                      <a:pt x="468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790;p39">
                <a:extLst>
                  <a:ext uri="{FF2B5EF4-FFF2-40B4-BE49-F238E27FC236}">
                    <a16:creationId xmlns:a16="http://schemas.microsoft.com/office/drawing/2014/main" id="{FB0F2D29-7B62-781F-6B77-61C59B43991D}"/>
                  </a:ext>
                </a:extLst>
              </p:cNvPr>
              <p:cNvSpPr/>
              <p:nvPr/>
            </p:nvSpPr>
            <p:spPr>
              <a:xfrm>
                <a:off x="980775" y="1726525"/>
                <a:ext cx="22225" cy="131580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2632" extrusionOk="0">
                    <a:moveTo>
                      <a:pt x="1" y="0"/>
                    </a:moveTo>
                    <a:lnTo>
                      <a:pt x="1" y="52632"/>
                    </a:lnTo>
                    <a:lnTo>
                      <a:pt x="888" y="5263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791;p39">
                <a:extLst>
                  <a:ext uri="{FF2B5EF4-FFF2-40B4-BE49-F238E27FC236}">
                    <a16:creationId xmlns:a16="http://schemas.microsoft.com/office/drawing/2014/main" id="{A68CBBD8-2983-315D-5330-2319F9A4C2D5}"/>
                  </a:ext>
                </a:extLst>
              </p:cNvPr>
              <p:cNvSpPr/>
              <p:nvPr/>
            </p:nvSpPr>
            <p:spPr>
              <a:xfrm>
                <a:off x="854300" y="1646625"/>
                <a:ext cx="89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060" extrusionOk="0">
                    <a:moveTo>
                      <a:pt x="1" y="1"/>
                    </a:moveTo>
                    <a:lnTo>
                      <a:pt x="1" y="4882"/>
                    </a:lnTo>
                    <a:lnTo>
                      <a:pt x="356" y="5060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792;p39">
                <a:extLst>
                  <a:ext uri="{FF2B5EF4-FFF2-40B4-BE49-F238E27FC236}">
                    <a16:creationId xmlns:a16="http://schemas.microsoft.com/office/drawing/2014/main" id="{5A6BB4D1-9A62-1BD2-6AF7-45C8C1A6EC55}"/>
                  </a:ext>
                </a:extLst>
              </p:cNvPr>
              <p:cNvSpPr/>
              <p:nvPr/>
            </p:nvSpPr>
            <p:spPr>
              <a:xfrm>
                <a:off x="798825" y="1968375"/>
                <a:ext cx="732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486" extrusionOk="0">
                    <a:moveTo>
                      <a:pt x="1" y="0"/>
                    </a:moveTo>
                    <a:lnTo>
                      <a:pt x="1" y="799"/>
                    </a:lnTo>
                    <a:lnTo>
                      <a:pt x="2930" y="2486"/>
                    </a:lnTo>
                    <a:lnTo>
                      <a:pt x="2930" y="16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93;p39">
                <a:extLst>
                  <a:ext uri="{FF2B5EF4-FFF2-40B4-BE49-F238E27FC236}">
                    <a16:creationId xmlns:a16="http://schemas.microsoft.com/office/drawing/2014/main" id="{F46EC55F-103E-6CBD-9009-337C7C8C9B42}"/>
                  </a:ext>
                </a:extLst>
              </p:cNvPr>
              <p:cNvSpPr/>
              <p:nvPr/>
            </p:nvSpPr>
            <p:spPr>
              <a:xfrm>
                <a:off x="763325" y="1715400"/>
                <a:ext cx="148700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30" extrusionOk="0">
                    <a:moveTo>
                      <a:pt x="2837" y="1832"/>
                    </a:moveTo>
                    <a:cubicBezTo>
                      <a:pt x="2891" y="1832"/>
                      <a:pt x="2952" y="1843"/>
                      <a:pt x="3018" y="1865"/>
                    </a:cubicBezTo>
                    <a:cubicBezTo>
                      <a:pt x="3196" y="2043"/>
                      <a:pt x="3373" y="2309"/>
                      <a:pt x="3373" y="2664"/>
                    </a:cubicBezTo>
                    <a:cubicBezTo>
                      <a:pt x="3373" y="2864"/>
                      <a:pt x="3273" y="2964"/>
                      <a:pt x="3149" y="2964"/>
                    </a:cubicBezTo>
                    <a:cubicBezTo>
                      <a:pt x="3107" y="2964"/>
                      <a:pt x="3063" y="2952"/>
                      <a:pt x="3018" y="2930"/>
                    </a:cubicBezTo>
                    <a:cubicBezTo>
                      <a:pt x="2752" y="2753"/>
                      <a:pt x="2575" y="2487"/>
                      <a:pt x="2575" y="2131"/>
                    </a:cubicBezTo>
                    <a:cubicBezTo>
                      <a:pt x="2575" y="1932"/>
                      <a:pt x="2674" y="1832"/>
                      <a:pt x="2837" y="1832"/>
                    </a:cubicBezTo>
                    <a:close/>
                    <a:moveTo>
                      <a:pt x="866" y="1"/>
                    </a:moveTo>
                    <a:cubicBezTo>
                      <a:pt x="567" y="1"/>
                      <a:pt x="356" y="321"/>
                      <a:pt x="356" y="800"/>
                    </a:cubicBezTo>
                    <a:cubicBezTo>
                      <a:pt x="178" y="1776"/>
                      <a:pt x="1" y="2664"/>
                      <a:pt x="1" y="4883"/>
                    </a:cubicBezTo>
                    <a:cubicBezTo>
                      <a:pt x="1" y="6658"/>
                      <a:pt x="89" y="7723"/>
                      <a:pt x="356" y="8611"/>
                    </a:cubicBezTo>
                    <a:cubicBezTo>
                      <a:pt x="444" y="9054"/>
                      <a:pt x="711" y="9942"/>
                      <a:pt x="1154" y="10208"/>
                    </a:cubicBezTo>
                    <a:lnTo>
                      <a:pt x="4527" y="12161"/>
                    </a:lnTo>
                    <a:cubicBezTo>
                      <a:pt x="4719" y="12271"/>
                      <a:pt x="4929" y="12329"/>
                      <a:pt x="5126" y="12329"/>
                    </a:cubicBezTo>
                    <a:cubicBezTo>
                      <a:pt x="5566" y="12329"/>
                      <a:pt x="5947" y="12036"/>
                      <a:pt x="5947" y="11362"/>
                    </a:cubicBezTo>
                    <a:lnTo>
                      <a:pt x="5947" y="3995"/>
                    </a:lnTo>
                    <a:cubicBezTo>
                      <a:pt x="5947" y="3374"/>
                      <a:pt x="5592" y="2664"/>
                      <a:pt x="5148" y="2398"/>
                    </a:cubicBezTo>
                    <a:lnTo>
                      <a:pt x="1154" y="90"/>
                    </a:lnTo>
                    <a:cubicBezTo>
                      <a:pt x="1053" y="29"/>
                      <a:pt x="956" y="1"/>
                      <a:pt x="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94;p39">
                <a:extLst>
                  <a:ext uri="{FF2B5EF4-FFF2-40B4-BE49-F238E27FC236}">
                    <a16:creationId xmlns:a16="http://schemas.microsoft.com/office/drawing/2014/main" id="{57225920-DDC2-33D5-8CF5-C69F3D24C936}"/>
                  </a:ext>
                </a:extLst>
              </p:cNvPr>
              <p:cNvSpPr/>
              <p:nvPr/>
            </p:nvSpPr>
            <p:spPr>
              <a:xfrm>
                <a:off x="776650" y="1773950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38" y="0"/>
                    </a:moveTo>
                    <a:cubicBezTo>
                      <a:pt x="372" y="0"/>
                      <a:pt x="247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438" y="2186"/>
                      <a:pt x="4083" y="1920"/>
                    </a:cubicBezTo>
                    <a:lnTo>
                      <a:pt x="888" y="56"/>
                    </a:lnTo>
                    <a:cubicBezTo>
                      <a:pt x="793" y="18"/>
                      <a:pt x="710" y="0"/>
                      <a:pt x="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95;p39">
                <a:extLst>
                  <a:ext uri="{FF2B5EF4-FFF2-40B4-BE49-F238E27FC236}">
                    <a16:creationId xmlns:a16="http://schemas.microsoft.com/office/drawing/2014/main" id="{16E5580F-DE6D-2E5E-8112-AD3D856C07CD}"/>
                  </a:ext>
                </a:extLst>
              </p:cNvPr>
              <p:cNvSpPr/>
              <p:nvPr/>
            </p:nvSpPr>
            <p:spPr>
              <a:xfrm>
                <a:off x="774425" y="1828575"/>
                <a:ext cx="12205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832" extrusionOk="0">
                    <a:moveTo>
                      <a:pt x="89" y="1"/>
                    </a:moveTo>
                    <a:cubicBezTo>
                      <a:pt x="89" y="267"/>
                      <a:pt x="0" y="533"/>
                      <a:pt x="0" y="800"/>
                    </a:cubicBezTo>
                    <a:cubicBezTo>
                      <a:pt x="0" y="888"/>
                      <a:pt x="0" y="977"/>
                      <a:pt x="89" y="1066"/>
                    </a:cubicBezTo>
                    <a:cubicBezTo>
                      <a:pt x="89" y="2397"/>
                      <a:pt x="267" y="3817"/>
                      <a:pt x="267" y="3817"/>
                    </a:cubicBezTo>
                    <a:cubicBezTo>
                      <a:pt x="267" y="4350"/>
                      <a:pt x="533" y="4882"/>
                      <a:pt x="977" y="5060"/>
                    </a:cubicBezTo>
                    <a:lnTo>
                      <a:pt x="3728" y="6657"/>
                    </a:lnTo>
                    <a:cubicBezTo>
                      <a:pt x="3872" y="6773"/>
                      <a:pt x="4044" y="6832"/>
                      <a:pt x="4211" y="6832"/>
                    </a:cubicBezTo>
                    <a:cubicBezTo>
                      <a:pt x="4558" y="6832"/>
                      <a:pt x="4882" y="6576"/>
                      <a:pt x="4882" y="6036"/>
                    </a:cubicBezTo>
                    <a:lnTo>
                      <a:pt x="4882" y="3817"/>
                    </a:lnTo>
                    <a:lnTo>
                      <a:pt x="4882" y="2752"/>
                    </a:lnTo>
                    <a:cubicBezTo>
                      <a:pt x="4882" y="2752"/>
                      <a:pt x="3373" y="2397"/>
                      <a:pt x="1864" y="1510"/>
                    </a:cubicBezTo>
                    <a:cubicBezTo>
                      <a:pt x="533" y="800"/>
                      <a:pt x="89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96;p39">
                <a:extLst>
                  <a:ext uri="{FF2B5EF4-FFF2-40B4-BE49-F238E27FC236}">
                    <a16:creationId xmlns:a16="http://schemas.microsoft.com/office/drawing/2014/main" id="{A8F80BE4-EA7F-509A-9A4D-998AF140DA40}"/>
                  </a:ext>
                </a:extLst>
              </p:cNvPr>
              <p:cNvSpPr/>
              <p:nvPr/>
            </p:nvSpPr>
            <p:spPr>
              <a:xfrm>
                <a:off x="825450" y="1746750"/>
                <a:ext cx="24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11" extrusionOk="0">
                    <a:moveTo>
                      <a:pt x="168" y="0"/>
                    </a:moveTo>
                    <a:cubicBezTo>
                      <a:pt x="83" y="0"/>
                      <a:pt x="1" y="135"/>
                      <a:pt x="1" y="434"/>
                    </a:cubicBezTo>
                    <a:cubicBezTo>
                      <a:pt x="1" y="1055"/>
                      <a:pt x="90" y="1410"/>
                      <a:pt x="888" y="1410"/>
                    </a:cubicBezTo>
                    <a:cubicBezTo>
                      <a:pt x="977" y="1144"/>
                      <a:pt x="800" y="966"/>
                      <a:pt x="800" y="966"/>
                    </a:cubicBezTo>
                    <a:cubicBezTo>
                      <a:pt x="800" y="966"/>
                      <a:pt x="750" y="986"/>
                      <a:pt x="684" y="986"/>
                    </a:cubicBezTo>
                    <a:cubicBezTo>
                      <a:pt x="553" y="986"/>
                      <a:pt x="356" y="907"/>
                      <a:pt x="356" y="434"/>
                    </a:cubicBezTo>
                    <a:cubicBezTo>
                      <a:pt x="356" y="157"/>
                      <a:pt x="260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97;p39">
                <a:extLst>
                  <a:ext uri="{FF2B5EF4-FFF2-40B4-BE49-F238E27FC236}">
                    <a16:creationId xmlns:a16="http://schemas.microsoft.com/office/drawing/2014/main" id="{2D22D046-4F48-00A5-1465-31A3557ECD2F}"/>
                  </a:ext>
                </a:extLst>
              </p:cNvPr>
              <p:cNvSpPr/>
              <p:nvPr/>
            </p:nvSpPr>
            <p:spPr>
              <a:xfrm>
                <a:off x="1133875" y="1806400"/>
                <a:ext cx="8900" cy="1287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149" extrusionOk="0">
                    <a:moveTo>
                      <a:pt x="1" y="0"/>
                    </a:moveTo>
                    <a:lnTo>
                      <a:pt x="1" y="4882"/>
                    </a:lnTo>
                    <a:lnTo>
                      <a:pt x="356" y="5148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98;p39">
                <a:extLst>
                  <a:ext uri="{FF2B5EF4-FFF2-40B4-BE49-F238E27FC236}">
                    <a16:creationId xmlns:a16="http://schemas.microsoft.com/office/drawing/2014/main" id="{9AC1DED6-76A8-21A1-A19A-971ABF7671E3}"/>
                  </a:ext>
                </a:extLst>
              </p:cNvPr>
              <p:cNvSpPr/>
              <p:nvPr/>
            </p:nvSpPr>
            <p:spPr>
              <a:xfrm>
                <a:off x="1078400" y="2130350"/>
                <a:ext cx="754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2486" extrusionOk="0">
                    <a:moveTo>
                      <a:pt x="1" y="1"/>
                    </a:moveTo>
                    <a:lnTo>
                      <a:pt x="1" y="799"/>
                    </a:lnTo>
                    <a:lnTo>
                      <a:pt x="3018" y="2486"/>
                    </a:lnTo>
                    <a:lnTo>
                      <a:pt x="3018" y="16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799;p39">
                <a:extLst>
                  <a:ext uri="{FF2B5EF4-FFF2-40B4-BE49-F238E27FC236}">
                    <a16:creationId xmlns:a16="http://schemas.microsoft.com/office/drawing/2014/main" id="{ECAFF3BD-E497-8EE3-FBD0-1EFAC4E4D8A1}"/>
                  </a:ext>
                </a:extLst>
              </p:cNvPr>
              <p:cNvSpPr/>
              <p:nvPr/>
            </p:nvSpPr>
            <p:spPr>
              <a:xfrm>
                <a:off x="1045125" y="1877050"/>
                <a:ext cx="148700" cy="30857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43" extrusionOk="0">
                    <a:moveTo>
                      <a:pt x="2785" y="1807"/>
                    </a:moveTo>
                    <a:cubicBezTo>
                      <a:pt x="2830" y="1807"/>
                      <a:pt x="2880" y="1829"/>
                      <a:pt x="2929" y="1878"/>
                    </a:cubicBezTo>
                    <a:cubicBezTo>
                      <a:pt x="3196" y="1967"/>
                      <a:pt x="3373" y="2322"/>
                      <a:pt x="3373" y="2588"/>
                    </a:cubicBezTo>
                    <a:cubicBezTo>
                      <a:pt x="3373" y="2860"/>
                      <a:pt x="3270" y="2975"/>
                      <a:pt x="3102" y="2975"/>
                    </a:cubicBezTo>
                    <a:cubicBezTo>
                      <a:pt x="3050" y="2975"/>
                      <a:pt x="2992" y="2964"/>
                      <a:pt x="2929" y="2943"/>
                    </a:cubicBezTo>
                    <a:cubicBezTo>
                      <a:pt x="2752" y="2766"/>
                      <a:pt x="2574" y="2411"/>
                      <a:pt x="2574" y="2145"/>
                    </a:cubicBezTo>
                    <a:cubicBezTo>
                      <a:pt x="2574" y="1953"/>
                      <a:pt x="2667" y="1807"/>
                      <a:pt x="2785" y="1807"/>
                    </a:cubicBezTo>
                    <a:close/>
                    <a:moveTo>
                      <a:pt x="740" y="0"/>
                    </a:moveTo>
                    <a:cubicBezTo>
                      <a:pt x="460" y="0"/>
                      <a:pt x="267" y="266"/>
                      <a:pt x="267" y="725"/>
                    </a:cubicBezTo>
                    <a:cubicBezTo>
                      <a:pt x="178" y="1790"/>
                      <a:pt x="0" y="2588"/>
                      <a:pt x="0" y="4807"/>
                    </a:cubicBezTo>
                    <a:cubicBezTo>
                      <a:pt x="0" y="6671"/>
                      <a:pt x="89" y="7647"/>
                      <a:pt x="267" y="8624"/>
                    </a:cubicBezTo>
                    <a:cubicBezTo>
                      <a:pt x="355" y="9067"/>
                      <a:pt x="622" y="9955"/>
                      <a:pt x="1066" y="10221"/>
                    </a:cubicBezTo>
                    <a:lnTo>
                      <a:pt x="4527" y="12174"/>
                    </a:lnTo>
                    <a:cubicBezTo>
                      <a:pt x="4692" y="12284"/>
                      <a:pt x="4890" y="12343"/>
                      <a:pt x="5086" y="12343"/>
                    </a:cubicBezTo>
                    <a:cubicBezTo>
                      <a:pt x="5524" y="12343"/>
                      <a:pt x="5947" y="12049"/>
                      <a:pt x="5947" y="11375"/>
                    </a:cubicBezTo>
                    <a:lnTo>
                      <a:pt x="5947" y="4008"/>
                    </a:lnTo>
                    <a:cubicBezTo>
                      <a:pt x="5947" y="3387"/>
                      <a:pt x="5503" y="2677"/>
                      <a:pt x="5059" y="2411"/>
                    </a:cubicBezTo>
                    <a:lnTo>
                      <a:pt x="1066" y="103"/>
                    </a:lnTo>
                    <a:cubicBezTo>
                      <a:pt x="950" y="34"/>
                      <a:pt x="840" y="0"/>
                      <a:pt x="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800;p39">
                <a:extLst>
                  <a:ext uri="{FF2B5EF4-FFF2-40B4-BE49-F238E27FC236}">
                    <a16:creationId xmlns:a16="http://schemas.microsoft.com/office/drawing/2014/main" id="{76886EFD-547F-1EEB-9BAA-A4A492315924}"/>
                  </a:ext>
                </a:extLst>
              </p:cNvPr>
              <p:cNvSpPr/>
              <p:nvPr/>
            </p:nvSpPr>
            <p:spPr>
              <a:xfrm>
                <a:off x="1056225" y="1935925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73" y="0"/>
                    </a:moveTo>
                    <a:cubicBezTo>
                      <a:pt x="427" y="0"/>
                      <a:pt x="248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527" y="2186"/>
                      <a:pt x="4083" y="1920"/>
                    </a:cubicBezTo>
                    <a:lnTo>
                      <a:pt x="888" y="56"/>
                    </a:lnTo>
                    <a:cubicBezTo>
                      <a:pt x="812" y="18"/>
                      <a:pt x="740" y="0"/>
                      <a:pt x="6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801;p39">
                <a:extLst>
                  <a:ext uri="{FF2B5EF4-FFF2-40B4-BE49-F238E27FC236}">
                    <a16:creationId xmlns:a16="http://schemas.microsoft.com/office/drawing/2014/main" id="{57AB4120-AEB7-4C65-B7FA-C75DA47F277C}"/>
                  </a:ext>
                </a:extLst>
              </p:cNvPr>
              <p:cNvSpPr/>
              <p:nvPr/>
            </p:nvSpPr>
            <p:spPr>
              <a:xfrm>
                <a:off x="1056225" y="1990550"/>
                <a:ext cx="119825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6832" extrusionOk="0">
                    <a:moveTo>
                      <a:pt x="0" y="1"/>
                    </a:moveTo>
                    <a:cubicBezTo>
                      <a:pt x="0" y="178"/>
                      <a:pt x="0" y="445"/>
                      <a:pt x="0" y="800"/>
                    </a:cubicBezTo>
                    <a:cubicBezTo>
                      <a:pt x="0" y="889"/>
                      <a:pt x="0" y="977"/>
                      <a:pt x="0" y="1066"/>
                    </a:cubicBezTo>
                    <a:cubicBezTo>
                      <a:pt x="0" y="2397"/>
                      <a:pt x="178" y="3817"/>
                      <a:pt x="178" y="3817"/>
                    </a:cubicBezTo>
                    <a:cubicBezTo>
                      <a:pt x="178" y="4261"/>
                      <a:pt x="533" y="4882"/>
                      <a:pt x="888" y="5060"/>
                    </a:cubicBezTo>
                    <a:lnTo>
                      <a:pt x="3639" y="6658"/>
                    </a:lnTo>
                    <a:cubicBezTo>
                      <a:pt x="3783" y="6773"/>
                      <a:pt x="3955" y="6832"/>
                      <a:pt x="4122" y="6832"/>
                    </a:cubicBezTo>
                    <a:cubicBezTo>
                      <a:pt x="4469" y="6832"/>
                      <a:pt x="4793" y="6576"/>
                      <a:pt x="4793" y="6036"/>
                    </a:cubicBezTo>
                    <a:lnTo>
                      <a:pt x="4793" y="3817"/>
                    </a:lnTo>
                    <a:lnTo>
                      <a:pt x="4793" y="2752"/>
                    </a:lnTo>
                    <a:cubicBezTo>
                      <a:pt x="4793" y="2752"/>
                      <a:pt x="3373" y="2397"/>
                      <a:pt x="1775" y="1510"/>
                    </a:cubicBezTo>
                    <a:cubicBezTo>
                      <a:pt x="444" y="80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02;p39">
                <a:extLst>
                  <a:ext uri="{FF2B5EF4-FFF2-40B4-BE49-F238E27FC236}">
                    <a16:creationId xmlns:a16="http://schemas.microsoft.com/office/drawing/2014/main" id="{76AA5C94-A359-9E88-7572-81FB42C1243A}"/>
                  </a:ext>
                </a:extLst>
              </p:cNvPr>
              <p:cNvSpPr/>
              <p:nvPr/>
            </p:nvSpPr>
            <p:spPr>
              <a:xfrm>
                <a:off x="1105025" y="1907900"/>
                <a:ext cx="2445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44" extrusionOk="0">
                    <a:moveTo>
                      <a:pt x="178" y="1"/>
                    </a:moveTo>
                    <a:cubicBezTo>
                      <a:pt x="90" y="1"/>
                      <a:pt x="1" y="156"/>
                      <a:pt x="1" y="467"/>
                    </a:cubicBezTo>
                    <a:cubicBezTo>
                      <a:pt x="1" y="999"/>
                      <a:pt x="90" y="1443"/>
                      <a:pt x="977" y="1443"/>
                    </a:cubicBezTo>
                    <a:cubicBezTo>
                      <a:pt x="977" y="1088"/>
                      <a:pt x="800" y="999"/>
                      <a:pt x="800" y="999"/>
                    </a:cubicBezTo>
                    <a:cubicBezTo>
                      <a:pt x="800" y="999"/>
                      <a:pt x="750" y="1019"/>
                      <a:pt x="685" y="1019"/>
                    </a:cubicBezTo>
                    <a:cubicBezTo>
                      <a:pt x="553" y="1019"/>
                      <a:pt x="356" y="940"/>
                      <a:pt x="356" y="467"/>
                    </a:cubicBezTo>
                    <a:cubicBezTo>
                      <a:pt x="356" y="156"/>
                      <a:pt x="267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03;p39">
                <a:extLst>
                  <a:ext uri="{FF2B5EF4-FFF2-40B4-BE49-F238E27FC236}">
                    <a16:creationId xmlns:a16="http://schemas.microsoft.com/office/drawing/2014/main" id="{BA2A06DC-3EFB-A6FE-DC5F-F7DCD377AC6B}"/>
                  </a:ext>
                </a:extLst>
              </p:cNvPr>
              <p:cNvSpPr/>
              <p:nvPr/>
            </p:nvSpPr>
            <p:spPr>
              <a:xfrm>
                <a:off x="756675" y="1583700"/>
                <a:ext cx="490400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19616" h="11998" extrusionOk="0">
                    <a:moveTo>
                      <a:pt x="232" y="1"/>
                    </a:moveTo>
                    <a:cubicBezTo>
                      <a:pt x="104" y="1"/>
                      <a:pt x="0" y="117"/>
                      <a:pt x="0" y="388"/>
                    </a:cubicBezTo>
                    <a:cubicBezTo>
                      <a:pt x="0" y="654"/>
                      <a:pt x="178" y="920"/>
                      <a:pt x="355" y="1098"/>
                    </a:cubicBezTo>
                    <a:lnTo>
                      <a:pt x="19260" y="11926"/>
                    </a:lnTo>
                    <a:cubicBezTo>
                      <a:pt x="19310" y="11976"/>
                      <a:pt x="19359" y="11997"/>
                      <a:pt x="19405" y="11997"/>
                    </a:cubicBezTo>
                    <a:cubicBezTo>
                      <a:pt x="19523" y="11997"/>
                      <a:pt x="19615" y="11852"/>
                      <a:pt x="19615" y="11660"/>
                    </a:cubicBezTo>
                    <a:cubicBezTo>
                      <a:pt x="19615" y="11393"/>
                      <a:pt x="19438" y="11038"/>
                      <a:pt x="19260" y="10950"/>
                    </a:cubicBezTo>
                    <a:lnTo>
                      <a:pt x="355" y="33"/>
                    </a:lnTo>
                    <a:cubicBezTo>
                      <a:pt x="313" y="12"/>
                      <a:pt x="272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04;p39">
                <a:extLst>
                  <a:ext uri="{FF2B5EF4-FFF2-40B4-BE49-F238E27FC236}">
                    <a16:creationId xmlns:a16="http://schemas.microsoft.com/office/drawing/2014/main" id="{7C1282FC-668C-C606-3E3F-AA19871D3F8C}"/>
                  </a:ext>
                </a:extLst>
              </p:cNvPr>
              <p:cNvSpPr/>
              <p:nvPr/>
            </p:nvSpPr>
            <p:spPr>
              <a:xfrm>
                <a:off x="894250" y="1664400"/>
                <a:ext cx="2086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6746" extrusionOk="0">
                    <a:moveTo>
                      <a:pt x="1509" y="1509"/>
                    </a:moveTo>
                    <a:lnTo>
                      <a:pt x="7012" y="4615"/>
                    </a:lnTo>
                    <a:lnTo>
                      <a:pt x="3994" y="6035"/>
                    </a:lnTo>
                    <a:lnTo>
                      <a:pt x="1509" y="1509"/>
                    </a:lnTo>
                    <a:close/>
                    <a:moveTo>
                      <a:pt x="0" y="0"/>
                    </a:moveTo>
                    <a:lnTo>
                      <a:pt x="3728" y="6745"/>
                    </a:lnTo>
                    <a:lnTo>
                      <a:pt x="8343" y="47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05;p39">
                <a:extLst>
                  <a:ext uri="{FF2B5EF4-FFF2-40B4-BE49-F238E27FC236}">
                    <a16:creationId xmlns:a16="http://schemas.microsoft.com/office/drawing/2014/main" id="{4A372EEE-40F7-DC3F-5E2A-AFF91A880F26}"/>
                  </a:ext>
                </a:extLst>
              </p:cNvPr>
              <p:cNvSpPr/>
              <p:nvPr/>
            </p:nvSpPr>
            <p:spPr>
              <a:xfrm>
                <a:off x="1089500" y="3128850"/>
                <a:ext cx="776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711" extrusionOk="0">
                    <a:moveTo>
                      <a:pt x="1" y="0"/>
                    </a:moveTo>
                    <a:lnTo>
                      <a:pt x="1" y="710"/>
                    </a:lnTo>
                    <a:lnTo>
                      <a:pt x="3107" y="710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06;p39">
                <a:extLst>
                  <a:ext uri="{FF2B5EF4-FFF2-40B4-BE49-F238E27FC236}">
                    <a16:creationId xmlns:a16="http://schemas.microsoft.com/office/drawing/2014/main" id="{EB8B05CD-8408-438B-4345-9DC9E84CBBB7}"/>
                  </a:ext>
                </a:extLst>
              </p:cNvPr>
              <p:cNvSpPr/>
              <p:nvPr/>
            </p:nvSpPr>
            <p:spPr>
              <a:xfrm>
                <a:off x="1089500" y="3124400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1"/>
                    </a:moveTo>
                    <a:cubicBezTo>
                      <a:pt x="711" y="1"/>
                      <a:pt x="1" y="444"/>
                      <a:pt x="1" y="888"/>
                    </a:cubicBezTo>
                    <a:cubicBezTo>
                      <a:pt x="1" y="1332"/>
                      <a:pt x="711" y="1687"/>
                      <a:pt x="1598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444"/>
                      <a:pt x="2397" y="1"/>
                      <a:pt x="1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07;p39">
                <a:extLst>
                  <a:ext uri="{FF2B5EF4-FFF2-40B4-BE49-F238E27FC236}">
                    <a16:creationId xmlns:a16="http://schemas.microsoft.com/office/drawing/2014/main" id="{F9607213-F4EC-85AC-BE55-A5D038118300}"/>
                  </a:ext>
                </a:extLst>
              </p:cNvPr>
              <p:cNvSpPr/>
              <p:nvPr/>
            </p:nvSpPr>
            <p:spPr>
              <a:xfrm>
                <a:off x="1089500" y="3108875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0"/>
                    </a:moveTo>
                    <a:cubicBezTo>
                      <a:pt x="711" y="0"/>
                      <a:pt x="1" y="355"/>
                      <a:pt x="1" y="799"/>
                    </a:cubicBezTo>
                    <a:cubicBezTo>
                      <a:pt x="1" y="1243"/>
                      <a:pt x="711" y="1687"/>
                      <a:pt x="1598" y="1687"/>
                    </a:cubicBezTo>
                    <a:cubicBezTo>
                      <a:pt x="2397" y="1687"/>
                      <a:pt x="3107" y="1243"/>
                      <a:pt x="3107" y="799"/>
                    </a:cubicBezTo>
                    <a:cubicBezTo>
                      <a:pt x="3107" y="355"/>
                      <a:pt x="2397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08;p39">
                <a:extLst>
                  <a:ext uri="{FF2B5EF4-FFF2-40B4-BE49-F238E27FC236}">
                    <a16:creationId xmlns:a16="http://schemas.microsoft.com/office/drawing/2014/main" id="{18BA0169-0BE5-270E-6812-9C5DF5983B8C}"/>
                  </a:ext>
                </a:extLst>
              </p:cNvPr>
              <p:cNvSpPr/>
              <p:nvPr/>
            </p:nvSpPr>
            <p:spPr>
              <a:xfrm>
                <a:off x="812150" y="2982400"/>
                <a:ext cx="776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622" extrusionOk="0">
                    <a:moveTo>
                      <a:pt x="0" y="0"/>
                    </a:moveTo>
                    <a:lnTo>
                      <a:pt x="0" y="622"/>
                    </a:lnTo>
                    <a:lnTo>
                      <a:pt x="3107" y="622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09;p39">
                <a:extLst>
                  <a:ext uri="{FF2B5EF4-FFF2-40B4-BE49-F238E27FC236}">
                    <a16:creationId xmlns:a16="http://schemas.microsoft.com/office/drawing/2014/main" id="{692B2CA8-A8BF-31E3-6984-F84384548CDD}"/>
                  </a:ext>
                </a:extLst>
              </p:cNvPr>
              <p:cNvSpPr/>
              <p:nvPr/>
            </p:nvSpPr>
            <p:spPr>
              <a:xfrm>
                <a:off x="812150" y="2977950"/>
                <a:ext cx="776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599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00"/>
                    </a:cubicBezTo>
                    <a:cubicBezTo>
                      <a:pt x="0" y="1243"/>
                      <a:pt x="710" y="1598"/>
                      <a:pt x="1509" y="1598"/>
                    </a:cubicBezTo>
                    <a:cubicBezTo>
                      <a:pt x="2397" y="1598"/>
                      <a:pt x="3107" y="1243"/>
                      <a:pt x="3107" y="800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10;p39">
                <a:extLst>
                  <a:ext uri="{FF2B5EF4-FFF2-40B4-BE49-F238E27FC236}">
                    <a16:creationId xmlns:a16="http://schemas.microsoft.com/office/drawing/2014/main" id="{E0729003-95EE-E569-399F-4259D87413E0}"/>
                  </a:ext>
                </a:extLst>
              </p:cNvPr>
              <p:cNvSpPr/>
              <p:nvPr/>
            </p:nvSpPr>
            <p:spPr>
              <a:xfrm>
                <a:off x="812150" y="2960200"/>
                <a:ext cx="776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8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88"/>
                    </a:cubicBezTo>
                    <a:cubicBezTo>
                      <a:pt x="0" y="1332"/>
                      <a:pt x="710" y="1687"/>
                      <a:pt x="1509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11;p39">
                <a:extLst>
                  <a:ext uri="{FF2B5EF4-FFF2-40B4-BE49-F238E27FC236}">
                    <a16:creationId xmlns:a16="http://schemas.microsoft.com/office/drawing/2014/main" id="{8DA38EB3-7C03-3F53-36F8-BA634154006F}"/>
                  </a:ext>
                </a:extLst>
              </p:cNvPr>
              <p:cNvSpPr/>
              <p:nvPr/>
            </p:nvSpPr>
            <p:spPr>
              <a:xfrm>
                <a:off x="865425" y="2961925"/>
                <a:ext cx="259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589" extrusionOk="0">
                    <a:moveTo>
                      <a:pt x="139" y="1"/>
                    </a:moveTo>
                    <a:cubicBezTo>
                      <a:pt x="0" y="1"/>
                      <a:pt x="13" y="915"/>
                      <a:pt x="177" y="997"/>
                    </a:cubicBezTo>
                    <a:lnTo>
                      <a:pt x="9940" y="6588"/>
                    </a:lnTo>
                    <a:cubicBezTo>
                      <a:pt x="10117" y="6322"/>
                      <a:pt x="10206" y="6056"/>
                      <a:pt x="10384" y="5878"/>
                    </a:cubicBezTo>
                    <a:lnTo>
                      <a:pt x="177" y="21"/>
                    </a:lnTo>
                    <a:cubicBezTo>
                      <a:pt x="163" y="7"/>
                      <a:pt x="151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12;p39">
                <a:extLst>
                  <a:ext uri="{FF2B5EF4-FFF2-40B4-BE49-F238E27FC236}">
                    <a16:creationId xmlns:a16="http://schemas.microsoft.com/office/drawing/2014/main" id="{83AA8C8C-983A-D5CC-2A0F-9B08398F8529}"/>
                  </a:ext>
                </a:extLst>
              </p:cNvPr>
              <p:cNvSpPr/>
              <p:nvPr/>
            </p:nvSpPr>
            <p:spPr>
              <a:xfrm>
                <a:off x="818800" y="2943975"/>
                <a:ext cx="599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852" extrusionOk="0">
                    <a:moveTo>
                      <a:pt x="1315" y="0"/>
                    </a:moveTo>
                    <a:cubicBezTo>
                      <a:pt x="1235" y="0"/>
                      <a:pt x="1152" y="9"/>
                      <a:pt x="1066" y="29"/>
                    </a:cubicBezTo>
                    <a:cubicBezTo>
                      <a:pt x="0" y="206"/>
                      <a:pt x="178" y="1449"/>
                      <a:pt x="178" y="1449"/>
                    </a:cubicBezTo>
                    <a:cubicBezTo>
                      <a:pt x="494" y="1764"/>
                      <a:pt x="897" y="1852"/>
                      <a:pt x="1247" y="1852"/>
                    </a:cubicBezTo>
                    <a:cubicBezTo>
                      <a:pt x="1686" y="1852"/>
                      <a:pt x="2042" y="1715"/>
                      <a:pt x="2042" y="1715"/>
                    </a:cubicBezTo>
                    <a:cubicBezTo>
                      <a:pt x="2042" y="1715"/>
                      <a:pt x="1953" y="1094"/>
                      <a:pt x="2397" y="916"/>
                    </a:cubicBezTo>
                    <a:cubicBezTo>
                      <a:pt x="2397" y="599"/>
                      <a:pt x="1973" y="0"/>
                      <a:pt x="13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13;p39">
                <a:extLst>
                  <a:ext uri="{FF2B5EF4-FFF2-40B4-BE49-F238E27FC236}">
                    <a16:creationId xmlns:a16="http://schemas.microsoft.com/office/drawing/2014/main" id="{6FB6C8BC-9F77-D0E6-2B92-68485EFE23A7}"/>
                  </a:ext>
                </a:extLst>
              </p:cNvPr>
              <p:cNvSpPr/>
              <p:nvPr/>
            </p:nvSpPr>
            <p:spPr>
              <a:xfrm>
                <a:off x="1100600" y="3094600"/>
                <a:ext cx="555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7" extrusionOk="0">
                    <a:moveTo>
                      <a:pt x="1119" y="0"/>
                    </a:moveTo>
                    <a:cubicBezTo>
                      <a:pt x="949" y="0"/>
                      <a:pt x="777" y="39"/>
                      <a:pt x="622" y="128"/>
                    </a:cubicBezTo>
                    <a:cubicBezTo>
                      <a:pt x="0" y="394"/>
                      <a:pt x="89" y="1548"/>
                      <a:pt x="89" y="1548"/>
                    </a:cubicBezTo>
                    <a:cubicBezTo>
                      <a:pt x="439" y="1798"/>
                      <a:pt x="817" y="1907"/>
                      <a:pt x="1160" y="1907"/>
                    </a:cubicBezTo>
                    <a:cubicBezTo>
                      <a:pt x="1426" y="1907"/>
                      <a:pt x="1670" y="1841"/>
                      <a:pt x="1864" y="1725"/>
                    </a:cubicBezTo>
                    <a:cubicBezTo>
                      <a:pt x="2219" y="1548"/>
                      <a:pt x="2130" y="1193"/>
                      <a:pt x="2130" y="749"/>
                    </a:cubicBezTo>
                    <a:cubicBezTo>
                      <a:pt x="2130" y="349"/>
                      <a:pt x="1631" y="0"/>
                      <a:pt x="1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14;p39">
                <a:extLst>
                  <a:ext uri="{FF2B5EF4-FFF2-40B4-BE49-F238E27FC236}">
                    <a16:creationId xmlns:a16="http://schemas.microsoft.com/office/drawing/2014/main" id="{E2E6CDAD-C81D-36FE-B40F-49FF3506871F}"/>
                  </a:ext>
                </a:extLst>
              </p:cNvPr>
              <p:cNvSpPr/>
              <p:nvPr/>
            </p:nvSpPr>
            <p:spPr>
              <a:xfrm>
                <a:off x="781075" y="2056050"/>
                <a:ext cx="7102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257" extrusionOk="0">
                    <a:moveTo>
                      <a:pt x="2383" y="0"/>
                    </a:moveTo>
                    <a:cubicBezTo>
                      <a:pt x="2172" y="0"/>
                      <a:pt x="1848" y="235"/>
                      <a:pt x="1687" y="665"/>
                    </a:cubicBezTo>
                    <a:cubicBezTo>
                      <a:pt x="1421" y="1286"/>
                      <a:pt x="1" y="4836"/>
                      <a:pt x="1" y="4836"/>
                    </a:cubicBezTo>
                    <a:cubicBezTo>
                      <a:pt x="711" y="6256"/>
                      <a:pt x="1421" y="6256"/>
                      <a:pt x="1421" y="6256"/>
                    </a:cubicBezTo>
                    <a:cubicBezTo>
                      <a:pt x="1421" y="6256"/>
                      <a:pt x="2397" y="5103"/>
                      <a:pt x="2663" y="4570"/>
                    </a:cubicBezTo>
                    <a:cubicBezTo>
                      <a:pt x="2841" y="4038"/>
                      <a:pt x="2308" y="1819"/>
                      <a:pt x="2220" y="1730"/>
                    </a:cubicBezTo>
                    <a:cubicBezTo>
                      <a:pt x="2131" y="1641"/>
                      <a:pt x="2575" y="931"/>
                      <a:pt x="2575" y="310"/>
                    </a:cubicBezTo>
                    <a:cubicBezTo>
                      <a:pt x="2610" y="100"/>
                      <a:pt x="2520" y="0"/>
                      <a:pt x="2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815;p39">
                <a:extLst>
                  <a:ext uri="{FF2B5EF4-FFF2-40B4-BE49-F238E27FC236}">
                    <a16:creationId xmlns:a16="http://schemas.microsoft.com/office/drawing/2014/main" id="{5F118CEA-0173-00A3-1EAB-C6EF4F1EEE8E}"/>
                  </a:ext>
                </a:extLst>
              </p:cNvPr>
              <p:cNvSpPr/>
              <p:nvPr/>
            </p:nvSpPr>
            <p:spPr>
              <a:xfrm>
                <a:off x="825450" y="2077150"/>
                <a:ext cx="466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865" extrusionOk="0">
                    <a:moveTo>
                      <a:pt x="902" y="1"/>
                    </a:moveTo>
                    <a:cubicBezTo>
                      <a:pt x="722" y="1"/>
                      <a:pt x="494" y="151"/>
                      <a:pt x="267" y="265"/>
                    </a:cubicBezTo>
                    <a:cubicBezTo>
                      <a:pt x="267" y="265"/>
                      <a:pt x="90" y="353"/>
                      <a:pt x="1" y="1063"/>
                    </a:cubicBezTo>
                    <a:cubicBezTo>
                      <a:pt x="1" y="1862"/>
                      <a:pt x="445" y="3194"/>
                      <a:pt x="445" y="3194"/>
                    </a:cubicBezTo>
                    <a:cubicBezTo>
                      <a:pt x="445" y="3194"/>
                      <a:pt x="512" y="3865"/>
                      <a:pt x="704" y="3865"/>
                    </a:cubicBezTo>
                    <a:cubicBezTo>
                      <a:pt x="733" y="3865"/>
                      <a:pt x="765" y="3850"/>
                      <a:pt x="800" y="3815"/>
                    </a:cubicBezTo>
                    <a:cubicBezTo>
                      <a:pt x="1243" y="3460"/>
                      <a:pt x="1421" y="3105"/>
                      <a:pt x="1598" y="2927"/>
                    </a:cubicBezTo>
                    <a:cubicBezTo>
                      <a:pt x="1865" y="2572"/>
                      <a:pt x="1421" y="2395"/>
                      <a:pt x="1421" y="2395"/>
                    </a:cubicBezTo>
                    <a:cubicBezTo>
                      <a:pt x="1421" y="2395"/>
                      <a:pt x="1776" y="2217"/>
                      <a:pt x="1687" y="1862"/>
                    </a:cubicBezTo>
                    <a:cubicBezTo>
                      <a:pt x="1687" y="1685"/>
                      <a:pt x="1332" y="1507"/>
                      <a:pt x="1332" y="1507"/>
                    </a:cubicBezTo>
                    <a:cubicBezTo>
                      <a:pt x="1332" y="1507"/>
                      <a:pt x="1598" y="1330"/>
                      <a:pt x="1510" y="1063"/>
                    </a:cubicBezTo>
                    <a:cubicBezTo>
                      <a:pt x="1421" y="797"/>
                      <a:pt x="1155" y="797"/>
                      <a:pt x="1155" y="797"/>
                    </a:cubicBezTo>
                    <a:cubicBezTo>
                      <a:pt x="1155" y="797"/>
                      <a:pt x="1332" y="531"/>
                      <a:pt x="1155" y="176"/>
                    </a:cubicBezTo>
                    <a:cubicBezTo>
                      <a:pt x="1091" y="48"/>
                      <a:pt x="1004" y="1"/>
                      <a:pt x="9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16;p39">
              <a:extLst>
                <a:ext uri="{FF2B5EF4-FFF2-40B4-BE49-F238E27FC236}">
                  <a16:creationId xmlns:a16="http://schemas.microsoft.com/office/drawing/2014/main" id="{B6D7A9D0-80FC-0FD8-D9B9-B4AD2B5797C0}"/>
                </a:ext>
              </a:extLst>
            </p:cNvPr>
            <p:cNvGrpSpPr/>
            <p:nvPr/>
          </p:nvGrpSpPr>
          <p:grpSpPr>
            <a:xfrm>
              <a:off x="484404" y="2427124"/>
              <a:ext cx="2683994" cy="2449336"/>
              <a:chOff x="986825" y="2433700"/>
              <a:chExt cx="2234425" cy="2039075"/>
            </a:xfrm>
          </p:grpSpPr>
          <p:sp>
            <p:nvSpPr>
              <p:cNvPr id="8" name="Google Shape;817;p39">
                <a:extLst>
                  <a:ext uri="{FF2B5EF4-FFF2-40B4-BE49-F238E27FC236}">
                    <a16:creationId xmlns:a16="http://schemas.microsoft.com/office/drawing/2014/main" id="{1E65CE1E-7304-A9F9-8299-1665379FBA7A}"/>
                  </a:ext>
                </a:extLst>
              </p:cNvPr>
              <p:cNvSpPr/>
              <p:nvPr/>
            </p:nvSpPr>
            <p:spPr>
              <a:xfrm>
                <a:off x="2595500" y="2433700"/>
                <a:ext cx="625750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545" extrusionOk="0">
                    <a:moveTo>
                      <a:pt x="3373" y="4120"/>
                    </a:moveTo>
                    <a:lnTo>
                      <a:pt x="16775" y="11841"/>
                    </a:lnTo>
                    <a:cubicBezTo>
                      <a:pt x="17574" y="12285"/>
                      <a:pt x="18196" y="13616"/>
                      <a:pt x="18196" y="14681"/>
                    </a:cubicBezTo>
                    <a:cubicBezTo>
                      <a:pt x="18196" y="14770"/>
                      <a:pt x="18196" y="14770"/>
                      <a:pt x="18196" y="14859"/>
                    </a:cubicBezTo>
                    <a:lnTo>
                      <a:pt x="4882" y="7137"/>
                    </a:lnTo>
                    <a:cubicBezTo>
                      <a:pt x="4084" y="6694"/>
                      <a:pt x="3373" y="5451"/>
                      <a:pt x="3373" y="4297"/>
                    </a:cubicBezTo>
                    <a:cubicBezTo>
                      <a:pt x="3373" y="4208"/>
                      <a:pt x="3373" y="4208"/>
                      <a:pt x="3373" y="4120"/>
                    </a:cubicBezTo>
                    <a:close/>
                    <a:moveTo>
                      <a:pt x="2880" y="1"/>
                    </a:moveTo>
                    <a:cubicBezTo>
                      <a:pt x="1180" y="1"/>
                      <a:pt x="1" y="1544"/>
                      <a:pt x="1" y="4120"/>
                    </a:cubicBezTo>
                    <a:lnTo>
                      <a:pt x="1" y="17167"/>
                    </a:lnTo>
                    <a:lnTo>
                      <a:pt x="25030" y="31545"/>
                    </a:lnTo>
                    <a:lnTo>
                      <a:pt x="25030" y="18587"/>
                    </a:lnTo>
                    <a:cubicBezTo>
                      <a:pt x="25030" y="15125"/>
                      <a:pt x="22900" y="11043"/>
                      <a:pt x="20326" y="9534"/>
                    </a:cubicBezTo>
                    <a:lnTo>
                      <a:pt x="4794" y="569"/>
                    </a:lnTo>
                    <a:cubicBezTo>
                      <a:pt x="4112" y="183"/>
                      <a:pt x="3465" y="1"/>
                      <a:pt x="2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18;p39">
                <a:extLst>
                  <a:ext uri="{FF2B5EF4-FFF2-40B4-BE49-F238E27FC236}">
                    <a16:creationId xmlns:a16="http://schemas.microsoft.com/office/drawing/2014/main" id="{9F3B2232-4389-1837-7DC5-7F5CC3284385}"/>
                  </a:ext>
                </a:extLst>
              </p:cNvPr>
              <p:cNvSpPr/>
              <p:nvPr/>
            </p:nvSpPr>
            <p:spPr>
              <a:xfrm>
                <a:off x="2595500" y="2441275"/>
                <a:ext cx="910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2752" extrusionOk="0">
                    <a:moveTo>
                      <a:pt x="1598" y="0"/>
                    </a:moveTo>
                    <a:lnTo>
                      <a:pt x="1" y="977"/>
                    </a:lnTo>
                    <a:lnTo>
                      <a:pt x="1421" y="2752"/>
                    </a:lnTo>
                    <a:lnTo>
                      <a:pt x="3640" y="710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19;p39">
                <a:extLst>
                  <a:ext uri="{FF2B5EF4-FFF2-40B4-BE49-F238E27FC236}">
                    <a16:creationId xmlns:a16="http://schemas.microsoft.com/office/drawing/2014/main" id="{878377F4-8FCD-31FA-E10A-4EB9A26EB74F}"/>
                  </a:ext>
                </a:extLst>
              </p:cNvPr>
              <p:cNvSpPr/>
              <p:nvPr/>
            </p:nvSpPr>
            <p:spPr>
              <a:xfrm>
                <a:off x="3132475" y="3166850"/>
                <a:ext cx="8877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84" extrusionOk="0">
                    <a:moveTo>
                      <a:pt x="2397" y="0"/>
                    </a:moveTo>
                    <a:lnTo>
                      <a:pt x="0" y="621"/>
                    </a:lnTo>
                    <a:lnTo>
                      <a:pt x="1864" y="3284"/>
                    </a:lnTo>
                    <a:lnTo>
                      <a:pt x="3551" y="2219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20;p39">
                <a:extLst>
                  <a:ext uri="{FF2B5EF4-FFF2-40B4-BE49-F238E27FC236}">
                    <a16:creationId xmlns:a16="http://schemas.microsoft.com/office/drawing/2014/main" id="{5426091B-449F-5046-0BFC-1DAEEA70351E}"/>
                  </a:ext>
                </a:extLst>
              </p:cNvPr>
              <p:cNvSpPr/>
              <p:nvPr/>
            </p:nvSpPr>
            <p:spPr>
              <a:xfrm>
                <a:off x="2553350" y="2458475"/>
                <a:ext cx="625750" cy="79047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19" extrusionOk="0">
                    <a:moveTo>
                      <a:pt x="5059" y="3129"/>
                    </a:moveTo>
                    <a:lnTo>
                      <a:pt x="18461" y="10850"/>
                    </a:lnTo>
                    <a:cubicBezTo>
                      <a:pt x="19260" y="11294"/>
                      <a:pt x="19882" y="12625"/>
                      <a:pt x="19882" y="13690"/>
                    </a:cubicBezTo>
                    <a:cubicBezTo>
                      <a:pt x="19882" y="13779"/>
                      <a:pt x="19882" y="13779"/>
                      <a:pt x="19882" y="13868"/>
                    </a:cubicBezTo>
                    <a:lnTo>
                      <a:pt x="6568" y="6146"/>
                    </a:lnTo>
                    <a:cubicBezTo>
                      <a:pt x="5770" y="5703"/>
                      <a:pt x="5059" y="4460"/>
                      <a:pt x="5059" y="3306"/>
                    </a:cubicBezTo>
                    <a:cubicBezTo>
                      <a:pt x="5059" y="3217"/>
                      <a:pt x="5059" y="3217"/>
                      <a:pt x="5059" y="3129"/>
                    </a:cubicBezTo>
                    <a:close/>
                    <a:moveTo>
                      <a:pt x="2921" y="0"/>
                    </a:moveTo>
                    <a:cubicBezTo>
                      <a:pt x="1199" y="0"/>
                      <a:pt x="0" y="1598"/>
                      <a:pt x="0" y="4194"/>
                    </a:cubicBezTo>
                    <a:lnTo>
                      <a:pt x="0" y="17152"/>
                    </a:lnTo>
                    <a:lnTo>
                      <a:pt x="25029" y="31619"/>
                    </a:lnTo>
                    <a:lnTo>
                      <a:pt x="25029" y="18661"/>
                    </a:lnTo>
                    <a:cubicBezTo>
                      <a:pt x="25029" y="15111"/>
                      <a:pt x="22899" y="11028"/>
                      <a:pt x="20325" y="9519"/>
                    </a:cubicBezTo>
                    <a:lnTo>
                      <a:pt x="4793" y="555"/>
                    </a:lnTo>
                    <a:cubicBezTo>
                      <a:pt x="4128" y="178"/>
                      <a:pt x="3495" y="0"/>
                      <a:pt x="29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21;p39">
                <a:extLst>
                  <a:ext uri="{FF2B5EF4-FFF2-40B4-BE49-F238E27FC236}">
                    <a16:creationId xmlns:a16="http://schemas.microsoft.com/office/drawing/2014/main" id="{26870807-A501-853F-958C-1D348DD2D608}"/>
                  </a:ext>
                </a:extLst>
              </p:cNvPr>
              <p:cNvSpPr/>
              <p:nvPr/>
            </p:nvSpPr>
            <p:spPr>
              <a:xfrm>
                <a:off x="2642100" y="2531450"/>
                <a:ext cx="408300" cy="302450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2098" extrusionOk="0">
                    <a:moveTo>
                      <a:pt x="825" y="1"/>
                    </a:moveTo>
                    <a:cubicBezTo>
                      <a:pt x="334" y="1"/>
                      <a:pt x="1" y="495"/>
                      <a:pt x="1" y="1275"/>
                    </a:cubicBezTo>
                    <a:cubicBezTo>
                      <a:pt x="1" y="2429"/>
                      <a:pt x="622" y="3671"/>
                      <a:pt x="1421" y="4115"/>
                    </a:cubicBezTo>
                    <a:lnTo>
                      <a:pt x="14911" y="11925"/>
                    </a:lnTo>
                    <a:cubicBezTo>
                      <a:pt x="15099" y="12042"/>
                      <a:pt x="15280" y="12098"/>
                      <a:pt x="15447" y="12098"/>
                    </a:cubicBezTo>
                    <a:cubicBezTo>
                      <a:pt x="15912" y="12098"/>
                      <a:pt x="16266" y="11668"/>
                      <a:pt x="16332" y="10949"/>
                    </a:cubicBezTo>
                    <a:lnTo>
                      <a:pt x="3018" y="3227"/>
                    </a:lnTo>
                    <a:cubicBezTo>
                      <a:pt x="2220" y="2784"/>
                      <a:pt x="1509" y="1541"/>
                      <a:pt x="1509" y="387"/>
                    </a:cubicBezTo>
                    <a:cubicBezTo>
                      <a:pt x="1509" y="298"/>
                      <a:pt x="1509" y="298"/>
                      <a:pt x="1509" y="210"/>
                    </a:cubicBezTo>
                    <a:lnTo>
                      <a:pt x="1421" y="210"/>
                    </a:lnTo>
                    <a:cubicBezTo>
                      <a:pt x="1207" y="67"/>
                      <a:pt x="1005" y="1"/>
                      <a:pt x="8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22;p39">
                <a:extLst>
                  <a:ext uri="{FF2B5EF4-FFF2-40B4-BE49-F238E27FC236}">
                    <a16:creationId xmlns:a16="http://schemas.microsoft.com/office/drawing/2014/main" id="{B6ACEAE8-07CA-B7E5-40E6-8283B453A720}"/>
                  </a:ext>
                </a:extLst>
              </p:cNvPr>
              <p:cNvSpPr/>
              <p:nvPr/>
            </p:nvSpPr>
            <p:spPr>
              <a:xfrm>
                <a:off x="1774525" y="4301725"/>
                <a:ext cx="102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6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1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7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7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23;p39">
                <a:extLst>
                  <a:ext uri="{FF2B5EF4-FFF2-40B4-BE49-F238E27FC236}">
                    <a16:creationId xmlns:a16="http://schemas.microsoft.com/office/drawing/2014/main" id="{B9224FFA-15DE-947F-A07C-120EA2AA54AB}"/>
                  </a:ext>
                </a:extLst>
              </p:cNvPr>
              <p:cNvSpPr/>
              <p:nvPr/>
            </p:nvSpPr>
            <p:spPr>
              <a:xfrm>
                <a:off x="1792275" y="4302900"/>
                <a:ext cx="1021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658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657"/>
                    </a:lnTo>
                    <a:lnTo>
                      <a:pt x="4083" y="977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24;p39">
                <a:extLst>
                  <a:ext uri="{FF2B5EF4-FFF2-40B4-BE49-F238E27FC236}">
                    <a16:creationId xmlns:a16="http://schemas.microsoft.com/office/drawing/2014/main" id="{6106279C-B768-E1B8-894E-E231DEB7275A}"/>
                  </a:ext>
                </a:extLst>
              </p:cNvPr>
              <p:cNvSpPr/>
              <p:nvPr/>
            </p:nvSpPr>
            <p:spPr>
              <a:xfrm>
                <a:off x="1814475" y="4325775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6" y="0"/>
                    </a:moveTo>
                    <a:cubicBezTo>
                      <a:pt x="2623" y="0"/>
                      <a:pt x="2341" y="78"/>
                      <a:pt x="2042" y="239"/>
                    </a:cubicBezTo>
                    <a:cubicBezTo>
                      <a:pt x="976" y="861"/>
                      <a:pt x="0" y="2636"/>
                      <a:pt x="0" y="4144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2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25;p39">
                <a:extLst>
                  <a:ext uri="{FF2B5EF4-FFF2-40B4-BE49-F238E27FC236}">
                    <a16:creationId xmlns:a16="http://schemas.microsoft.com/office/drawing/2014/main" id="{1FB80871-5F4D-FA63-E60A-9D38D13B6B62}"/>
                  </a:ext>
                </a:extLst>
              </p:cNvPr>
              <p:cNvSpPr/>
              <p:nvPr/>
            </p:nvSpPr>
            <p:spPr>
              <a:xfrm>
                <a:off x="1843325" y="4361575"/>
                <a:ext cx="5105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90" extrusionOk="0">
                    <a:moveTo>
                      <a:pt x="1460" y="1"/>
                    </a:moveTo>
                    <a:cubicBezTo>
                      <a:pt x="1339" y="1"/>
                      <a:pt x="1205" y="45"/>
                      <a:pt x="1065" y="139"/>
                    </a:cubicBezTo>
                    <a:cubicBezTo>
                      <a:pt x="444" y="494"/>
                      <a:pt x="0" y="1381"/>
                      <a:pt x="0" y="2091"/>
                    </a:cubicBezTo>
                    <a:cubicBezTo>
                      <a:pt x="0" y="2690"/>
                      <a:pt x="250" y="2990"/>
                      <a:pt x="637" y="2990"/>
                    </a:cubicBezTo>
                    <a:cubicBezTo>
                      <a:pt x="766" y="2990"/>
                      <a:pt x="910" y="2957"/>
                      <a:pt x="1065" y="2890"/>
                    </a:cubicBezTo>
                    <a:cubicBezTo>
                      <a:pt x="1598" y="2535"/>
                      <a:pt x="2041" y="1647"/>
                      <a:pt x="2041" y="937"/>
                    </a:cubicBezTo>
                    <a:cubicBezTo>
                      <a:pt x="2041" y="349"/>
                      <a:pt x="1800" y="1"/>
                      <a:pt x="14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26;p39">
                <a:extLst>
                  <a:ext uri="{FF2B5EF4-FFF2-40B4-BE49-F238E27FC236}">
                    <a16:creationId xmlns:a16="http://schemas.microsoft.com/office/drawing/2014/main" id="{C35255F4-32E1-45EB-8D1A-979761DFF444}"/>
                  </a:ext>
                </a:extLst>
              </p:cNvPr>
              <p:cNvSpPr/>
              <p:nvPr/>
            </p:nvSpPr>
            <p:spPr>
              <a:xfrm>
                <a:off x="1810025" y="4289575"/>
                <a:ext cx="74600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5023" extrusionOk="0">
                    <a:moveTo>
                      <a:pt x="1598" y="1"/>
                    </a:moveTo>
                    <a:lnTo>
                      <a:pt x="1" y="888"/>
                    </a:lnTo>
                    <a:lnTo>
                      <a:pt x="1" y="4261"/>
                    </a:lnTo>
                    <a:cubicBezTo>
                      <a:pt x="1" y="4261"/>
                      <a:pt x="799" y="4616"/>
                      <a:pt x="1687" y="4971"/>
                    </a:cubicBezTo>
                    <a:cubicBezTo>
                      <a:pt x="1815" y="5006"/>
                      <a:pt x="1932" y="5023"/>
                      <a:pt x="2038" y="5023"/>
                    </a:cubicBezTo>
                    <a:cubicBezTo>
                      <a:pt x="2746" y="5023"/>
                      <a:pt x="2984" y="4288"/>
                      <a:pt x="2752" y="3285"/>
                    </a:cubicBezTo>
                    <a:cubicBezTo>
                      <a:pt x="2308" y="1865"/>
                      <a:pt x="1598" y="1"/>
                      <a:pt x="1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27;p39">
                <a:extLst>
                  <a:ext uri="{FF2B5EF4-FFF2-40B4-BE49-F238E27FC236}">
                    <a16:creationId xmlns:a16="http://schemas.microsoft.com/office/drawing/2014/main" id="{2409A426-152D-A666-5E9A-09265EAAEB7D}"/>
                  </a:ext>
                </a:extLst>
              </p:cNvPr>
              <p:cNvSpPr/>
              <p:nvPr/>
            </p:nvSpPr>
            <p:spPr>
              <a:xfrm>
                <a:off x="1767875" y="4291800"/>
                <a:ext cx="421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173" extrusionOk="0">
                    <a:moveTo>
                      <a:pt x="0" y="1"/>
                    </a:moveTo>
                    <a:lnTo>
                      <a:pt x="0" y="3196"/>
                    </a:lnTo>
                    <a:lnTo>
                      <a:pt x="1687" y="4172"/>
                    </a:lnTo>
                    <a:lnTo>
                      <a:pt x="1687" y="7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28;p39">
                <a:extLst>
                  <a:ext uri="{FF2B5EF4-FFF2-40B4-BE49-F238E27FC236}">
                    <a16:creationId xmlns:a16="http://schemas.microsoft.com/office/drawing/2014/main" id="{09C61223-91F2-76B7-3A74-8A591E7D5A76}"/>
                  </a:ext>
                </a:extLst>
              </p:cNvPr>
              <p:cNvSpPr/>
              <p:nvPr/>
            </p:nvSpPr>
            <p:spPr>
              <a:xfrm>
                <a:off x="1131050" y="392895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2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8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8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29;p39">
                <a:extLst>
                  <a:ext uri="{FF2B5EF4-FFF2-40B4-BE49-F238E27FC236}">
                    <a16:creationId xmlns:a16="http://schemas.microsoft.com/office/drawing/2014/main" id="{407BA09E-9A00-0799-AD6A-B60157AAC33F}"/>
                  </a:ext>
                </a:extLst>
              </p:cNvPr>
              <p:cNvSpPr/>
              <p:nvPr/>
            </p:nvSpPr>
            <p:spPr>
              <a:xfrm>
                <a:off x="1148800" y="3932350"/>
                <a:ext cx="102100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569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568"/>
                    </a:lnTo>
                    <a:lnTo>
                      <a:pt x="4084" y="888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30;p39">
                <a:extLst>
                  <a:ext uri="{FF2B5EF4-FFF2-40B4-BE49-F238E27FC236}">
                    <a16:creationId xmlns:a16="http://schemas.microsoft.com/office/drawing/2014/main" id="{FE227577-533B-7B43-DEEA-EA723E68BBB8}"/>
                  </a:ext>
                </a:extLst>
              </p:cNvPr>
              <p:cNvSpPr/>
              <p:nvPr/>
            </p:nvSpPr>
            <p:spPr>
              <a:xfrm>
                <a:off x="1171000" y="3953000"/>
                <a:ext cx="1021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39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1" y="5892"/>
                      <a:pt x="1742" y="5815"/>
                      <a:pt x="2042" y="5654"/>
                    </a:cubicBezTo>
                    <a:cubicBezTo>
                      <a:pt x="3196" y="5032"/>
                      <a:pt x="4083" y="3257"/>
                      <a:pt x="4083" y="1748"/>
                    </a:cubicBezTo>
                    <a:cubicBezTo>
                      <a:pt x="4083" y="631"/>
                      <a:pt x="3597" y="1"/>
                      <a:pt x="2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31;p39">
                <a:extLst>
                  <a:ext uri="{FF2B5EF4-FFF2-40B4-BE49-F238E27FC236}">
                    <a16:creationId xmlns:a16="http://schemas.microsoft.com/office/drawing/2014/main" id="{64B54C39-434D-D4F0-134E-7E793AC45AE5}"/>
                  </a:ext>
                </a:extLst>
              </p:cNvPr>
              <p:cNvSpPr/>
              <p:nvPr/>
            </p:nvSpPr>
            <p:spPr>
              <a:xfrm>
                <a:off x="1199850" y="3988825"/>
                <a:ext cx="510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3027" extrusionOk="0">
                    <a:moveTo>
                      <a:pt x="1460" y="0"/>
                    </a:moveTo>
                    <a:cubicBezTo>
                      <a:pt x="1339" y="0"/>
                      <a:pt x="1205" y="44"/>
                      <a:pt x="1065" y="138"/>
                    </a:cubicBezTo>
                    <a:cubicBezTo>
                      <a:pt x="444" y="493"/>
                      <a:pt x="0" y="1380"/>
                      <a:pt x="0" y="2090"/>
                    </a:cubicBezTo>
                    <a:cubicBezTo>
                      <a:pt x="0" y="2679"/>
                      <a:pt x="241" y="3027"/>
                      <a:pt x="617" y="3027"/>
                    </a:cubicBezTo>
                    <a:cubicBezTo>
                      <a:pt x="751" y="3027"/>
                      <a:pt x="902" y="2983"/>
                      <a:pt x="1065" y="2889"/>
                    </a:cubicBezTo>
                    <a:cubicBezTo>
                      <a:pt x="1598" y="2534"/>
                      <a:pt x="2042" y="1647"/>
                      <a:pt x="2042" y="937"/>
                    </a:cubicBezTo>
                    <a:cubicBezTo>
                      <a:pt x="2042" y="348"/>
                      <a:pt x="1800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32;p39">
                <a:extLst>
                  <a:ext uri="{FF2B5EF4-FFF2-40B4-BE49-F238E27FC236}">
                    <a16:creationId xmlns:a16="http://schemas.microsoft.com/office/drawing/2014/main" id="{31ABCE86-5136-BC28-0F99-4BF62E09E02C}"/>
                  </a:ext>
                </a:extLst>
              </p:cNvPr>
              <p:cNvSpPr/>
              <p:nvPr/>
            </p:nvSpPr>
            <p:spPr>
              <a:xfrm>
                <a:off x="1166550" y="3932350"/>
                <a:ext cx="74325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4401" extrusionOk="0">
                    <a:moveTo>
                      <a:pt x="1865" y="0"/>
                    </a:moveTo>
                    <a:lnTo>
                      <a:pt x="1" y="267"/>
                    </a:lnTo>
                    <a:lnTo>
                      <a:pt x="1" y="3639"/>
                    </a:lnTo>
                    <a:cubicBezTo>
                      <a:pt x="1" y="3639"/>
                      <a:pt x="800" y="3994"/>
                      <a:pt x="1687" y="4349"/>
                    </a:cubicBezTo>
                    <a:cubicBezTo>
                      <a:pt x="1815" y="4384"/>
                      <a:pt x="1932" y="4401"/>
                      <a:pt x="2038" y="4401"/>
                    </a:cubicBezTo>
                    <a:cubicBezTo>
                      <a:pt x="2744" y="4401"/>
                      <a:pt x="2972" y="3666"/>
                      <a:pt x="2663" y="2663"/>
                    </a:cubicBezTo>
                    <a:cubicBezTo>
                      <a:pt x="2308" y="1243"/>
                      <a:pt x="1865" y="0"/>
                      <a:pt x="1865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33;p39">
                <a:extLst>
                  <a:ext uri="{FF2B5EF4-FFF2-40B4-BE49-F238E27FC236}">
                    <a16:creationId xmlns:a16="http://schemas.microsoft.com/office/drawing/2014/main" id="{64AAE194-EE7C-4707-ECFA-CB27DFAF0254}"/>
                  </a:ext>
                </a:extLst>
              </p:cNvPr>
              <p:cNvSpPr/>
              <p:nvPr/>
            </p:nvSpPr>
            <p:spPr>
              <a:xfrm>
                <a:off x="1124400" y="3921250"/>
                <a:ext cx="42175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4" extrusionOk="0">
                    <a:moveTo>
                      <a:pt x="1" y="1"/>
                    </a:moveTo>
                    <a:lnTo>
                      <a:pt x="1" y="3107"/>
                    </a:lnTo>
                    <a:lnTo>
                      <a:pt x="1687" y="4083"/>
                    </a:lnTo>
                    <a:lnTo>
                      <a:pt x="1687" y="7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34;p39">
                <a:extLst>
                  <a:ext uri="{FF2B5EF4-FFF2-40B4-BE49-F238E27FC236}">
                    <a16:creationId xmlns:a16="http://schemas.microsoft.com/office/drawing/2014/main" id="{57EC8315-57A2-DC0D-0C4A-21CB5A73A1DB}"/>
                  </a:ext>
                </a:extLst>
              </p:cNvPr>
              <p:cNvSpPr/>
              <p:nvPr/>
            </p:nvSpPr>
            <p:spPr>
              <a:xfrm>
                <a:off x="1124400" y="3921250"/>
                <a:ext cx="685650" cy="474875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5" extrusionOk="0">
                    <a:moveTo>
                      <a:pt x="1" y="1"/>
                    </a:moveTo>
                    <a:lnTo>
                      <a:pt x="1" y="3196"/>
                    </a:lnTo>
                    <a:lnTo>
                      <a:pt x="27426" y="18994"/>
                    </a:lnTo>
                    <a:lnTo>
                      <a:pt x="27426" y="157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35;p39">
                <a:extLst>
                  <a:ext uri="{FF2B5EF4-FFF2-40B4-BE49-F238E27FC236}">
                    <a16:creationId xmlns:a16="http://schemas.microsoft.com/office/drawing/2014/main" id="{2EFBBF78-CCC2-19FE-D7E6-BD89B58C2353}"/>
                  </a:ext>
                </a:extLst>
              </p:cNvPr>
              <p:cNvSpPr/>
              <p:nvPr/>
            </p:nvSpPr>
            <p:spPr>
              <a:xfrm>
                <a:off x="1124400" y="3894625"/>
                <a:ext cx="725600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9024" h="16776" extrusionOk="0">
                    <a:moveTo>
                      <a:pt x="1687" y="1"/>
                    </a:moveTo>
                    <a:lnTo>
                      <a:pt x="1" y="1066"/>
                    </a:lnTo>
                    <a:lnTo>
                      <a:pt x="27426" y="16775"/>
                    </a:lnTo>
                    <a:lnTo>
                      <a:pt x="29023" y="15799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36;p39">
                <a:extLst>
                  <a:ext uri="{FF2B5EF4-FFF2-40B4-BE49-F238E27FC236}">
                    <a16:creationId xmlns:a16="http://schemas.microsoft.com/office/drawing/2014/main" id="{94DD658E-447B-A98E-5FB8-58E20DC60D41}"/>
                  </a:ext>
                </a:extLst>
              </p:cNvPr>
              <p:cNvSpPr/>
              <p:nvPr/>
            </p:nvSpPr>
            <p:spPr>
              <a:xfrm>
                <a:off x="1710175" y="4236325"/>
                <a:ext cx="64375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155" extrusionOk="0">
                    <a:moveTo>
                      <a:pt x="1243" y="1"/>
                    </a:moveTo>
                    <a:cubicBezTo>
                      <a:pt x="533" y="1"/>
                      <a:pt x="1" y="267"/>
                      <a:pt x="1" y="622"/>
                    </a:cubicBezTo>
                    <a:cubicBezTo>
                      <a:pt x="1" y="888"/>
                      <a:pt x="533" y="1155"/>
                      <a:pt x="1243" y="1155"/>
                    </a:cubicBezTo>
                    <a:cubicBezTo>
                      <a:pt x="1953" y="1155"/>
                      <a:pt x="2575" y="888"/>
                      <a:pt x="2575" y="622"/>
                    </a:cubicBezTo>
                    <a:cubicBezTo>
                      <a:pt x="2575" y="267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37;p39">
                <a:extLst>
                  <a:ext uri="{FF2B5EF4-FFF2-40B4-BE49-F238E27FC236}">
                    <a16:creationId xmlns:a16="http://schemas.microsoft.com/office/drawing/2014/main" id="{79836395-7D9F-17B1-B620-E12197159E81}"/>
                  </a:ext>
                </a:extLst>
              </p:cNvPr>
              <p:cNvSpPr/>
              <p:nvPr/>
            </p:nvSpPr>
            <p:spPr>
              <a:xfrm>
                <a:off x="1710175" y="4016675"/>
                <a:ext cx="64375" cy="233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320" extrusionOk="0">
                    <a:moveTo>
                      <a:pt x="1" y="0"/>
                    </a:moveTo>
                    <a:lnTo>
                      <a:pt x="1" y="9319"/>
                    </a:lnTo>
                    <a:lnTo>
                      <a:pt x="2575" y="9319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38;p39">
                <a:extLst>
                  <a:ext uri="{FF2B5EF4-FFF2-40B4-BE49-F238E27FC236}">
                    <a16:creationId xmlns:a16="http://schemas.microsoft.com/office/drawing/2014/main" id="{E259349E-7308-18F7-20C0-EE936701CCD5}"/>
                  </a:ext>
                </a:extLst>
              </p:cNvPr>
              <p:cNvSpPr/>
              <p:nvPr/>
            </p:nvSpPr>
            <p:spPr>
              <a:xfrm>
                <a:off x="1213150" y="39501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243" y="0"/>
                    </a:moveTo>
                    <a:cubicBezTo>
                      <a:pt x="533" y="0"/>
                      <a:pt x="1" y="267"/>
                      <a:pt x="1" y="622"/>
                    </a:cubicBezTo>
                    <a:cubicBezTo>
                      <a:pt x="1" y="888"/>
                      <a:pt x="533" y="1243"/>
                      <a:pt x="1243" y="1243"/>
                    </a:cubicBezTo>
                    <a:cubicBezTo>
                      <a:pt x="1953" y="1243"/>
                      <a:pt x="2575" y="888"/>
                      <a:pt x="2575" y="622"/>
                    </a:cubicBezTo>
                    <a:cubicBezTo>
                      <a:pt x="2575" y="267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39;p39">
                <a:extLst>
                  <a:ext uri="{FF2B5EF4-FFF2-40B4-BE49-F238E27FC236}">
                    <a16:creationId xmlns:a16="http://schemas.microsoft.com/office/drawing/2014/main" id="{71CF7903-8372-01DC-AB3A-72B37ADCC31B}"/>
                  </a:ext>
                </a:extLst>
              </p:cNvPr>
              <p:cNvSpPr/>
              <p:nvPr/>
            </p:nvSpPr>
            <p:spPr>
              <a:xfrm>
                <a:off x="1213150" y="3803650"/>
                <a:ext cx="6437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480" extrusionOk="0">
                    <a:moveTo>
                      <a:pt x="1" y="1"/>
                    </a:moveTo>
                    <a:lnTo>
                      <a:pt x="1" y="6480"/>
                    </a:lnTo>
                    <a:lnTo>
                      <a:pt x="2575" y="6480"/>
                    </a:lnTo>
                    <a:lnTo>
                      <a:pt x="2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40;p39">
                <a:extLst>
                  <a:ext uri="{FF2B5EF4-FFF2-40B4-BE49-F238E27FC236}">
                    <a16:creationId xmlns:a16="http://schemas.microsoft.com/office/drawing/2014/main" id="{7E65698E-0CAA-485D-7E1F-23A2E00765CA}"/>
                  </a:ext>
                </a:extLst>
              </p:cNvPr>
              <p:cNvSpPr/>
              <p:nvPr/>
            </p:nvSpPr>
            <p:spPr>
              <a:xfrm>
                <a:off x="3063700" y="3546950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5" y="1"/>
                    </a:moveTo>
                    <a:cubicBezTo>
                      <a:pt x="2623" y="1"/>
                      <a:pt x="2341" y="78"/>
                      <a:pt x="2041" y="239"/>
                    </a:cubicBezTo>
                    <a:cubicBezTo>
                      <a:pt x="976" y="861"/>
                      <a:pt x="0" y="2636"/>
                      <a:pt x="0" y="4145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1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41;p39">
                <a:extLst>
                  <a:ext uri="{FF2B5EF4-FFF2-40B4-BE49-F238E27FC236}">
                    <a16:creationId xmlns:a16="http://schemas.microsoft.com/office/drawing/2014/main" id="{40CE9813-4C13-F9BB-3AC5-EB1960100CFC}"/>
                  </a:ext>
                </a:extLst>
              </p:cNvPr>
              <p:cNvSpPr/>
              <p:nvPr/>
            </p:nvSpPr>
            <p:spPr>
              <a:xfrm>
                <a:off x="3081450" y="3548475"/>
                <a:ext cx="1043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8" extrusionOk="0">
                    <a:moveTo>
                      <a:pt x="2574" y="1"/>
                    </a:moveTo>
                    <a:lnTo>
                      <a:pt x="0" y="5681"/>
                    </a:lnTo>
                    <a:lnTo>
                      <a:pt x="1686" y="6657"/>
                    </a:lnTo>
                    <a:lnTo>
                      <a:pt x="4172" y="888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42;p39">
                <a:extLst>
                  <a:ext uri="{FF2B5EF4-FFF2-40B4-BE49-F238E27FC236}">
                    <a16:creationId xmlns:a16="http://schemas.microsoft.com/office/drawing/2014/main" id="{4FE93E9F-BE8F-993B-E3E3-4CDA8519DBA1}"/>
                  </a:ext>
                </a:extLst>
              </p:cNvPr>
              <p:cNvSpPr/>
              <p:nvPr/>
            </p:nvSpPr>
            <p:spPr>
              <a:xfrm>
                <a:off x="3105850" y="357040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854" y="1"/>
                    </a:moveTo>
                    <a:cubicBezTo>
                      <a:pt x="2601" y="1"/>
                      <a:pt x="2324" y="89"/>
                      <a:pt x="2042" y="278"/>
                    </a:cubicBezTo>
                    <a:cubicBezTo>
                      <a:pt x="888" y="899"/>
                      <a:pt x="0" y="2585"/>
                      <a:pt x="0" y="4094"/>
                    </a:cubicBezTo>
                    <a:cubicBezTo>
                      <a:pt x="0" y="5233"/>
                      <a:pt x="506" y="5916"/>
                      <a:pt x="1250" y="5916"/>
                    </a:cubicBezTo>
                    <a:cubicBezTo>
                      <a:pt x="1492" y="5916"/>
                      <a:pt x="1759" y="5844"/>
                      <a:pt x="2042" y="5692"/>
                    </a:cubicBezTo>
                    <a:cubicBezTo>
                      <a:pt x="3107" y="4982"/>
                      <a:pt x="4083" y="3295"/>
                      <a:pt x="4083" y="1786"/>
                    </a:cubicBezTo>
                    <a:cubicBezTo>
                      <a:pt x="4083" y="678"/>
                      <a:pt x="3556" y="1"/>
                      <a:pt x="2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43;p39">
                <a:extLst>
                  <a:ext uri="{FF2B5EF4-FFF2-40B4-BE49-F238E27FC236}">
                    <a16:creationId xmlns:a16="http://schemas.microsoft.com/office/drawing/2014/main" id="{61C671BF-169F-BEC4-26A3-BA2A0A7980EF}"/>
                  </a:ext>
                </a:extLst>
              </p:cNvPr>
              <p:cNvSpPr/>
              <p:nvPr/>
            </p:nvSpPr>
            <p:spPr>
              <a:xfrm>
                <a:off x="3134700" y="3607125"/>
                <a:ext cx="510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42" extrusionOk="0">
                    <a:moveTo>
                      <a:pt x="1433" y="1"/>
                    </a:moveTo>
                    <a:cubicBezTo>
                      <a:pt x="1297" y="1"/>
                      <a:pt x="1143" y="45"/>
                      <a:pt x="976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12"/>
                      <a:pt x="238" y="2942"/>
                      <a:pt x="574" y="2942"/>
                    </a:cubicBezTo>
                    <a:cubicBezTo>
                      <a:pt x="697" y="2942"/>
                      <a:pt x="834" y="2898"/>
                      <a:pt x="976" y="2803"/>
                    </a:cubicBezTo>
                    <a:cubicBezTo>
                      <a:pt x="1598" y="2536"/>
                      <a:pt x="2042" y="1649"/>
                      <a:pt x="2042" y="850"/>
                    </a:cubicBezTo>
                    <a:cubicBezTo>
                      <a:pt x="2042" y="330"/>
                      <a:pt x="1804" y="1"/>
                      <a:pt x="1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44;p39">
                <a:extLst>
                  <a:ext uri="{FF2B5EF4-FFF2-40B4-BE49-F238E27FC236}">
                    <a16:creationId xmlns:a16="http://schemas.microsoft.com/office/drawing/2014/main" id="{48335E85-D949-A9DC-B9BD-6A1B893B64A7}"/>
                  </a:ext>
                </a:extLst>
              </p:cNvPr>
              <p:cNvSpPr/>
              <p:nvPr/>
            </p:nvSpPr>
            <p:spPr>
              <a:xfrm>
                <a:off x="3101400" y="3532950"/>
                <a:ext cx="72250" cy="1262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5051" extrusionOk="0">
                    <a:moveTo>
                      <a:pt x="1510" y="1"/>
                    </a:moveTo>
                    <a:lnTo>
                      <a:pt x="1" y="977"/>
                    </a:lnTo>
                    <a:lnTo>
                      <a:pt x="1" y="4261"/>
                    </a:lnTo>
                    <a:cubicBezTo>
                      <a:pt x="1" y="4261"/>
                      <a:pt x="711" y="4705"/>
                      <a:pt x="1687" y="4971"/>
                    </a:cubicBezTo>
                    <a:cubicBezTo>
                      <a:pt x="1822" y="5025"/>
                      <a:pt x="1945" y="5050"/>
                      <a:pt x="2055" y="5050"/>
                    </a:cubicBezTo>
                    <a:cubicBezTo>
                      <a:pt x="2668" y="5050"/>
                      <a:pt x="2889" y="4263"/>
                      <a:pt x="2664" y="3284"/>
                    </a:cubicBezTo>
                    <a:cubicBezTo>
                      <a:pt x="2308" y="1864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45;p39">
                <a:extLst>
                  <a:ext uri="{FF2B5EF4-FFF2-40B4-BE49-F238E27FC236}">
                    <a16:creationId xmlns:a16="http://schemas.microsoft.com/office/drawing/2014/main" id="{6AD0967B-9634-22ED-248C-E9EEAA83A12D}"/>
                  </a:ext>
                </a:extLst>
              </p:cNvPr>
              <p:cNvSpPr/>
              <p:nvPr/>
            </p:nvSpPr>
            <p:spPr>
              <a:xfrm>
                <a:off x="3059250" y="3537400"/>
                <a:ext cx="421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687" y="4083"/>
                    </a:lnTo>
                    <a:lnTo>
                      <a:pt x="1687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46;p39">
                <a:extLst>
                  <a:ext uri="{FF2B5EF4-FFF2-40B4-BE49-F238E27FC236}">
                    <a16:creationId xmlns:a16="http://schemas.microsoft.com/office/drawing/2014/main" id="{8438A115-4137-665F-130D-8CD6AB434B75}"/>
                  </a:ext>
                </a:extLst>
              </p:cNvPr>
              <p:cNvSpPr/>
              <p:nvPr/>
            </p:nvSpPr>
            <p:spPr>
              <a:xfrm>
                <a:off x="2420225" y="3174175"/>
                <a:ext cx="102075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40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0" y="5892"/>
                      <a:pt x="1742" y="5815"/>
                      <a:pt x="2042" y="5654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6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47;p39">
                <a:extLst>
                  <a:ext uri="{FF2B5EF4-FFF2-40B4-BE49-F238E27FC236}">
                    <a16:creationId xmlns:a16="http://schemas.microsoft.com/office/drawing/2014/main" id="{1AFAD21F-843E-8A5C-5770-E0F7F4E42921}"/>
                  </a:ext>
                </a:extLst>
              </p:cNvPr>
              <p:cNvSpPr/>
              <p:nvPr/>
            </p:nvSpPr>
            <p:spPr>
              <a:xfrm>
                <a:off x="2437975" y="3175725"/>
                <a:ext cx="10430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7" extrusionOk="0">
                    <a:moveTo>
                      <a:pt x="2574" y="0"/>
                    </a:moveTo>
                    <a:lnTo>
                      <a:pt x="0" y="5680"/>
                    </a:lnTo>
                    <a:lnTo>
                      <a:pt x="1687" y="6657"/>
                    </a:lnTo>
                    <a:lnTo>
                      <a:pt x="4172" y="976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48;p39">
                <a:extLst>
                  <a:ext uri="{FF2B5EF4-FFF2-40B4-BE49-F238E27FC236}">
                    <a16:creationId xmlns:a16="http://schemas.microsoft.com/office/drawing/2014/main" id="{95968C20-EE56-DEA4-2703-E396E754A9E0}"/>
                  </a:ext>
                </a:extLst>
              </p:cNvPr>
              <p:cNvSpPr/>
              <p:nvPr/>
            </p:nvSpPr>
            <p:spPr>
              <a:xfrm>
                <a:off x="2462375" y="3197625"/>
                <a:ext cx="998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5917" extrusionOk="0">
                    <a:moveTo>
                      <a:pt x="2839" y="1"/>
                    </a:moveTo>
                    <a:cubicBezTo>
                      <a:pt x="2595" y="1"/>
                      <a:pt x="2325" y="89"/>
                      <a:pt x="2042" y="278"/>
                    </a:cubicBezTo>
                    <a:cubicBezTo>
                      <a:pt x="888" y="899"/>
                      <a:pt x="1" y="2674"/>
                      <a:pt x="1" y="4094"/>
                    </a:cubicBezTo>
                    <a:cubicBezTo>
                      <a:pt x="1" y="5233"/>
                      <a:pt x="506" y="5917"/>
                      <a:pt x="1250" y="5917"/>
                    </a:cubicBezTo>
                    <a:cubicBezTo>
                      <a:pt x="1492" y="5917"/>
                      <a:pt x="1759" y="5844"/>
                      <a:pt x="2042" y="5692"/>
                    </a:cubicBezTo>
                    <a:cubicBezTo>
                      <a:pt x="3107" y="4982"/>
                      <a:pt x="3995" y="3296"/>
                      <a:pt x="3995" y="1787"/>
                    </a:cubicBezTo>
                    <a:cubicBezTo>
                      <a:pt x="3995" y="678"/>
                      <a:pt x="3516" y="1"/>
                      <a:pt x="2839" y="1"/>
                    </a:cubicBezTo>
                    <a:close/>
                  </a:path>
                </a:pathLst>
              </a:custGeom>
              <a:solidFill>
                <a:srgbClr val="4637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9;p39">
                <a:extLst>
                  <a:ext uri="{FF2B5EF4-FFF2-40B4-BE49-F238E27FC236}">
                    <a16:creationId xmlns:a16="http://schemas.microsoft.com/office/drawing/2014/main" id="{F785043D-E1BA-DD01-BDAE-9A8048359D0E}"/>
                  </a:ext>
                </a:extLst>
              </p:cNvPr>
              <p:cNvSpPr/>
              <p:nvPr/>
            </p:nvSpPr>
            <p:spPr>
              <a:xfrm>
                <a:off x="2491225" y="3234350"/>
                <a:ext cx="510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80" extrusionOk="0">
                    <a:moveTo>
                      <a:pt x="1394" y="1"/>
                    </a:moveTo>
                    <a:cubicBezTo>
                      <a:pt x="1262" y="1"/>
                      <a:pt x="1119" y="45"/>
                      <a:pt x="977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43"/>
                      <a:pt x="267" y="2980"/>
                      <a:pt x="635" y="2980"/>
                    </a:cubicBezTo>
                    <a:cubicBezTo>
                      <a:pt x="741" y="2980"/>
                      <a:pt x="857" y="2952"/>
                      <a:pt x="977" y="2892"/>
                    </a:cubicBezTo>
                    <a:cubicBezTo>
                      <a:pt x="1509" y="2537"/>
                      <a:pt x="2042" y="1649"/>
                      <a:pt x="2042" y="850"/>
                    </a:cubicBezTo>
                    <a:cubicBezTo>
                      <a:pt x="2042" y="330"/>
                      <a:pt x="1756" y="1"/>
                      <a:pt x="1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50;p39">
                <a:extLst>
                  <a:ext uri="{FF2B5EF4-FFF2-40B4-BE49-F238E27FC236}">
                    <a16:creationId xmlns:a16="http://schemas.microsoft.com/office/drawing/2014/main" id="{69FAECCD-A95F-8646-736A-989A2D401B33}"/>
                  </a:ext>
                </a:extLst>
              </p:cNvPr>
              <p:cNvSpPr/>
              <p:nvPr/>
            </p:nvSpPr>
            <p:spPr>
              <a:xfrm>
                <a:off x="2455725" y="3175725"/>
                <a:ext cx="7445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4429" extrusionOk="0">
                    <a:moveTo>
                      <a:pt x="1864" y="0"/>
                    </a:moveTo>
                    <a:lnTo>
                      <a:pt x="0" y="355"/>
                    </a:lnTo>
                    <a:lnTo>
                      <a:pt x="0" y="3639"/>
                    </a:lnTo>
                    <a:cubicBezTo>
                      <a:pt x="0" y="3639"/>
                      <a:pt x="799" y="4083"/>
                      <a:pt x="1775" y="4349"/>
                    </a:cubicBezTo>
                    <a:cubicBezTo>
                      <a:pt x="1911" y="4403"/>
                      <a:pt x="2034" y="4429"/>
                      <a:pt x="2145" y="4429"/>
                    </a:cubicBezTo>
                    <a:cubicBezTo>
                      <a:pt x="2757" y="4429"/>
                      <a:pt x="2977" y="3654"/>
                      <a:pt x="2752" y="2751"/>
                    </a:cubicBezTo>
                    <a:cubicBezTo>
                      <a:pt x="2397" y="1243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51;p39">
                <a:extLst>
                  <a:ext uri="{FF2B5EF4-FFF2-40B4-BE49-F238E27FC236}">
                    <a16:creationId xmlns:a16="http://schemas.microsoft.com/office/drawing/2014/main" id="{CD9C92FC-FDD5-30B7-8216-2D8C85CDB15F}"/>
                  </a:ext>
                </a:extLst>
              </p:cNvPr>
              <p:cNvSpPr/>
              <p:nvPr/>
            </p:nvSpPr>
            <p:spPr>
              <a:xfrm>
                <a:off x="2415775" y="3164625"/>
                <a:ext cx="399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598" y="4083"/>
                    </a:lnTo>
                    <a:lnTo>
                      <a:pt x="1598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52;p39">
                <a:extLst>
                  <a:ext uri="{FF2B5EF4-FFF2-40B4-BE49-F238E27FC236}">
                    <a16:creationId xmlns:a16="http://schemas.microsoft.com/office/drawing/2014/main" id="{14456A0E-E2D8-2262-95CA-8299E5A4B6A8}"/>
                  </a:ext>
                </a:extLst>
              </p:cNvPr>
              <p:cNvSpPr/>
              <p:nvPr/>
            </p:nvSpPr>
            <p:spPr>
              <a:xfrm>
                <a:off x="2415775" y="3164625"/>
                <a:ext cx="685650" cy="474850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4" extrusionOk="0">
                    <a:moveTo>
                      <a:pt x="1" y="0"/>
                    </a:moveTo>
                    <a:lnTo>
                      <a:pt x="1" y="3284"/>
                    </a:lnTo>
                    <a:lnTo>
                      <a:pt x="27426" y="18994"/>
                    </a:lnTo>
                    <a:lnTo>
                      <a:pt x="27426" y="15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53;p39">
                <a:extLst>
                  <a:ext uri="{FF2B5EF4-FFF2-40B4-BE49-F238E27FC236}">
                    <a16:creationId xmlns:a16="http://schemas.microsoft.com/office/drawing/2014/main" id="{26EA1DF6-8E9A-37DD-A190-5E4EF6FBA979}"/>
                  </a:ext>
                </a:extLst>
              </p:cNvPr>
              <p:cNvSpPr/>
              <p:nvPr/>
            </p:nvSpPr>
            <p:spPr>
              <a:xfrm>
                <a:off x="2415775" y="3140200"/>
                <a:ext cx="723375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8935" h="16776" extrusionOk="0">
                    <a:moveTo>
                      <a:pt x="1598" y="1"/>
                    </a:moveTo>
                    <a:lnTo>
                      <a:pt x="1" y="977"/>
                    </a:lnTo>
                    <a:lnTo>
                      <a:pt x="27337" y="16776"/>
                    </a:lnTo>
                    <a:lnTo>
                      <a:pt x="28935" y="15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54;p39">
                <a:extLst>
                  <a:ext uri="{FF2B5EF4-FFF2-40B4-BE49-F238E27FC236}">
                    <a16:creationId xmlns:a16="http://schemas.microsoft.com/office/drawing/2014/main" id="{E430AF7A-3DA6-F3C8-97F4-48A865A33CFD}"/>
                  </a:ext>
                </a:extLst>
              </p:cNvPr>
              <p:cNvSpPr/>
              <p:nvPr/>
            </p:nvSpPr>
            <p:spPr>
              <a:xfrm>
                <a:off x="2999350" y="34797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331" y="0"/>
                    </a:moveTo>
                    <a:cubicBezTo>
                      <a:pt x="621" y="0"/>
                      <a:pt x="0" y="267"/>
                      <a:pt x="0" y="622"/>
                    </a:cubicBezTo>
                    <a:cubicBezTo>
                      <a:pt x="0" y="977"/>
                      <a:pt x="621" y="1243"/>
                      <a:pt x="1331" y="1243"/>
                    </a:cubicBezTo>
                    <a:cubicBezTo>
                      <a:pt x="2042" y="1243"/>
                      <a:pt x="2574" y="977"/>
                      <a:pt x="2574" y="622"/>
                    </a:cubicBezTo>
                    <a:cubicBezTo>
                      <a:pt x="2574" y="267"/>
                      <a:pt x="2042" y="0"/>
                      <a:pt x="1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55;p39">
                <a:extLst>
                  <a:ext uri="{FF2B5EF4-FFF2-40B4-BE49-F238E27FC236}">
                    <a16:creationId xmlns:a16="http://schemas.microsoft.com/office/drawing/2014/main" id="{4A734A13-C08F-6615-B187-77994C4B360D}"/>
                  </a:ext>
                </a:extLst>
              </p:cNvPr>
              <p:cNvSpPr/>
              <p:nvPr/>
            </p:nvSpPr>
            <p:spPr>
              <a:xfrm>
                <a:off x="2999350" y="3260025"/>
                <a:ext cx="6437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409" extrusionOk="0">
                    <a:moveTo>
                      <a:pt x="0" y="1"/>
                    </a:moveTo>
                    <a:lnTo>
                      <a:pt x="0" y="9409"/>
                    </a:lnTo>
                    <a:lnTo>
                      <a:pt x="2574" y="9409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56;p39">
                <a:extLst>
                  <a:ext uri="{FF2B5EF4-FFF2-40B4-BE49-F238E27FC236}">
                    <a16:creationId xmlns:a16="http://schemas.microsoft.com/office/drawing/2014/main" id="{19D7AFAA-9745-996C-3F7C-CF043AB72A6A}"/>
                  </a:ext>
                </a:extLst>
              </p:cNvPr>
              <p:cNvSpPr/>
              <p:nvPr/>
            </p:nvSpPr>
            <p:spPr>
              <a:xfrm>
                <a:off x="2502325" y="3193475"/>
                <a:ext cx="643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243" extrusionOk="0">
                    <a:moveTo>
                      <a:pt x="1331" y="0"/>
                    </a:moveTo>
                    <a:cubicBezTo>
                      <a:pt x="621" y="0"/>
                      <a:pt x="0" y="355"/>
                      <a:pt x="0" y="621"/>
                    </a:cubicBezTo>
                    <a:cubicBezTo>
                      <a:pt x="0" y="976"/>
                      <a:pt x="621" y="1243"/>
                      <a:pt x="1331" y="1243"/>
                    </a:cubicBezTo>
                    <a:cubicBezTo>
                      <a:pt x="2041" y="1243"/>
                      <a:pt x="2574" y="976"/>
                      <a:pt x="2574" y="621"/>
                    </a:cubicBezTo>
                    <a:cubicBezTo>
                      <a:pt x="2574" y="355"/>
                      <a:pt x="2041" y="0"/>
                      <a:pt x="1331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57;p39">
                <a:extLst>
                  <a:ext uri="{FF2B5EF4-FFF2-40B4-BE49-F238E27FC236}">
                    <a16:creationId xmlns:a16="http://schemas.microsoft.com/office/drawing/2014/main" id="{625F7FA4-2383-2122-EEFE-368990EC7F10}"/>
                  </a:ext>
                </a:extLst>
              </p:cNvPr>
              <p:cNvSpPr/>
              <p:nvPr/>
            </p:nvSpPr>
            <p:spPr>
              <a:xfrm>
                <a:off x="2502325" y="3049250"/>
                <a:ext cx="64350" cy="1597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6391" extrusionOk="0">
                    <a:moveTo>
                      <a:pt x="0" y="0"/>
                    </a:moveTo>
                    <a:lnTo>
                      <a:pt x="0" y="6390"/>
                    </a:lnTo>
                    <a:lnTo>
                      <a:pt x="2574" y="639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58;p39">
                <a:extLst>
                  <a:ext uri="{FF2B5EF4-FFF2-40B4-BE49-F238E27FC236}">
                    <a16:creationId xmlns:a16="http://schemas.microsoft.com/office/drawing/2014/main" id="{9559BCAF-FF6A-CFE4-CC61-871F7D2F2652}"/>
                  </a:ext>
                </a:extLst>
              </p:cNvPr>
              <p:cNvSpPr/>
              <p:nvPr/>
            </p:nvSpPr>
            <p:spPr>
              <a:xfrm>
                <a:off x="1029000" y="2818475"/>
                <a:ext cx="2150100" cy="1240375"/>
              </a:xfrm>
              <a:custGeom>
                <a:avLst/>
                <a:gdLst/>
                <a:ahLst/>
                <a:cxnLst/>
                <a:rect l="l" t="t" r="r" b="b"/>
                <a:pathLst>
                  <a:path w="86004" h="49615" extrusionOk="0">
                    <a:moveTo>
                      <a:pt x="60797" y="1"/>
                    </a:moveTo>
                    <a:lnTo>
                      <a:pt x="0" y="35147"/>
                    </a:lnTo>
                    <a:lnTo>
                      <a:pt x="25029" y="49614"/>
                    </a:lnTo>
                    <a:lnTo>
                      <a:pt x="86003" y="14379"/>
                    </a:lnTo>
                    <a:lnTo>
                      <a:pt x="60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59;p39">
                <a:extLst>
                  <a:ext uri="{FF2B5EF4-FFF2-40B4-BE49-F238E27FC236}">
                    <a16:creationId xmlns:a16="http://schemas.microsoft.com/office/drawing/2014/main" id="{5BFA6C4C-9E36-A6AC-6584-38E596808CDD}"/>
                  </a:ext>
                </a:extLst>
              </p:cNvPr>
              <p:cNvSpPr/>
              <p:nvPr/>
            </p:nvSpPr>
            <p:spPr>
              <a:xfrm>
                <a:off x="1029000" y="3697150"/>
                <a:ext cx="625725" cy="432700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17308" extrusionOk="0">
                    <a:moveTo>
                      <a:pt x="0" y="0"/>
                    </a:moveTo>
                    <a:lnTo>
                      <a:pt x="0" y="2841"/>
                    </a:lnTo>
                    <a:lnTo>
                      <a:pt x="25029" y="17308"/>
                    </a:lnTo>
                    <a:lnTo>
                      <a:pt x="25029" y="14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60;p39">
                <a:extLst>
                  <a:ext uri="{FF2B5EF4-FFF2-40B4-BE49-F238E27FC236}">
                    <a16:creationId xmlns:a16="http://schemas.microsoft.com/office/drawing/2014/main" id="{F596DC93-A639-6B49-2F25-A8F914F83A97}"/>
                  </a:ext>
                </a:extLst>
              </p:cNvPr>
              <p:cNvSpPr/>
              <p:nvPr/>
            </p:nvSpPr>
            <p:spPr>
              <a:xfrm>
                <a:off x="1654700" y="3177925"/>
                <a:ext cx="1524400" cy="951925"/>
              </a:xfrm>
              <a:custGeom>
                <a:avLst/>
                <a:gdLst/>
                <a:ahLst/>
                <a:cxnLst/>
                <a:rect l="l" t="t" r="r" b="b"/>
                <a:pathLst>
                  <a:path w="60976" h="38077" extrusionOk="0">
                    <a:moveTo>
                      <a:pt x="60975" y="1"/>
                    </a:moveTo>
                    <a:lnTo>
                      <a:pt x="1" y="35236"/>
                    </a:lnTo>
                    <a:lnTo>
                      <a:pt x="1" y="38077"/>
                    </a:lnTo>
                    <a:lnTo>
                      <a:pt x="60975" y="2841"/>
                    </a:lnTo>
                    <a:lnTo>
                      <a:pt x="609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61;p39">
                <a:extLst>
                  <a:ext uri="{FF2B5EF4-FFF2-40B4-BE49-F238E27FC236}">
                    <a16:creationId xmlns:a16="http://schemas.microsoft.com/office/drawing/2014/main" id="{718F516C-1F6E-0BEB-37EC-4A6FAE6E038A}"/>
                  </a:ext>
                </a:extLst>
              </p:cNvPr>
              <p:cNvSpPr/>
              <p:nvPr/>
            </p:nvSpPr>
            <p:spPr>
              <a:xfrm>
                <a:off x="1077800" y="3561800"/>
                <a:ext cx="583600" cy="470425"/>
              </a:xfrm>
              <a:custGeom>
                <a:avLst/>
                <a:gdLst/>
                <a:ahLst/>
                <a:cxnLst/>
                <a:rect l="l" t="t" r="r" b="b"/>
                <a:pathLst>
                  <a:path w="23344" h="18817" extrusionOk="0">
                    <a:moveTo>
                      <a:pt x="1" y="0"/>
                    </a:moveTo>
                    <a:lnTo>
                      <a:pt x="1" y="5326"/>
                    </a:lnTo>
                    <a:lnTo>
                      <a:pt x="23343" y="18816"/>
                    </a:lnTo>
                    <a:lnTo>
                      <a:pt x="23343" y="134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CC6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62;p39">
                <a:extLst>
                  <a:ext uri="{FF2B5EF4-FFF2-40B4-BE49-F238E27FC236}">
                    <a16:creationId xmlns:a16="http://schemas.microsoft.com/office/drawing/2014/main" id="{29FDA99A-E9D0-2AE9-DBFA-101A4260A9D8}"/>
                  </a:ext>
                </a:extLst>
              </p:cNvPr>
              <p:cNvSpPr/>
              <p:nvPr/>
            </p:nvSpPr>
            <p:spPr>
              <a:xfrm>
                <a:off x="1661375" y="3224525"/>
                <a:ext cx="1169350" cy="807700"/>
              </a:xfrm>
              <a:custGeom>
                <a:avLst/>
                <a:gdLst/>
                <a:ahLst/>
                <a:cxnLst/>
                <a:rect l="l" t="t" r="r" b="b"/>
                <a:pathLst>
                  <a:path w="46774" h="32308" extrusionOk="0">
                    <a:moveTo>
                      <a:pt x="46774" y="1"/>
                    </a:moveTo>
                    <a:lnTo>
                      <a:pt x="0" y="26982"/>
                    </a:lnTo>
                    <a:lnTo>
                      <a:pt x="0" y="32307"/>
                    </a:lnTo>
                    <a:lnTo>
                      <a:pt x="46774" y="5326"/>
                    </a:lnTo>
                    <a:lnTo>
                      <a:pt x="467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63;p39">
                <a:extLst>
                  <a:ext uri="{FF2B5EF4-FFF2-40B4-BE49-F238E27FC236}">
                    <a16:creationId xmlns:a16="http://schemas.microsoft.com/office/drawing/2014/main" id="{5A0A9D34-99C5-DA7E-C00C-DB16266B4740}"/>
                  </a:ext>
                </a:extLst>
              </p:cNvPr>
              <p:cNvSpPr/>
              <p:nvPr/>
            </p:nvSpPr>
            <p:spPr>
              <a:xfrm>
                <a:off x="2242700" y="2474550"/>
                <a:ext cx="852075" cy="750000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30000" extrusionOk="0">
                    <a:moveTo>
                      <a:pt x="10829" y="1"/>
                    </a:moveTo>
                    <a:lnTo>
                      <a:pt x="1" y="16509"/>
                    </a:lnTo>
                    <a:lnTo>
                      <a:pt x="23521" y="30000"/>
                    </a:lnTo>
                    <a:lnTo>
                      <a:pt x="34083" y="13403"/>
                    </a:lnTo>
                    <a:lnTo>
                      <a:pt x="108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64;p39">
                <a:extLst>
                  <a:ext uri="{FF2B5EF4-FFF2-40B4-BE49-F238E27FC236}">
                    <a16:creationId xmlns:a16="http://schemas.microsoft.com/office/drawing/2014/main" id="{31C2F19E-1121-7D37-2F2F-B44AC42F6F64}"/>
                  </a:ext>
                </a:extLst>
              </p:cNvPr>
              <p:cNvSpPr/>
              <p:nvPr/>
            </p:nvSpPr>
            <p:spPr>
              <a:xfrm>
                <a:off x="2830700" y="2809600"/>
                <a:ext cx="337300" cy="548075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21923" extrusionOk="0">
                    <a:moveTo>
                      <a:pt x="10563" y="1"/>
                    </a:moveTo>
                    <a:lnTo>
                      <a:pt x="1" y="16598"/>
                    </a:lnTo>
                    <a:lnTo>
                      <a:pt x="1" y="21923"/>
                    </a:lnTo>
                    <a:cubicBezTo>
                      <a:pt x="1" y="21923"/>
                      <a:pt x="1953" y="20503"/>
                      <a:pt x="2752" y="19527"/>
                    </a:cubicBezTo>
                    <a:lnTo>
                      <a:pt x="13492" y="3107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65;p39">
                <a:extLst>
                  <a:ext uri="{FF2B5EF4-FFF2-40B4-BE49-F238E27FC236}">
                    <a16:creationId xmlns:a16="http://schemas.microsoft.com/office/drawing/2014/main" id="{81D1A5EB-6C05-54E2-5601-FB92AA112FAB}"/>
                  </a:ext>
                </a:extLst>
              </p:cNvPr>
              <p:cNvSpPr/>
              <p:nvPr/>
            </p:nvSpPr>
            <p:spPr>
              <a:xfrm>
                <a:off x="2280425" y="2567500"/>
                <a:ext cx="710075" cy="609925"/>
              </a:xfrm>
              <a:custGeom>
                <a:avLst/>
                <a:gdLst/>
                <a:ahLst/>
                <a:cxnLst/>
                <a:rect l="l" t="t" r="r" b="b"/>
                <a:pathLst>
                  <a:path w="28403" h="24397" extrusionOk="0">
                    <a:moveTo>
                      <a:pt x="9717" y="0"/>
                    </a:moveTo>
                    <a:cubicBezTo>
                      <a:pt x="9249" y="0"/>
                      <a:pt x="8828" y="306"/>
                      <a:pt x="8432" y="1164"/>
                    </a:cubicBezTo>
                    <a:cubicBezTo>
                      <a:pt x="8077" y="1785"/>
                      <a:pt x="6569" y="2762"/>
                      <a:pt x="5947" y="3560"/>
                    </a:cubicBezTo>
                    <a:cubicBezTo>
                      <a:pt x="4350" y="5691"/>
                      <a:pt x="2308" y="8087"/>
                      <a:pt x="1687" y="9951"/>
                    </a:cubicBezTo>
                    <a:cubicBezTo>
                      <a:pt x="888" y="12170"/>
                      <a:pt x="1" y="12613"/>
                      <a:pt x="267" y="13501"/>
                    </a:cubicBezTo>
                    <a:cubicBezTo>
                      <a:pt x="533" y="14655"/>
                      <a:pt x="1687" y="14122"/>
                      <a:pt x="3107" y="15542"/>
                    </a:cubicBezTo>
                    <a:cubicBezTo>
                      <a:pt x="5858" y="18382"/>
                      <a:pt x="11983" y="20868"/>
                      <a:pt x="16332" y="23353"/>
                    </a:cubicBezTo>
                    <a:cubicBezTo>
                      <a:pt x="17653" y="24108"/>
                      <a:pt x="18582" y="24396"/>
                      <a:pt x="19249" y="24396"/>
                    </a:cubicBezTo>
                    <a:cubicBezTo>
                      <a:pt x="20775" y="24396"/>
                      <a:pt x="20931" y="22886"/>
                      <a:pt x="21302" y="22021"/>
                    </a:cubicBezTo>
                    <a:cubicBezTo>
                      <a:pt x="21834" y="20601"/>
                      <a:pt x="23254" y="19270"/>
                      <a:pt x="24142" y="17317"/>
                    </a:cubicBezTo>
                    <a:cubicBezTo>
                      <a:pt x="25118" y="15099"/>
                      <a:pt x="25296" y="12968"/>
                      <a:pt x="26361" y="11815"/>
                    </a:cubicBezTo>
                    <a:cubicBezTo>
                      <a:pt x="28402" y="9685"/>
                      <a:pt x="27603" y="9241"/>
                      <a:pt x="25740" y="8264"/>
                    </a:cubicBezTo>
                    <a:cubicBezTo>
                      <a:pt x="22899" y="6844"/>
                      <a:pt x="16775" y="3294"/>
                      <a:pt x="12604" y="1430"/>
                    </a:cubicBezTo>
                    <a:cubicBezTo>
                      <a:pt x="11433" y="873"/>
                      <a:pt x="10507" y="0"/>
                      <a:pt x="97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66;p39">
                <a:extLst>
                  <a:ext uri="{FF2B5EF4-FFF2-40B4-BE49-F238E27FC236}">
                    <a16:creationId xmlns:a16="http://schemas.microsoft.com/office/drawing/2014/main" id="{60BA2E31-3F01-1CF1-5114-9988DC396C54}"/>
                  </a:ext>
                </a:extLst>
              </p:cNvPr>
              <p:cNvSpPr/>
              <p:nvPr/>
            </p:nvSpPr>
            <p:spPr>
              <a:xfrm>
                <a:off x="2455725" y="2683125"/>
                <a:ext cx="1553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7037" extrusionOk="0">
                    <a:moveTo>
                      <a:pt x="4438" y="0"/>
                    </a:moveTo>
                    <a:cubicBezTo>
                      <a:pt x="4438" y="1"/>
                      <a:pt x="3817" y="1509"/>
                      <a:pt x="2397" y="2308"/>
                    </a:cubicBezTo>
                    <a:cubicBezTo>
                      <a:pt x="267" y="3462"/>
                      <a:pt x="0" y="5415"/>
                      <a:pt x="0" y="5415"/>
                    </a:cubicBezTo>
                    <a:cubicBezTo>
                      <a:pt x="0" y="5415"/>
                      <a:pt x="1825" y="7037"/>
                      <a:pt x="3234" y="7037"/>
                    </a:cubicBezTo>
                    <a:cubicBezTo>
                      <a:pt x="3439" y="7037"/>
                      <a:pt x="3636" y="7002"/>
                      <a:pt x="3817" y="6923"/>
                    </a:cubicBezTo>
                    <a:cubicBezTo>
                      <a:pt x="6213" y="5770"/>
                      <a:pt x="4438" y="1"/>
                      <a:pt x="4438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67;p39">
                <a:extLst>
                  <a:ext uri="{FF2B5EF4-FFF2-40B4-BE49-F238E27FC236}">
                    <a16:creationId xmlns:a16="http://schemas.microsoft.com/office/drawing/2014/main" id="{D51D5B18-1B63-2C87-3FC9-2555270D24AF}"/>
                  </a:ext>
                </a:extLst>
              </p:cNvPr>
              <p:cNvSpPr/>
              <p:nvPr/>
            </p:nvSpPr>
            <p:spPr>
              <a:xfrm>
                <a:off x="2267125" y="2801025"/>
                <a:ext cx="49037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077" extrusionOk="0">
                    <a:moveTo>
                      <a:pt x="8709" y="1"/>
                    </a:moveTo>
                    <a:cubicBezTo>
                      <a:pt x="7981" y="1"/>
                      <a:pt x="7319" y="123"/>
                      <a:pt x="6745" y="344"/>
                    </a:cubicBezTo>
                    <a:cubicBezTo>
                      <a:pt x="4438" y="1231"/>
                      <a:pt x="0" y="5048"/>
                      <a:pt x="0" y="5048"/>
                    </a:cubicBezTo>
                    <a:lnTo>
                      <a:pt x="12603" y="15077"/>
                    </a:lnTo>
                    <a:cubicBezTo>
                      <a:pt x="12603" y="15077"/>
                      <a:pt x="17396" y="11172"/>
                      <a:pt x="18550" y="8420"/>
                    </a:cubicBezTo>
                    <a:cubicBezTo>
                      <a:pt x="19615" y="5669"/>
                      <a:pt x="16952" y="4426"/>
                      <a:pt x="16597" y="3982"/>
                    </a:cubicBezTo>
                    <a:cubicBezTo>
                      <a:pt x="13730" y="1115"/>
                      <a:pt x="10912" y="1"/>
                      <a:pt x="8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68;p39">
                <a:extLst>
                  <a:ext uri="{FF2B5EF4-FFF2-40B4-BE49-F238E27FC236}">
                    <a16:creationId xmlns:a16="http://schemas.microsoft.com/office/drawing/2014/main" id="{3DCD2F31-9126-9BC2-9A45-F40C55A93554}"/>
                  </a:ext>
                </a:extLst>
              </p:cNvPr>
              <p:cNvSpPr/>
              <p:nvPr/>
            </p:nvSpPr>
            <p:spPr>
              <a:xfrm>
                <a:off x="1077800" y="2893475"/>
                <a:ext cx="1626450" cy="1156500"/>
              </a:xfrm>
              <a:custGeom>
                <a:avLst/>
                <a:gdLst/>
                <a:ahLst/>
                <a:cxnLst/>
                <a:rect l="l" t="t" r="r" b="b"/>
                <a:pathLst>
                  <a:path w="65058" h="46260" extrusionOk="0">
                    <a:moveTo>
                      <a:pt x="46014" y="0"/>
                    </a:moveTo>
                    <a:cubicBezTo>
                      <a:pt x="44710" y="0"/>
                      <a:pt x="42906" y="485"/>
                      <a:pt x="40295" y="2237"/>
                    </a:cubicBezTo>
                    <a:cubicBezTo>
                      <a:pt x="33905" y="6586"/>
                      <a:pt x="25740" y="10402"/>
                      <a:pt x="18462" y="14574"/>
                    </a:cubicBezTo>
                    <a:cubicBezTo>
                      <a:pt x="14734" y="16704"/>
                      <a:pt x="3373" y="21763"/>
                      <a:pt x="1687" y="24248"/>
                    </a:cubicBezTo>
                    <a:cubicBezTo>
                      <a:pt x="1" y="26733"/>
                      <a:pt x="444" y="30639"/>
                      <a:pt x="444" y="30639"/>
                    </a:cubicBezTo>
                    <a:lnTo>
                      <a:pt x="22278" y="46259"/>
                    </a:lnTo>
                    <a:lnTo>
                      <a:pt x="64969" y="21497"/>
                    </a:lnTo>
                    <a:cubicBezTo>
                      <a:pt x="65058" y="19810"/>
                      <a:pt x="64880" y="15905"/>
                      <a:pt x="63194" y="12000"/>
                    </a:cubicBezTo>
                    <a:cubicBezTo>
                      <a:pt x="61774" y="8627"/>
                      <a:pt x="58756" y="5521"/>
                      <a:pt x="57159" y="3835"/>
                    </a:cubicBezTo>
                    <a:cubicBezTo>
                      <a:pt x="55107" y="1854"/>
                      <a:pt x="52717" y="324"/>
                      <a:pt x="50843" y="324"/>
                    </a:cubicBezTo>
                    <a:cubicBezTo>
                      <a:pt x="50366" y="324"/>
                      <a:pt x="49922" y="423"/>
                      <a:pt x="49526" y="639"/>
                    </a:cubicBezTo>
                    <a:cubicBezTo>
                      <a:pt x="49402" y="710"/>
                      <a:pt x="49276" y="739"/>
                      <a:pt x="49143" y="739"/>
                    </a:cubicBezTo>
                    <a:cubicBezTo>
                      <a:pt x="48475" y="739"/>
                      <a:pt x="47626" y="0"/>
                      <a:pt x="46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69;p39">
                <a:extLst>
                  <a:ext uri="{FF2B5EF4-FFF2-40B4-BE49-F238E27FC236}">
                    <a16:creationId xmlns:a16="http://schemas.microsoft.com/office/drawing/2014/main" id="{A38ACE1F-810A-9702-378B-5A2DF9D72166}"/>
                  </a:ext>
                </a:extLst>
              </p:cNvPr>
              <p:cNvSpPr/>
              <p:nvPr/>
            </p:nvSpPr>
            <p:spPr>
              <a:xfrm>
                <a:off x="1918750" y="3062550"/>
                <a:ext cx="1531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4473" extrusionOk="0">
                    <a:moveTo>
                      <a:pt x="4438" y="1"/>
                    </a:moveTo>
                    <a:cubicBezTo>
                      <a:pt x="4438" y="1"/>
                      <a:pt x="3285" y="444"/>
                      <a:pt x="2131" y="1864"/>
                    </a:cubicBezTo>
                    <a:cubicBezTo>
                      <a:pt x="888" y="3284"/>
                      <a:pt x="1" y="4083"/>
                      <a:pt x="799" y="4438"/>
                    </a:cubicBezTo>
                    <a:cubicBezTo>
                      <a:pt x="846" y="4462"/>
                      <a:pt x="901" y="4473"/>
                      <a:pt x="963" y="4473"/>
                    </a:cubicBezTo>
                    <a:cubicBezTo>
                      <a:pt x="1842" y="4473"/>
                      <a:pt x="4153" y="2244"/>
                      <a:pt x="5148" y="1332"/>
                    </a:cubicBezTo>
                    <a:cubicBezTo>
                      <a:pt x="6125" y="267"/>
                      <a:pt x="4438" y="1"/>
                      <a:pt x="443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70;p39">
                <a:extLst>
                  <a:ext uri="{FF2B5EF4-FFF2-40B4-BE49-F238E27FC236}">
                    <a16:creationId xmlns:a16="http://schemas.microsoft.com/office/drawing/2014/main" id="{EF417698-C941-B61F-00B1-69411CE4F48C}"/>
                  </a:ext>
                </a:extLst>
              </p:cNvPr>
              <p:cNvSpPr/>
              <p:nvPr/>
            </p:nvSpPr>
            <p:spPr>
              <a:xfrm>
                <a:off x="1994200" y="2792225"/>
                <a:ext cx="49260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19704" h="12767" extrusionOk="0">
                    <a:moveTo>
                      <a:pt x="18246" y="1"/>
                    </a:moveTo>
                    <a:cubicBezTo>
                      <a:pt x="15905" y="1"/>
                      <a:pt x="13235" y="2288"/>
                      <a:pt x="10385" y="4334"/>
                    </a:cubicBezTo>
                    <a:cubicBezTo>
                      <a:pt x="6923" y="6908"/>
                      <a:pt x="0" y="11080"/>
                      <a:pt x="0" y="11080"/>
                    </a:cubicBezTo>
                    <a:cubicBezTo>
                      <a:pt x="0" y="11080"/>
                      <a:pt x="1154" y="11346"/>
                      <a:pt x="1420" y="11612"/>
                    </a:cubicBezTo>
                    <a:cubicBezTo>
                      <a:pt x="2042" y="12411"/>
                      <a:pt x="2308" y="12766"/>
                      <a:pt x="2308" y="12766"/>
                    </a:cubicBezTo>
                    <a:cubicBezTo>
                      <a:pt x="2308" y="12766"/>
                      <a:pt x="6213" y="9393"/>
                      <a:pt x="8255" y="7973"/>
                    </a:cubicBezTo>
                    <a:cubicBezTo>
                      <a:pt x="10207" y="6553"/>
                      <a:pt x="12426" y="4778"/>
                      <a:pt x="14645" y="3181"/>
                    </a:cubicBezTo>
                    <a:cubicBezTo>
                      <a:pt x="16775" y="1583"/>
                      <a:pt x="19704" y="340"/>
                      <a:pt x="19704" y="340"/>
                    </a:cubicBezTo>
                    <a:cubicBezTo>
                      <a:pt x="19234" y="106"/>
                      <a:pt x="18748" y="1"/>
                      <a:pt x="18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71;p39">
                <a:extLst>
                  <a:ext uri="{FF2B5EF4-FFF2-40B4-BE49-F238E27FC236}">
                    <a16:creationId xmlns:a16="http://schemas.microsoft.com/office/drawing/2014/main" id="{3A5E29EF-F5F3-6F27-3E51-34EE415889DE}"/>
                  </a:ext>
                </a:extLst>
              </p:cNvPr>
              <p:cNvSpPr/>
              <p:nvPr/>
            </p:nvSpPr>
            <p:spPr>
              <a:xfrm>
                <a:off x="1029000" y="3341225"/>
                <a:ext cx="625725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31545" extrusionOk="0">
                    <a:moveTo>
                      <a:pt x="3373" y="4119"/>
                    </a:moveTo>
                    <a:lnTo>
                      <a:pt x="16686" y="11841"/>
                    </a:lnTo>
                    <a:cubicBezTo>
                      <a:pt x="17573" y="12285"/>
                      <a:pt x="18195" y="13616"/>
                      <a:pt x="18195" y="14681"/>
                    </a:cubicBezTo>
                    <a:cubicBezTo>
                      <a:pt x="18195" y="14770"/>
                      <a:pt x="18195" y="14770"/>
                      <a:pt x="18195" y="14859"/>
                    </a:cubicBezTo>
                    <a:lnTo>
                      <a:pt x="4793" y="7137"/>
                    </a:lnTo>
                    <a:cubicBezTo>
                      <a:pt x="3994" y="6693"/>
                      <a:pt x="3373" y="5362"/>
                      <a:pt x="3373" y="4297"/>
                    </a:cubicBezTo>
                    <a:cubicBezTo>
                      <a:pt x="3373" y="4208"/>
                      <a:pt x="3373" y="4208"/>
                      <a:pt x="3373" y="4119"/>
                    </a:cubicBezTo>
                    <a:close/>
                    <a:moveTo>
                      <a:pt x="2843" y="0"/>
                    </a:moveTo>
                    <a:cubicBezTo>
                      <a:pt x="1179" y="0"/>
                      <a:pt x="0" y="1544"/>
                      <a:pt x="0" y="4119"/>
                    </a:cubicBezTo>
                    <a:lnTo>
                      <a:pt x="0" y="17078"/>
                    </a:lnTo>
                    <a:lnTo>
                      <a:pt x="25029" y="31545"/>
                    </a:lnTo>
                    <a:lnTo>
                      <a:pt x="25029" y="18586"/>
                    </a:lnTo>
                    <a:cubicBezTo>
                      <a:pt x="25029" y="15125"/>
                      <a:pt x="22899" y="11042"/>
                      <a:pt x="20236" y="9533"/>
                    </a:cubicBezTo>
                    <a:lnTo>
                      <a:pt x="4704" y="569"/>
                    </a:lnTo>
                    <a:cubicBezTo>
                      <a:pt x="4045" y="183"/>
                      <a:pt x="3416" y="0"/>
                      <a:pt x="28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72;p39">
                <a:extLst>
                  <a:ext uri="{FF2B5EF4-FFF2-40B4-BE49-F238E27FC236}">
                    <a16:creationId xmlns:a16="http://schemas.microsoft.com/office/drawing/2014/main" id="{DDDCDF68-8807-219F-950A-AE0EB4F93C1F}"/>
                  </a:ext>
                </a:extLst>
              </p:cNvPr>
              <p:cNvSpPr/>
              <p:nvPr/>
            </p:nvSpPr>
            <p:spPr>
              <a:xfrm>
                <a:off x="1029000" y="3348775"/>
                <a:ext cx="90975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753" extrusionOk="0">
                    <a:moveTo>
                      <a:pt x="1598" y="1"/>
                    </a:moveTo>
                    <a:lnTo>
                      <a:pt x="0" y="977"/>
                    </a:lnTo>
                    <a:lnTo>
                      <a:pt x="1420" y="2752"/>
                    </a:lnTo>
                    <a:lnTo>
                      <a:pt x="3639" y="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73;p39">
                <a:extLst>
                  <a:ext uri="{FF2B5EF4-FFF2-40B4-BE49-F238E27FC236}">
                    <a16:creationId xmlns:a16="http://schemas.microsoft.com/office/drawing/2014/main" id="{F7AA2E96-1871-DD72-E22A-414F3B610296}"/>
                  </a:ext>
                </a:extLst>
              </p:cNvPr>
              <p:cNvSpPr/>
              <p:nvPr/>
            </p:nvSpPr>
            <p:spPr>
              <a:xfrm>
                <a:off x="1563725" y="4074350"/>
                <a:ext cx="9100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3285" extrusionOk="0">
                    <a:moveTo>
                      <a:pt x="2397" y="1"/>
                    </a:moveTo>
                    <a:lnTo>
                      <a:pt x="1" y="622"/>
                    </a:lnTo>
                    <a:lnTo>
                      <a:pt x="1954" y="3285"/>
                    </a:lnTo>
                    <a:lnTo>
                      <a:pt x="3640" y="2220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74;p39">
                <a:extLst>
                  <a:ext uri="{FF2B5EF4-FFF2-40B4-BE49-F238E27FC236}">
                    <a16:creationId xmlns:a16="http://schemas.microsoft.com/office/drawing/2014/main" id="{F8BFA53D-3E8B-67CD-C965-5080087F4EF0}"/>
                  </a:ext>
                </a:extLst>
              </p:cNvPr>
              <p:cNvSpPr/>
              <p:nvPr/>
            </p:nvSpPr>
            <p:spPr>
              <a:xfrm>
                <a:off x="986825" y="3365675"/>
                <a:ext cx="625750" cy="790800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32" extrusionOk="0">
                    <a:moveTo>
                      <a:pt x="5060" y="3141"/>
                    </a:moveTo>
                    <a:lnTo>
                      <a:pt x="18373" y="10863"/>
                    </a:lnTo>
                    <a:cubicBezTo>
                      <a:pt x="19260" y="11307"/>
                      <a:pt x="19882" y="12638"/>
                      <a:pt x="19882" y="13703"/>
                    </a:cubicBezTo>
                    <a:cubicBezTo>
                      <a:pt x="19882" y="13792"/>
                      <a:pt x="19882" y="13792"/>
                      <a:pt x="19882" y="13881"/>
                    </a:cubicBezTo>
                    <a:lnTo>
                      <a:pt x="6480" y="6159"/>
                    </a:lnTo>
                    <a:cubicBezTo>
                      <a:pt x="5681" y="5715"/>
                      <a:pt x="5060" y="4384"/>
                      <a:pt x="5060" y="3319"/>
                    </a:cubicBezTo>
                    <a:cubicBezTo>
                      <a:pt x="5060" y="3230"/>
                      <a:pt x="5060" y="3230"/>
                      <a:pt x="5060" y="3141"/>
                    </a:cubicBezTo>
                    <a:close/>
                    <a:moveTo>
                      <a:pt x="2851" y="0"/>
                    </a:moveTo>
                    <a:cubicBezTo>
                      <a:pt x="1183" y="0"/>
                      <a:pt x="1" y="1561"/>
                      <a:pt x="1" y="4206"/>
                    </a:cubicBezTo>
                    <a:lnTo>
                      <a:pt x="1" y="17165"/>
                    </a:lnTo>
                    <a:lnTo>
                      <a:pt x="25030" y="31632"/>
                    </a:lnTo>
                    <a:lnTo>
                      <a:pt x="25030" y="18673"/>
                    </a:lnTo>
                    <a:cubicBezTo>
                      <a:pt x="25030" y="15123"/>
                      <a:pt x="22899" y="11041"/>
                      <a:pt x="20237" y="9532"/>
                    </a:cubicBezTo>
                    <a:lnTo>
                      <a:pt x="4705" y="567"/>
                    </a:lnTo>
                    <a:cubicBezTo>
                      <a:pt x="4049" y="183"/>
                      <a:pt x="3421" y="0"/>
                      <a:pt x="28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875;p39">
                <a:extLst>
                  <a:ext uri="{FF2B5EF4-FFF2-40B4-BE49-F238E27FC236}">
                    <a16:creationId xmlns:a16="http://schemas.microsoft.com/office/drawing/2014/main" id="{724B64BC-B396-84BF-411C-0A2839B8DAE9}"/>
                  </a:ext>
                </a:extLst>
              </p:cNvPr>
              <p:cNvSpPr/>
              <p:nvPr/>
            </p:nvSpPr>
            <p:spPr>
              <a:xfrm>
                <a:off x="1073375" y="3438050"/>
                <a:ext cx="41050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16420" h="12063" extrusionOk="0">
                    <a:moveTo>
                      <a:pt x="957" y="1"/>
                    </a:moveTo>
                    <a:cubicBezTo>
                      <a:pt x="410" y="1"/>
                      <a:pt x="0" y="502"/>
                      <a:pt x="0" y="1311"/>
                    </a:cubicBezTo>
                    <a:cubicBezTo>
                      <a:pt x="0" y="2376"/>
                      <a:pt x="710" y="3708"/>
                      <a:pt x="1509" y="4152"/>
                    </a:cubicBezTo>
                    <a:lnTo>
                      <a:pt x="14911" y="11873"/>
                    </a:lnTo>
                    <a:cubicBezTo>
                      <a:pt x="15140" y="12001"/>
                      <a:pt x="15355" y="12062"/>
                      <a:pt x="15546" y="12062"/>
                    </a:cubicBezTo>
                    <a:cubicBezTo>
                      <a:pt x="16022" y="12062"/>
                      <a:pt x="16356" y="11682"/>
                      <a:pt x="16420" y="10986"/>
                    </a:cubicBezTo>
                    <a:lnTo>
                      <a:pt x="3018" y="3264"/>
                    </a:lnTo>
                    <a:cubicBezTo>
                      <a:pt x="2219" y="2820"/>
                      <a:pt x="1598" y="1489"/>
                      <a:pt x="1598" y="424"/>
                    </a:cubicBezTo>
                    <a:cubicBezTo>
                      <a:pt x="1598" y="335"/>
                      <a:pt x="1598" y="335"/>
                      <a:pt x="1598" y="246"/>
                    </a:cubicBezTo>
                    <a:lnTo>
                      <a:pt x="1509" y="158"/>
                    </a:lnTo>
                    <a:cubicBezTo>
                      <a:pt x="1317" y="51"/>
                      <a:pt x="1130" y="1"/>
                      <a:pt x="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876;p39">
                <a:extLst>
                  <a:ext uri="{FF2B5EF4-FFF2-40B4-BE49-F238E27FC236}">
                    <a16:creationId xmlns:a16="http://schemas.microsoft.com/office/drawing/2014/main" id="{B22B3908-35AF-FD42-1F4A-C023F49FC9B3}"/>
                  </a:ext>
                </a:extLst>
              </p:cNvPr>
              <p:cNvSpPr/>
              <p:nvPr/>
            </p:nvSpPr>
            <p:spPr>
              <a:xfrm>
                <a:off x="1419500" y="3761500"/>
                <a:ext cx="135375" cy="2995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1983" extrusionOk="0">
                    <a:moveTo>
                      <a:pt x="1" y="0"/>
                    </a:moveTo>
                    <a:lnTo>
                      <a:pt x="1" y="8876"/>
                    </a:lnTo>
                    <a:lnTo>
                      <a:pt x="5415" y="11982"/>
                    </a:lnTo>
                    <a:lnTo>
                      <a:pt x="5415" y="31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877;p39">
                <a:extLst>
                  <a:ext uri="{FF2B5EF4-FFF2-40B4-BE49-F238E27FC236}">
                    <a16:creationId xmlns:a16="http://schemas.microsoft.com/office/drawing/2014/main" id="{080192AF-9342-C652-A541-110BD284577D}"/>
                  </a:ext>
                </a:extLst>
              </p:cNvPr>
              <p:cNvSpPr/>
              <p:nvPr/>
            </p:nvSpPr>
            <p:spPr>
              <a:xfrm>
                <a:off x="2486775" y="2727500"/>
                <a:ext cx="230800" cy="199725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989" extrusionOk="0">
                    <a:moveTo>
                      <a:pt x="9231" y="1"/>
                    </a:moveTo>
                    <a:lnTo>
                      <a:pt x="4261" y="2397"/>
                    </a:lnTo>
                    <a:cubicBezTo>
                      <a:pt x="4261" y="2397"/>
                      <a:pt x="3462" y="3640"/>
                      <a:pt x="2663" y="4438"/>
                    </a:cubicBezTo>
                    <a:cubicBezTo>
                      <a:pt x="2220" y="4705"/>
                      <a:pt x="445" y="6746"/>
                      <a:pt x="1" y="7989"/>
                    </a:cubicBezTo>
                    <a:cubicBezTo>
                      <a:pt x="800" y="7900"/>
                      <a:pt x="3196" y="6923"/>
                      <a:pt x="3995" y="6657"/>
                    </a:cubicBezTo>
                    <a:cubicBezTo>
                      <a:pt x="4971" y="6391"/>
                      <a:pt x="7279" y="5947"/>
                      <a:pt x="7279" y="5947"/>
                    </a:cubicBezTo>
                    <a:cubicBezTo>
                      <a:pt x="7279" y="5947"/>
                      <a:pt x="6924" y="5060"/>
                      <a:pt x="7545" y="3640"/>
                    </a:cubicBezTo>
                    <a:cubicBezTo>
                      <a:pt x="8432" y="1687"/>
                      <a:pt x="9231" y="1"/>
                      <a:pt x="92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878;p39">
                <a:extLst>
                  <a:ext uri="{FF2B5EF4-FFF2-40B4-BE49-F238E27FC236}">
                    <a16:creationId xmlns:a16="http://schemas.microsoft.com/office/drawing/2014/main" id="{D5C33368-E323-D93D-FAF8-0A2650C89E49}"/>
                  </a:ext>
                </a:extLst>
              </p:cNvPr>
              <p:cNvSpPr/>
              <p:nvPr/>
            </p:nvSpPr>
            <p:spPr>
              <a:xfrm>
                <a:off x="2462375" y="2794075"/>
                <a:ext cx="2197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6302" extrusionOk="0">
                    <a:moveTo>
                      <a:pt x="4261" y="0"/>
                    </a:moveTo>
                    <a:cubicBezTo>
                      <a:pt x="4261" y="0"/>
                      <a:pt x="2574" y="1598"/>
                      <a:pt x="1421" y="3195"/>
                    </a:cubicBezTo>
                    <a:cubicBezTo>
                      <a:pt x="444" y="4438"/>
                      <a:pt x="1" y="6302"/>
                      <a:pt x="1" y="6302"/>
                    </a:cubicBezTo>
                    <a:cubicBezTo>
                      <a:pt x="1" y="6302"/>
                      <a:pt x="3728" y="5326"/>
                      <a:pt x="4971" y="5059"/>
                    </a:cubicBezTo>
                    <a:cubicBezTo>
                      <a:pt x="6746" y="4704"/>
                      <a:pt x="8787" y="4260"/>
                      <a:pt x="8787" y="4260"/>
                    </a:cubicBezTo>
                    <a:lnTo>
                      <a:pt x="8255" y="3284"/>
                    </a:lnTo>
                    <a:cubicBezTo>
                      <a:pt x="8255" y="3284"/>
                      <a:pt x="6480" y="3373"/>
                      <a:pt x="4882" y="3728"/>
                    </a:cubicBezTo>
                    <a:cubicBezTo>
                      <a:pt x="4172" y="3905"/>
                      <a:pt x="1509" y="4882"/>
                      <a:pt x="1509" y="4882"/>
                    </a:cubicBezTo>
                    <a:cubicBezTo>
                      <a:pt x="1509" y="4882"/>
                      <a:pt x="2574" y="3639"/>
                      <a:pt x="3551" y="2485"/>
                    </a:cubicBezTo>
                    <a:cubicBezTo>
                      <a:pt x="4350" y="1420"/>
                      <a:pt x="5415" y="0"/>
                      <a:pt x="5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879;p39">
                <a:extLst>
                  <a:ext uri="{FF2B5EF4-FFF2-40B4-BE49-F238E27FC236}">
                    <a16:creationId xmlns:a16="http://schemas.microsoft.com/office/drawing/2014/main" id="{2BB96A16-88A8-B5FC-FC9E-EDBB93F2CF9E}"/>
                  </a:ext>
                </a:extLst>
              </p:cNvPr>
              <p:cNvSpPr/>
              <p:nvPr/>
            </p:nvSpPr>
            <p:spPr>
              <a:xfrm>
                <a:off x="2513400" y="2592450"/>
                <a:ext cx="224150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8953" extrusionOk="0">
                    <a:moveTo>
                      <a:pt x="5164" y="0"/>
                    </a:moveTo>
                    <a:cubicBezTo>
                      <a:pt x="4308" y="0"/>
                      <a:pt x="3379" y="339"/>
                      <a:pt x="2486" y="1231"/>
                    </a:cubicBezTo>
                    <a:cubicBezTo>
                      <a:pt x="1" y="3805"/>
                      <a:pt x="977" y="8864"/>
                      <a:pt x="2752" y="8953"/>
                    </a:cubicBezTo>
                    <a:cubicBezTo>
                      <a:pt x="3817" y="8953"/>
                      <a:pt x="6125" y="8509"/>
                      <a:pt x="7368" y="7089"/>
                    </a:cubicBezTo>
                    <a:cubicBezTo>
                      <a:pt x="8699" y="5580"/>
                      <a:pt x="8965" y="3006"/>
                      <a:pt x="8344" y="1852"/>
                    </a:cubicBezTo>
                    <a:cubicBezTo>
                      <a:pt x="7843" y="961"/>
                      <a:pt x="6607" y="0"/>
                      <a:pt x="5164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880;p39">
                <a:extLst>
                  <a:ext uri="{FF2B5EF4-FFF2-40B4-BE49-F238E27FC236}">
                    <a16:creationId xmlns:a16="http://schemas.microsoft.com/office/drawing/2014/main" id="{04B1B663-3AEB-A544-635B-5A4ABC8C696C}"/>
                  </a:ext>
                </a:extLst>
              </p:cNvPr>
              <p:cNvSpPr/>
              <p:nvPr/>
            </p:nvSpPr>
            <p:spPr>
              <a:xfrm>
                <a:off x="2564450" y="2566400"/>
                <a:ext cx="22855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8575" extrusionOk="0">
                    <a:moveTo>
                      <a:pt x="3644" y="0"/>
                    </a:moveTo>
                    <a:cubicBezTo>
                      <a:pt x="2182" y="0"/>
                      <a:pt x="792" y="1010"/>
                      <a:pt x="0" y="2806"/>
                    </a:cubicBezTo>
                    <a:cubicBezTo>
                      <a:pt x="0" y="2806"/>
                      <a:pt x="1775" y="3871"/>
                      <a:pt x="3373" y="4137"/>
                    </a:cubicBezTo>
                    <a:cubicBezTo>
                      <a:pt x="3018" y="5912"/>
                      <a:pt x="3728" y="7243"/>
                      <a:pt x="3728" y="7243"/>
                    </a:cubicBezTo>
                    <a:cubicBezTo>
                      <a:pt x="3728" y="7243"/>
                      <a:pt x="4706" y="6461"/>
                      <a:pt x="5209" y="6461"/>
                    </a:cubicBezTo>
                    <a:cubicBezTo>
                      <a:pt x="5293" y="6461"/>
                      <a:pt x="5364" y="6483"/>
                      <a:pt x="5414" y="6533"/>
                    </a:cubicBezTo>
                    <a:cubicBezTo>
                      <a:pt x="6124" y="7155"/>
                      <a:pt x="4882" y="8575"/>
                      <a:pt x="4882" y="8575"/>
                    </a:cubicBezTo>
                    <a:cubicBezTo>
                      <a:pt x="4882" y="8575"/>
                      <a:pt x="5947" y="7953"/>
                      <a:pt x="6302" y="7421"/>
                    </a:cubicBezTo>
                    <a:cubicBezTo>
                      <a:pt x="6657" y="6888"/>
                      <a:pt x="9142" y="4226"/>
                      <a:pt x="6568" y="1474"/>
                    </a:cubicBezTo>
                    <a:cubicBezTo>
                      <a:pt x="5670" y="468"/>
                      <a:pt x="4640" y="0"/>
                      <a:pt x="3644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881;p39">
                <a:extLst>
                  <a:ext uri="{FF2B5EF4-FFF2-40B4-BE49-F238E27FC236}">
                    <a16:creationId xmlns:a16="http://schemas.microsoft.com/office/drawing/2014/main" id="{F8DAB966-B24F-2804-51DF-2333A99E07FB}"/>
                  </a:ext>
                </a:extLst>
              </p:cNvPr>
              <p:cNvSpPr/>
              <p:nvPr/>
            </p:nvSpPr>
            <p:spPr>
              <a:xfrm>
                <a:off x="2600975" y="2634275"/>
                <a:ext cx="21645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658" h="12694" extrusionOk="0">
                    <a:moveTo>
                      <a:pt x="5354" y="1"/>
                    </a:moveTo>
                    <a:cubicBezTo>
                      <a:pt x="4151" y="1"/>
                      <a:pt x="2711" y="2221"/>
                      <a:pt x="2711" y="2221"/>
                    </a:cubicBezTo>
                    <a:cubicBezTo>
                      <a:pt x="2711" y="2221"/>
                      <a:pt x="758" y="5150"/>
                      <a:pt x="1024" y="6392"/>
                    </a:cubicBezTo>
                    <a:cubicBezTo>
                      <a:pt x="1379" y="7724"/>
                      <a:pt x="2444" y="9055"/>
                      <a:pt x="2001" y="9676"/>
                    </a:cubicBezTo>
                    <a:cubicBezTo>
                      <a:pt x="1798" y="10082"/>
                      <a:pt x="1305" y="10169"/>
                      <a:pt x="920" y="10169"/>
                    </a:cubicBezTo>
                    <a:cubicBezTo>
                      <a:pt x="631" y="10169"/>
                      <a:pt x="403" y="10120"/>
                      <a:pt x="403" y="10120"/>
                    </a:cubicBezTo>
                    <a:lnTo>
                      <a:pt x="403" y="10120"/>
                    </a:lnTo>
                    <a:cubicBezTo>
                      <a:pt x="403" y="10120"/>
                      <a:pt x="1" y="11730"/>
                      <a:pt x="1189" y="11730"/>
                    </a:cubicBezTo>
                    <a:cubicBezTo>
                      <a:pt x="1248" y="11730"/>
                      <a:pt x="1312" y="11726"/>
                      <a:pt x="1379" y="11718"/>
                    </a:cubicBezTo>
                    <a:cubicBezTo>
                      <a:pt x="2711" y="11451"/>
                      <a:pt x="3421" y="11185"/>
                      <a:pt x="3421" y="11185"/>
                    </a:cubicBezTo>
                    <a:lnTo>
                      <a:pt x="5196" y="12694"/>
                    </a:lnTo>
                    <a:cubicBezTo>
                      <a:pt x="5196" y="12694"/>
                      <a:pt x="6527" y="11007"/>
                      <a:pt x="6527" y="9499"/>
                    </a:cubicBezTo>
                    <a:cubicBezTo>
                      <a:pt x="6527" y="8079"/>
                      <a:pt x="5196" y="7014"/>
                      <a:pt x="5640" y="5860"/>
                    </a:cubicBezTo>
                    <a:cubicBezTo>
                      <a:pt x="6083" y="4706"/>
                      <a:pt x="8657" y="3020"/>
                      <a:pt x="6083" y="357"/>
                    </a:cubicBezTo>
                    <a:cubicBezTo>
                      <a:pt x="5863" y="104"/>
                      <a:pt x="5614" y="1"/>
                      <a:pt x="5354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882;p39">
                <a:extLst>
                  <a:ext uri="{FF2B5EF4-FFF2-40B4-BE49-F238E27FC236}">
                    <a16:creationId xmlns:a16="http://schemas.microsoft.com/office/drawing/2014/main" id="{57CB8259-7906-E2D1-9FB5-9D0534AE1719}"/>
                  </a:ext>
                </a:extLst>
              </p:cNvPr>
              <p:cNvSpPr/>
              <p:nvPr/>
            </p:nvSpPr>
            <p:spPr>
              <a:xfrm>
                <a:off x="2646550" y="2692100"/>
                <a:ext cx="599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27" extrusionOk="0">
                    <a:moveTo>
                      <a:pt x="1453" y="0"/>
                    </a:moveTo>
                    <a:cubicBezTo>
                      <a:pt x="783" y="0"/>
                      <a:pt x="0" y="174"/>
                      <a:pt x="0" y="174"/>
                    </a:cubicBezTo>
                    <a:lnTo>
                      <a:pt x="0" y="1417"/>
                    </a:lnTo>
                    <a:cubicBezTo>
                      <a:pt x="0" y="1417"/>
                      <a:pt x="133" y="1426"/>
                      <a:pt x="336" y="1426"/>
                    </a:cubicBezTo>
                    <a:cubicBezTo>
                      <a:pt x="995" y="1426"/>
                      <a:pt x="2397" y="1323"/>
                      <a:pt x="2397" y="440"/>
                    </a:cubicBezTo>
                    <a:cubicBezTo>
                      <a:pt x="2397" y="98"/>
                      <a:pt x="1956" y="0"/>
                      <a:pt x="1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883;p39">
                <a:extLst>
                  <a:ext uri="{FF2B5EF4-FFF2-40B4-BE49-F238E27FC236}">
                    <a16:creationId xmlns:a16="http://schemas.microsoft.com/office/drawing/2014/main" id="{7070AF74-752C-08A5-ECA6-D4898319D98E}"/>
                  </a:ext>
                </a:extLst>
              </p:cNvPr>
              <p:cNvSpPr/>
              <p:nvPr/>
            </p:nvSpPr>
            <p:spPr>
              <a:xfrm>
                <a:off x="2293750" y="2916875"/>
                <a:ext cx="15535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4319" extrusionOk="0">
                    <a:moveTo>
                      <a:pt x="2083" y="0"/>
                    </a:moveTo>
                    <a:cubicBezTo>
                      <a:pt x="1390" y="0"/>
                      <a:pt x="926" y="287"/>
                      <a:pt x="533" y="680"/>
                    </a:cubicBezTo>
                    <a:cubicBezTo>
                      <a:pt x="0" y="1301"/>
                      <a:pt x="1243" y="1922"/>
                      <a:pt x="1687" y="2277"/>
                    </a:cubicBezTo>
                    <a:cubicBezTo>
                      <a:pt x="2130" y="2632"/>
                      <a:pt x="4172" y="4319"/>
                      <a:pt x="4172" y="4319"/>
                    </a:cubicBezTo>
                    <a:lnTo>
                      <a:pt x="6213" y="2632"/>
                    </a:lnTo>
                    <a:cubicBezTo>
                      <a:pt x="6213" y="2455"/>
                      <a:pt x="5148" y="1035"/>
                      <a:pt x="3550" y="325"/>
                    </a:cubicBezTo>
                    <a:cubicBezTo>
                      <a:pt x="2964" y="97"/>
                      <a:pt x="2485" y="0"/>
                      <a:pt x="2083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884;p39">
                <a:extLst>
                  <a:ext uri="{FF2B5EF4-FFF2-40B4-BE49-F238E27FC236}">
                    <a16:creationId xmlns:a16="http://schemas.microsoft.com/office/drawing/2014/main" id="{44ACC963-140C-8AC3-F6BB-0E57A8CDD158}"/>
                  </a:ext>
                </a:extLst>
              </p:cNvPr>
              <p:cNvSpPr/>
              <p:nvPr/>
            </p:nvSpPr>
            <p:spPr>
              <a:xfrm>
                <a:off x="2369175" y="2936000"/>
                <a:ext cx="376625" cy="260100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10404" extrusionOk="0">
                    <a:moveTo>
                      <a:pt x="13450" y="1"/>
                    </a:moveTo>
                    <a:cubicBezTo>
                      <a:pt x="13252" y="1"/>
                      <a:pt x="13029" y="30"/>
                      <a:pt x="12782" y="92"/>
                    </a:cubicBezTo>
                    <a:cubicBezTo>
                      <a:pt x="10030" y="714"/>
                      <a:pt x="7279" y="4974"/>
                      <a:pt x="7279" y="4974"/>
                    </a:cubicBezTo>
                    <a:lnTo>
                      <a:pt x="3374" y="1424"/>
                    </a:lnTo>
                    <a:cubicBezTo>
                      <a:pt x="3374" y="1424"/>
                      <a:pt x="3090" y="1367"/>
                      <a:pt x="2706" y="1367"/>
                    </a:cubicBezTo>
                    <a:cubicBezTo>
                      <a:pt x="2258" y="1367"/>
                      <a:pt x="1674" y="1444"/>
                      <a:pt x="1243" y="1779"/>
                    </a:cubicBezTo>
                    <a:cubicBezTo>
                      <a:pt x="445" y="2311"/>
                      <a:pt x="1" y="3287"/>
                      <a:pt x="1" y="3287"/>
                    </a:cubicBezTo>
                    <a:cubicBezTo>
                      <a:pt x="1" y="3287"/>
                      <a:pt x="2042" y="5773"/>
                      <a:pt x="3729" y="7725"/>
                    </a:cubicBezTo>
                    <a:cubicBezTo>
                      <a:pt x="4435" y="8510"/>
                      <a:pt x="5904" y="10404"/>
                      <a:pt x="7216" y="10404"/>
                    </a:cubicBezTo>
                    <a:cubicBezTo>
                      <a:pt x="7388" y="10404"/>
                      <a:pt x="7558" y="10371"/>
                      <a:pt x="7723" y="10299"/>
                    </a:cubicBezTo>
                    <a:cubicBezTo>
                      <a:pt x="8788" y="9855"/>
                      <a:pt x="10829" y="8613"/>
                      <a:pt x="11983" y="7459"/>
                    </a:cubicBezTo>
                    <a:cubicBezTo>
                      <a:pt x="13137" y="6305"/>
                      <a:pt x="13758" y="4885"/>
                      <a:pt x="14202" y="3820"/>
                    </a:cubicBezTo>
                    <a:cubicBezTo>
                      <a:pt x="15064" y="1702"/>
                      <a:pt x="14957" y="1"/>
                      <a:pt x="134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8973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C26B6A0-1E34-0171-0C18-F8CB1596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68" y="414932"/>
            <a:ext cx="7717800" cy="572700"/>
          </a:xfrm>
        </p:spPr>
        <p:txBody>
          <a:bodyPr/>
          <a:lstStyle/>
          <a:p>
            <a:r>
              <a:rPr lang="en-US" dirty="0" err="1"/>
              <a:t>Tầm</a:t>
            </a:r>
            <a:r>
              <a:rPr lang="en-US" dirty="0"/>
              <a:t> </a:t>
            </a:r>
            <a:r>
              <a:rPr lang="en-US" dirty="0" err="1"/>
              <a:t>soát</a:t>
            </a:r>
            <a:endParaRPr lang="en-US" dirty="0"/>
          </a:p>
        </p:txBody>
      </p:sp>
      <p:grpSp>
        <p:nvGrpSpPr>
          <p:cNvPr id="3" name="Google Shape;596;p37">
            <a:extLst>
              <a:ext uri="{FF2B5EF4-FFF2-40B4-BE49-F238E27FC236}">
                <a16:creationId xmlns:a16="http://schemas.microsoft.com/office/drawing/2014/main" id="{E7BC2E27-CD3E-1AE3-D2BC-1A65182C91C1}"/>
              </a:ext>
            </a:extLst>
          </p:cNvPr>
          <p:cNvGrpSpPr/>
          <p:nvPr/>
        </p:nvGrpSpPr>
        <p:grpSpPr>
          <a:xfrm>
            <a:off x="138775" y="2717828"/>
            <a:ext cx="1025083" cy="2187576"/>
            <a:chOff x="306861" y="1339755"/>
            <a:chExt cx="1378240" cy="3487893"/>
          </a:xfrm>
        </p:grpSpPr>
        <p:grpSp>
          <p:nvGrpSpPr>
            <p:cNvPr id="4" name="Google Shape;597;p37">
              <a:extLst>
                <a:ext uri="{FF2B5EF4-FFF2-40B4-BE49-F238E27FC236}">
                  <a16:creationId xmlns:a16="http://schemas.microsoft.com/office/drawing/2014/main" id="{64663E2B-A3C3-7790-14FB-981800D9A48C}"/>
                </a:ext>
              </a:extLst>
            </p:cNvPr>
            <p:cNvGrpSpPr/>
            <p:nvPr/>
          </p:nvGrpSpPr>
          <p:grpSpPr>
            <a:xfrm>
              <a:off x="562446" y="2018737"/>
              <a:ext cx="1122645" cy="2808910"/>
              <a:chOff x="553863" y="1859436"/>
              <a:chExt cx="1182852" cy="2959551"/>
            </a:xfrm>
          </p:grpSpPr>
          <p:sp>
            <p:nvSpPr>
              <p:cNvPr id="8" name="Google Shape;598;p37">
                <a:extLst>
                  <a:ext uri="{FF2B5EF4-FFF2-40B4-BE49-F238E27FC236}">
                    <a16:creationId xmlns:a16="http://schemas.microsoft.com/office/drawing/2014/main" id="{30B1CDE2-876C-80A4-1959-D2916269185F}"/>
                  </a:ext>
                </a:extLst>
              </p:cNvPr>
              <p:cNvSpPr/>
              <p:nvPr/>
            </p:nvSpPr>
            <p:spPr>
              <a:xfrm flipH="1">
                <a:off x="776673" y="1859436"/>
                <a:ext cx="489576" cy="317042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18666" extrusionOk="0">
                    <a:moveTo>
                      <a:pt x="14563" y="1"/>
                    </a:moveTo>
                    <a:cubicBezTo>
                      <a:pt x="8777" y="1"/>
                      <a:pt x="3262" y="3623"/>
                      <a:pt x="2636" y="5499"/>
                    </a:cubicBezTo>
                    <a:cubicBezTo>
                      <a:pt x="1964" y="7420"/>
                      <a:pt x="0" y="13119"/>
                      <a:pt x="2889" y="13119"/>
                    </a:cubicBezTo>
                    <a:cubicBezTo>
                      <a:pt x="2901" y="13119"/>
                      <a:pt x="2913" y="13119"/>
                      <a:pt x="2926" y="13119"/>
                    </a:cubicBezTo>
                    <a:cubicBezTo>
                      <a:pt x="5916" y="13119"/>
                      <a:pt x="7652" y="18665"/>
                      <a:pt x="7652" y="18665"/>
                    </a:cubicBezTo>
                    <a:cubicBezTo>
                      <a:pt x="7652" y="18665"/>
                      <a:pt x="28824" y="11962"/>
                      <a:pt x="24532" y="5451"/>
                    </a:cubicBezTo>
                    <a:cubicBezTo>
                      <a:pt x="21838" y="1391"/>
                      <a:pt x="18149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99;p37">
                <a:extLst>
                  <a:ext uri="{FF2B5EF4-FFF2-40B4-BE49-F238E27FC236}">
                    <a16:creationId xmlns:a16="http://schemas.microsoft.com/office/drawing/2014/main" id="{C5C73794-1643-B154-2035-110D807D107F}"/>
                  </a:ext>
                </a:extLst>
              </p:cNvPr>
              <p:cNvSpPr/>
              <p:nvPr/>
            </p:nvSpPr>
            <p:spPr>
              <a:xfrm flipH="1">
                <a:off x="1504888" y="2606062"/>
                <a:ext cx="165485" cy="111201"/>
              </a:xfrm>
              <a:custGeom>
                <a:avLst/>
                <a:gdLst/>
                <a:ahLst/>
                <a:cxnLst/>
                <a:rect l="l" t="t" r="r" b="b"/>
                <a:pathLst>
                  <a:path w="9743" h="6547" extrusionOk="0">
                    <a:moveTo>
                      <a:pt x="7221" y="0"/>
                    </a:moveTo>
                    <a:cubicBezTo>
                      <a:pt x="5254" y="0"/>
                      <a:pt x="2135" y="1730"/>
                      <a:pt x="1833" y="3499"/>
                    </a:cubicBezTo>
                    <a:cubicBezTo>
                      <a:pt x="1496" y="5428"/>
                      <a:pt x="0" y="4608"/>
                      <a:pt x="1544" y="6152"/>
                    </a:cubicBezTo>
                    <a:cubicBezTo>
                      <a:pt x="1834" y="6433"/>
                      <a:pt x="2304" y="6547"/>
                      <a:pt x="2877" y="6547"/>
                    </a:cubicBezTo>
                    <a:cubicBezTo>
                      <a:pt x="5353" y="6547"/>
                      <a:pt x="9742" y="4416"/>
                      <a:pt x="9742" y="4416"/>
                    </a:cubicBezTo>
                    <a:cubicBezTo>
                      <a:pt x="9742" y="4416"/>
                      <a:pt x="9694" y="606"/>
                      <a:pt x="7862" y="75"/>
                    </a:cubicBezTo>
                    <a:cubicBezTo>
                      <a:pt x="7668" y="24"/>
                      <a:pt x="7453" y="0"/>
                      <a:pt x="7221" y="0"/>
                    </a:cubicBezTo>
                    <a:close/>
                  </a:path>
                </a:pathLst>
              </a:custGeom>
              <a:solidFill>
                <a:srgbClr val="DFF1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00;p37">
                <a:extLst>
                  <a:ext uri="{FF2B5EF4-FFF2-40B4-BE49-F238E27FC236}">
                    <a16:creationId xmlns:a16="http://schemas.microsoft.com/office/drawing/2014/main" id="{EFA47CCF-C958-D7CD-3813-71B51EEB9D4A}"/>
                  </a:ext>
                </a:extLst>
              </p:cNvPr>
              <p:cNvSpPr/>
              <p:nvPr/>
            </p:nvSpPr>
            <p:spPr>
              <a:xfrm flipH="1">
                <a:off x="1202690" y="2613060"/>
                <a:ext cx="415249" cy="393831"/>
              </a:xfrm>
              <a:custGeom>
                <a:avLst/>
                <a:gdLst/>
                <a:ahLst/>
                <a:cxnLst/>
                <a:rect l="l" t="t" r="r" b="b"/>
                <a:pathLst>
                  <a:path w="24448" h="23187" extrusionOk="0">
                    <a:moveTo>
                      <a:pt x="1881" y="1"/>
                    </a:moveTo>
                    <a:lnTo>
                      <a:pt x="0" y="5113"/>
                    </a:lnTo>
                    <a:cubicBezTo>
                      <a:pt x="0" y="5113"/>
                      <a:pt x="12010" y="23187"/>
                      <a:pt x="16662" y="23187"/>
                    </a:cubicBezTo>
                    <a:cubicBezTo>
                      <a:pt x="17141" y="23187"/>
                      <a:pt x="17542" y="22995"/>
                      <a:pt x="17844" y="22571"/>
                    </a:cubicBezTo>
                    <a:cubicBezTo>
                      <a:pt x="21124" y="18038"/>
                      <a:pt x="22040" y="16302"/>
                      <a:pt x="23728" y="11238"/>
                    </a:cubicBezTo>
                    <a:cubicBezTo>
                      <a:pt x="24447" y="9100"/>
                      <a:pt x="23607" y="8487"/>
                      <a:pt x="22406" y="8487"/>
                    </a:cubicBezTo>
                    <a:cubicBezTo>
                      <a:pt x="20790" y="8487"/>
                      <a:pt x="18519" y="9598"/>
                      <a:pt x="18519" y="9598"/>
                    </a:cubicBezTo>
                    <a:cubicBezTo>
                      <a:pt x="18519" y="9598"/>
                      <a:pt x="17932" y="9821"/>
                      <a:pt x="16665" y="9821"/>
                    </a:cubicBezTo>
                    <a:cubicBezTo>
                      <a:pt x="15364" y="9821"/>
                      <a:pt x="13347" y="9586"/>
                      <a:pt x="10514" y="8633"/>
                    </a:cubicBezTo>
                    <a:cubicBezTo>
                      <a:pt x="5980" y="7138"/>
                      <a:pt x="1881" y="1"/>
                      <a:pt x="1881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01;p37">
                <a:extLst>
                  <a:ext uri="{FF2B5EF4-FFF2-40B4-BE49-F238E27FC236}">
                    <a16:creationId xmlns:a16="http://schemas.microsoft.com/office/drawing/2014/main" id="{0CB93D2C-B5B9-1FF0-2C77-DA7ED7A08E0D}"/>
                  </a:ext>
                </a:extLst>
              </p:cNvPr>
              <p:cNvSpPr/>
              <p:nvPr/>
            </p:nvSpPr>
            <p:spPr>
              <a:xfrm flipH="1">
                <a:off x="1516352" y="2487728"/>
                <a:ext cx="220363" cy="222011"/>
              </a:xfrm>
              <a:custGeom>
                <a:avLst/>
                <a:gdLst/>
                <a:ahLst/>
                <a:cxnLst/>
                <a:rect l="l" t="t" r="r" b="b"/>
                <a:pathLst>
                  <a:path w="12974" h="13071" extrusionOk="0">
                    <a:moveTo>
                      <a:pt x="4775" y="483"/>
                    </a:moveTo>
                    <a:cubicBezTo>
                      <a:pt x="4775" y="483"/>
                      <a:pt x="0" y="2026"/>
                      <a:pt x="3135" y="8730"/>
                    </a:cubicBezTo>
                    <a:cubicBezTo>
                      <a:pt x="3472" y="9453"/>
                      <a:pt x="4292" y="10129"/>
                      <a:pt x="5305" y="11141"/>
                    </a:cubicBezTo>
                    <a:cubicBezTo>
                      <a:pt x="5643" y="11479"/>
                      <a:pt x="8392" y="13071"/>
                      <a:pt x="8392" y="13071"/>
                    </a:cubicBezTo>
                    <a:cubicBezTo>
                      <a:pt x="8392" y="13071"/>
                      <a:pt x="11430" y="10707"/>
                      <a:pt x="11816" y="8007"/>
                    </a:cubicBezTo>
                    <a:cubicBezTo>
                      <a:pt x="12973" y="1"/>
                      <a:pt x="7379" y="5258"/>
                      <a:pt x="4775" y="483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02;p37">
                <a:extLst>
                  <a:ext uri="{FF2B5EF4-FFF2-40B4-BE49-F238E27FC236}">
                    <a16:creationId xmlns:a16="http://schemas.microsoft.com/office/drawing/2014/main" id="{B32D8CA7-7F34-1561-B5EA-DD504B8EEABF}"/>
                  </a:ext>
                </a:extLst>
              </p:cNvPr>
              <p:cNvSpPr/>
              <p:nvPr/>
            </p:nvSpPr>
            <p:spPr>
              <a:xfrm flipH="1">
                <a:off x="1110887" y="2252757"/>
                <a:ext cx="544743" cy="776877"/>
              </a:xfrm>
              <a:custGeom>
                <a:avLst/>
                <a:gdLst/>
                <a:ahLst/>
                <a:cxnLst/>
                <a:rect l="l" t="t" r="r" b="b"/>
                <a:pathLst>
                  <a:path w="32072" h="45739" extrusionOk="0">
                    <a:moveTo>
                      <a:pt x="1" y="26085"/>
                    </a:moveTo>
                    <a:lnTo>
                      <a:pt x="1" y="26085"/>
                    </a:lnTo>
                    <a:cubicBezTo>
                      <a:pt x="1" y="26085"/>
                      <a:pt x="10" y="26099"/>
                      <a:pt x="30" y="26124"/>
                    </a:cubicBezTo>
                    <a:lnTo>
                      <a:pt x="30" y="26124"/>
                    </a:lnTo>
                    <a:cubicBezTo>
                      <a:pt x="11" y="26098"/>
                      <a:pt x="1" y="26085"/>
                      <a:pt x="1" y="26085"/>
                    </a:cubicBezTo>
                    <a:close/>
                    <a:moveTo>
                      <a:pt x="24936" y="1"/>
                    </a:moveTo>
                    <a:cubicBezTo>
                      <a:pt x="24732" y="1"/>
                      <a:pt x="24522" y="30"/>
                      <a:pt x="24307" y="90"/>
                    </a:cubicBezTo>
                    <a:cubicBezTo>
                      <a:pt x="18279" y="1730"/>
                      <a:pt x="18327" y="6504"/>
                      <a:pt x="17700" y="14317"/>
                    </a:cubicBezTo>
                    <a:cubicBezTo>
                      <a:pt x="17073" y="22130"/>
                      <a:pt x="18279" y="22660"/>
                      <a:pt x="16494" y="25892"/>
                    </a:cubicBezTo>
                    <a:cubicBezTo>
                      <a:pt x="16195" y="26434"/>
                      <a:pt x="15739" y="26660"/>
                      <a:pt x="15187" y="26660"/>
                    </a:cubicBezTo>
                    <a:cubicBezTo>
                      <a:pt x="12455" y="26660"/>
                      <a:pt x="7379" y="21117"/>
                      <a:pt x="7379" y="21117"/>
                    </a:cubicBezTo>
                    <a:cubicBezTo>
                      <a:pt x="7379" y="21117"/>
                      <a:pt x="7283" y="24686"/>
                      <a:pt x="5064" y="25747"/>
                    </a:cubicBezTo>
                    <a:cubicBezTo>
                      <a:pt x="3536" y="26475"/>
                      <a:pt x="2440" y="26702"/>
                      <a:pt x="1667" y="26702"/>
                    </a:cubicBezTo>
                    <a:cubicBezTo>
                      <a:pt x="589" y="26702"/>
                      <a:pt x="142" y="26260"/>
                      <a:pt x="30" y="26124"/>
                    </a:cubicBezTo>
                    <a:lnTo>
                      <a:pt x="30" y="26124"/>
                    </a:lnTo>
                    <a:cubicBezTo>
                      <a:pt x="763" y="27094"/>
                      <a:pt x="14908" y="45738"/>
                      <a:pt x="19723" y="45738"/>
                    </a:cubicBezTo>
                    <a:cubicBezTo>
                      <a:pt x="20277" y="45738"/>
                      <a:pt x="20707" y="45491"/>
                      <a:pt x="20980" y="44942"/>
                    </a:cubicBezTo>
                    <a:cubicBezTo>
                      <a:pt x="23680" y="39540"/>
                      <a:pt x="32072" y="23770"/>
                      <a:pt x="32072" y="22516"/>
                    </a:cubicBezTo>
                    <a:cubicBezTo>
                      <a:pt x="32072" y="21260"/>
                      <a:pt x="30457" y="1"/>
                      <a:pt x="2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03;p37">
                <a:extLst>
                  <a:ext uri="{FF2B5EF4-FFF2-40B4-BE49-F238E27FC236}">
                    <a16:creationId xmlns:a16="http://schemas.microsoft.com/office/drawing/2014/main" id="{6F4C1860-E7AB-01B6-08BD-C496DB0EA9CE}"/>
                  </a:ext>
                </a:extLst>
              </p:cNvPr>
              <p:cNvSpPr/>
              <p:nvPr/>
            </p:nvSpPr>
            <p:spPr>
              <a:xfrm flipH="1">
                <a:off x="741446" y="4645366"/>
                <a:ext cx="74564" cy="55728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81" extrusionOk="0">
                    <a:moveTo>
                      <a:pt x="1" y="1"/>
                    </a:moveTo>
                    <a:lnTo>
                      <a:pt x="1" y="724"/>
                    </a:lnTo>
                    <a:lnTo>
                      <a:pt x="4390" y="3280"/>
                    </a:lnTo>
                    <a:lnTo>
                      <a:pt x="4390" y="16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04;p37">
                <a:extLst>
                  <a:ext uri="{FF2B5EF4-FFF2-40B4-BE49-F238E27FC236}">
                    <a16:creationId xmlns:a16="http://schemas.microsoft.com/office/drawing/2014/main" id="{505991A0-9F40-562B-37AF-FD44EAC60A52}"/>
                  </a:ext>
                </a:extLst>
              </p:cNvPr>
              <p:cNvSpPr/>
              <p:nvPr/>
            </p:nvSpPr>
            <p:spPr>
              <a:xfrm flipH="1">
                <a:off x="688198" y="4629078"/>
                <a:ext cx="53265" cy="7201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40" extrusionOk="0">
                    <a:moveTo>
                      <a:pt x="2223" y="1"/>
                    </a:moveTo>
                    <a:cubicBezTo>
                      <a:pt x="2175" y="1"/>
                      <a:pt x="2125" y="14"/>
                      <a:pt x="2074" y="44"/>
                    </a:cubicBezTo>
                    <a:lnTo>
                      <a:pt x="1" y="2600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8"/>
                      <a:pt x="2991" y="2310"/>
                      <a:pt x="3087" y="1924"/>
                    </a:cubicBezTo>
                    <a:cubicBezTo>
                      <a:pt x="3135" y="1635"/>
                      <a:pt x="3135" y="1298"/>
                      <a:pt x="3087" y="1008"/>
                    </a:cubicBezTo>
                    <a:cubicBezTo>
                      <a:pt x="3087" y="1066"/>
                      <a:pt x="3081" y="1091"/>
                      <a:pt x="3069" y="1091"/>
                    </a:cubicBezTo>
                    <a:cubicBezTo>
                      <a:pt x="2989" y="1091"/>
                      <a:pt x="2659" y="1"/>
                      <a:pt x="2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05;p37">
                <a:extLst>
                  <a:ext uri="{FF2B5EF4-FFF2-40B4-BE49-F238E27FC236}">
                    <a16:creationId xmlns:a16="http://schemas.microsoft.com/office/drawing/2014/main" id="{8737AC7F-6749-E108-7C58-44D18CE11FDB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81738" cy="285841"/>
              </a:xfrm>
              <a:custGeom>
                <a:avLst/>
                <a:gdLst/>
                <a:ahLst/>
                <a:cxnLst/>
                <a:rect l="l" t="t" r="r" b="b"/>
                <a:pathLst>
                  <a:path w="22475" h="16829" extrusionOk="0">
                    <a:moveTo>
                      <a:pt x="21413" y="1"/>
                    </a:moveTo>
                    <a:cubicBezTo>
                      <a:pt x="21413" y="1"/>
                      <a:pt x="21172" y="1689"/>
                      <a:pt x="20545" y="2798"/>
                    </a:cubicBezTo>
                    <a:cubicBezTo>
                      <a:pt x="19870" y="3955"/>
                      <a:pt x="15723" y="6222"/>
                      <a:pt x="15723" y="6222"/>
                    </a:cubicBezTo>
                    <a:cubicBezTo>
                      <a:pt x="15723" y="6222"/>
                      <a:pt x="12732" y="3762"/>
                      <a:pt x="11479" y="3039"/>
                    </a:cubicBezTo>
                    <a:cubicBezTo>
                      <a:pt x="11332" y="2955"/>
                      <a:pt x="11178" y="2916"/>
                      <a:pt x="11020" y="2916"/>
                    </a:cubicBezTo>
                    <a:cubicBezTo>
                      <a:pt x="9822" y="2916"/>
                      <a:pt x="8350" y="5115"/>
                      <a:pt x="7669" y="6222"/>
                    </a:cubicBezTo>
                    <a:cubicBezTo>
                      <a:pt x="6897" y="7476"/>
                      <a:pt x="3907" y="10611"/>
                      <a:pt x="2267" y="11575"/>
                    </a:cubicBezTo>
                    <a:cubicBezTo>
                      <a:pt x="1013" y="12299"/>
                      <a:pt x="0" y="15144"/>
                      <a:pt x="193" y="15916"/>
                    </a:cubicBezTo>
                    <a:cubicBezTo>
                      <a:pt x="301" y="16403"/>
                      <a:pt x="1986" y="16829"/>
                      <a:pt x="4159" y="16829"/>
                    </a:cubicBezTo>
                    <a:cubicBezTo>
                      <a:pt x="5862" y="16829"/>
                      <a:pt x="7866" y="16567"/>
                      <a:pt x="9646" y="15868"/>
                    </a:cubicBezTo>
                    <a:cubicBezTo>
                      <a:pt x="12395" y="14807"/>
                      <a:pt x="16880" y="10514"/>
                      <a:pt x="18037" y="9309"/>
                    </a:cubicBezTo>
                    <a:cubicBezTo>
                      <a:pt x="19243" y="8151"/>
                      <a:pt x="22426" y="6704"/>
                      <a:pt x="22474" y="6704"/>
                    </a:cubicBezTo>
                    <a:lnTo>
                      <a:pt x="22474" y="4631"/>
                    </a:lnTo>
                    <a:cubicBezTo>
                      <a:pt x="22474" y="2750"/>
                      <a:pt x="21413" y="1"/>
                      <a:pt x="21413" y="1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06;p37">
                <a:extLst>
                  <a:ext uri="{FF2B5EF4-FFF2-40B4-BE49-F238E27FC236}">
                    <a16:creationId xmlns:a16="http://schemas.microsoft.com/office/drawing/2014/main" id="{3B772718-C8A5-8303-EEEA-BE934638F235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74366" cy="276448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16276" extrusionOk="0">
                    <a:moveTo>
                      <a:pt x="20979" y="1"/>
                    </a:moveTo>
                    <a:cubicBezTo>
                      <a:pt x="20979" y="1"/>
                      <a:pt x="20979" y="49"/>
                      <a:pt x="20979" y="145"/>
                    </a:cubicBezTo>
                    <a:cubicBezTo>
                      <a:pt x="20883" y="579"/>
                      <a:pt x="20642" y="1882"/>
                      <a:pt x="20111" y="2798"/>
                    </a:cubicBezTo>
                    <a:cubicBezTo>
                      <a:pt x="19436" y="3955"/>
                      <a:pt x="15289" y="6222"/>
                      <a:pt x="15289" y="6222"/>
                    </a:cubicBezTo>
                    <a:cubicBezTo>
                      <a:pt x="15289" y="6222"/>
                      <a:pt x="13359" y="4631"/>
                      <a:pt x="11961" y="3618"/>
                    </a:cubicBezTo>
                    <a:cubicBezTo>
                      <a:pt x="11816" y="3570"/>
                      <a:pt x="11720" y="3473"/>
                      <a:pt x="11623" y="3377"/>
                    </a:cubicBezTo>
                    <a:cubicBezTo>
                      <a:pt x="11382" y="3280"/>
                      <a:pt x="11237" y="3136"/>
                      <a:pt x="11045" y="3039"/>
                    </a:cubicBezTo>
                    <a:cubicBezTo>
                      <a:pt x="10898" y="2966"/>
                      <a:pt x="10747" y="2933"/>
                      <a:pt x="10594" y="2933"/>
                    </a:cubicBezTo>
                    <a:cubicBezTo>
                      <a:pt x="10240" y="2933"/>
                      <a:pt x="9871" y="3108"/>
                      <a:pt x="9501" y="3377"/>
                    </a:cubicBezTo>
                    <a:cubicBezTo>
                      <a:pt x="8585" y="4100"/>
                      <a:pt x="7717" y="5402"/>
                      <a:pt x="7235" y="6222"/>
                    </a:cubicBezTo>
                    <a:cubicBezTo>
                      <a:pt x="6897" y="6704"/>
                      <a:pt x="6222" y="7572"/>
                      <a:pt x="5354" y="8489"/>
                    </a:cubicBezTo>
                    <a:cubicBezTo>
                      <a:pt x="4196" y="9743"/>
                      <a:pt x="2798" y="11045"/>
                      <a:pt x="1833" y="11575"/>
                    </a:cubicBezTo>
                    <a:cubicBezTo>
                      <a:pt x="820" y="12154"/>
                      <a:pt x="386" y="13553"/>
                      <a:pt x="97" y="14807"/>
                    </a:cubicBezTo>
                    <a:cubicBezTo>
                      <a:pt x="0" y="15289"/>
                      <a:pt x="338" y="15819"/>
                      <a:pt x="820" y="15964"/>
                    </a:cubicBezTo>
                    <a:cubicBezTo>
                      <a:pt x="1504" y="16145"/>
                      <a:pt x="2439" y="16276"/>
                      <a:pt x="3562" y="16276"/>
                    </a:cubicBezTo>
                    <a:cubicBezTo>
                      <a:pt x="5134" y="16276"/>
                      <a:pt x="7075" y="16020"/>
                      <a:pt x="9212" y="15289"/>
                    </a:cubicBezTo>
                    <a:cubicBezTo>
                      <a:pt x="11141" y="14662"/>
                      <a:pt x="13890" y="12492"/>
                      <a:pt x="15771" y="10659"/>
                    </a:cubicBezTo>
                    <a:cubicBezTo>
                      <a:pt x="16591" y="9839"/>
                      <a:pt x="17266" y="9116"/>
                      <a:pt x="17603" y="8778"/>
                    </a:cubicBezTo>
                    <a:cubicBezTo>
                      <a:pt x="18182" y="8199"/>
                      <a:pt x="19243" y="7572"/>
                      <a:pt x="20160" y="7042"/>
                    </a:cubicBezTo>
                    <a:cubicBezTo>
                      <a:pt x="21172" y="6511"/>
                      <a:pt x="21992" y="6126"/>
                      <a:pt x="22040" y="6126"/>
                    </a:cubicBezTo>
                    <a:lnTo>
                      <a:pt x="22040" y="4631"/>
                    </a:lnTo>
                    <a:cubicBezTo>
                      <a:pt x="22040" y="4004"/>
                      <a:pt x="21896" y="3280"/>
                      <a:pt x="21751" y="2557"/>
                    </a:cubicBezTo>
                    <a:cubicBezTo>
                      <a:pt x="21413" y="1206"/>
                      <a:pt x="20979" y="1"/>
                      <a:pt x="20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07;p37">
                <a:extLst>
                  <a:ext uri="{FF2B5EF4-FFF2-40B4-BE49-F238E27FC236}">
                    <a16:creationId xmlns:a16="http://schemas.microsoft.com/office/drawing/2014/main" id="{EDECC82E-B988-5811-A822-BD8F820BE0A8}"/>
                  </a:ext>
                </a:extLst>
              </p:cNvPr>
              <p:cNvSpPr/>
              <p:nvPr/>
            </p:nvSpPr>
            <p:spPr>
              <a:xfrm flipH="1">
                <a:off x="1069103" y="4456969"/>
                <a:ext cx="74564" cy="54896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32" extrusionOk="0">
                    <a:moveTo>
                      <a:pt x="1" y="1"/>
                    </a:moveTo>
                    <a:lnTo>
                      <a:pt x="1" y="676"/>
                    </a:lnTo>
                    <a:lnTo>
                      <a:pt x="4390" y="3232"/>
                    </a:lnTo>
                    <a:lnTo>
                      <a:pt x="4390" y="15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08;p37">
                <a:extLst>
                  <a:ext uri="{FF2B5EF4-FFF2-40B4-BE49-F238E27FC236}">
                    <a16:creationId xmlns:a16="http://schemas.microsoft.com/office/drawing/2014/main" id="{73D4343A-8665-EAD4-6F15-B11DDD93F669}"/>
                  </a:ext>
                </a:extLst>
              </p:cNvPr>
              <p:cNvSpPr/>
              <p:nvPr/>
            </p:nvSpPr>
            <p:spPr>
              <a:xfrm flipH="1">
                <a:off x="1015855" y="4439865"/>
                <a:ext cx="53265" cy="71999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39" extrusionOk="0">
                    <a:moveTo>
                      <a:pt x="2222" y="0"/>
                    </a:moveTo>
                    <a:cubicBezTo>
                      <a:pt x="2174" y="0"/>
                      <a:pt x="2125" y="13"/>
                      <a:pt x="2074" y="43"/>
                    </a:cubicBezTo>
                    <a:lnTo>
                      <a:pt x="1" y="2599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7"/>
                      <a:pt x="2991" y="2310"/>
                      <a:pt x="3087" y="1924"/>
                    </a:cubicBezTo>
                    <a:cubicBezTo>
                      <a:pt x="3135" y="1634"/>
                      <a:pt x="3135" y="1297"/>
                      <a:pt x="3087" y="1056"/>
                    </a:cubicBezTo>
                    <a:cubicBezTo>
                      <a:pt x="3087" y="1103"/>
                      <a:pt x="3082" y="1124"/>
                      <a:pt x="3072" y="1124"/>
                    </a:cubicBezTo>
                    <a:cubicBezTo>
                      <a:pt x="2998" y="1124"/>
                      <a:pt x="2665" y="0"/>
                      <a:pt x="2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9;p37">
                <a:extLst>
                  <a:ext uri="{FF2B5EF4-FFF2-40B4-BE49-F238E27FC236}">
                    <a16:creationId xmlns:a16="http://schemas.microsoft.com/office/drawing/2014/main" id="{3CA26557-E112-0385-DC2B-F6BB54D4EEBE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5742" cy="299581"/>
              </a:xfrm>
              <a:custGeom>
                <a:avLst/>
                <a:gdLst/>
                <a:ahLst/>
                <a:cxnLst/>
                <a:rect l="l" t="t" r="r" b="b"/>
                <a:pathLst>
                  <a:path w="22122" h="17638" extrusionOk="0">
                    <a:moveTo>
                      <a:pt x="21060" y="0"/>
                    </a:moveTo>
                    <a:cubicBezTo>
                      <a:pt x="21060" y="0"/>
                      <a:pt x="20819" y="1688"/>
                      <a:pt x="20192" y="2797"/>
                    </a:cubicBezTo>
                    <a:cubicBezTo>
                      <a:pt x="19517" y="3955"/>
                      <a:pt x="15369" y="6221"/>
                      <a:pt x="15369" y="6221"/>
                    </a:cubicBezTo>
                    <a:cubicBezTo>
                      <a:pt x="15369" y="6221"/>
                      <a:pt x="12379" y="3762"/>
                      <a:pt x="11125" y="3038"/>
                    </a:cubicBezTo>
                    <a:cubicBezTo>
                      <a:pt x="10979" y="2954"/>
                      <a:pt x="10825" y="2915"/>
                      <a:pt x="10667" y="2915"/>
                    </a:cubicBezTo>
                    <a:cubicBezTo>
                      <a:pt x="9469" y="2915"/>
                      <a:pt x="7997" y="5114"/>
                      <a:pt x="7315" y="6221"/>
                    </a:cubicBezTo>
                    <a:cubicBezTo>
                      <a:pt x="6544" y="7475"/>
                      <a:pt x="5049" y="10610"/>
                      <a:pt x="3409" y="11575"/>
                    </a:cubicBezTo>
                    <a:cubicBezTo>
                      <a:pt x="2155" y="12298"/>
                      <a:pt x="274" y="14227"/>
                      <a:pt x="33" y="15626"/>
                    </a:cubicBezTo>
                    <a:cubicBezTo>
                      <a:pt x="1" y="15851"/>
                      <a:pt x="354" y="17637"/>
                      <a:pt x="3101" y="17637"/>
                    </a:cubicBezTo>
                    <a:cubicBezTo>
                      <a:pt x="4478" y="17637"/>
                      <a:pt x="6458" y="17188"/>
                      <a:pt x="9293" y="15867"/>
                    </a:cubicBezTo>
                    <a:cubicBezTo>
                      <a:pt x="11994" y="14613"/>
                      <a:pt x="16865" y="8826"/>
                      <a:pt x="18456" y="8536"/>
                    </a:cubicBezTo>
                    <a:cubicBezTo>
                      <a:pt x="19999" y="8247"/>
                      <a:pt x="22073" y="6704"/>
                      <a:pt x="22121" y="6704"/>
                    </a:cubicBezTo>
                    <a:lnTo>
                      <a:pt x="22121" y="4678"/>
                    </a:lnTo>
                    <a:cubicBezTo>
                      <a:pt x="22121" y="2749"/>
                      <a:pt x="21060" y="0"/>
                      <a:pt x="21060" y="0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10;p37">
                <a:extLst>
                  <a:ext uri="{FF2B5EF4-FFF2-40B4-BE49-F238E27FC236}">
                    <a16:creationId xmlns:a16="http://schemas.microsoft.com/office/drawing/2014/main" id="{11A049FC-7EDC-D36F-F6C6-DA6DF104AC41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6014" cy="292295"/>
              </a:xfrm>
              <a:custGeom>
                <a:avLst/>
                <a:gdLst/>
                <a:ahLst/>
                <a:cxnLst/>
                <a:rect l="l" t="t" r="r" b="b"/>
                <a:pathLst>
                  <a:path w="22138" h="17209" extrusionOk="0">
                    <a:moveTo>
                      <a:pt x="21076" y="0"/>
                    </a:moveTo>
                    <a:cubicBezTo>
                      <a:pt x="21076" y="0"/>
                      <a:pt x="21076" y="48"/>
                      <a:pt x="21076" y="145"/>
                    </a:cubicBezTo>
                    <a:cubicBezTo>
                      <a:pt x="20980" y="579"/>
                      <a:pt x="20739" y="1881"/>
                      <a:pt x="20208" y="2797"/>
                    </a:cubicBezTo>
                    <a:cubicBezTo>
                      <a:pt x="19533" y="3955"/>
                      <a:pt x="15385" y="6221"/>
                      <a:pt x="15385" y="6221"/>
                    </a:cubicBezTo>
                    <a:cubicBezTo>
                      <a:pt x="15385" y="6221"/>
                      <a:pt x="13456" y="4630"/>
                      <a:pt x="12058" y="3617"/>
                    </a:cubicBezTo>
                    <a:cubicBezTo>
                      <a:pt x="11913" y="3569"/>
                      <a:pt x="11817" y="3472"/>
                      <a:pt x="11720" y="3376"/>
                    </a:cubicBezTo>
                    <a:cubicBezTo>
                      <a:pt x="11479" y="3280"/>
                      <a:pt x="11334" y="3135"/>
                      <a:pt x="11141" y="3038"/>
                    </a:cubicBezTo>
                    <a:cubicBezTo>
                      <a:pt x="10995" y="2965"/>
                      <a:pt x="10844" y="2932"/>
                      <a:pt x="10691" y="2932"/>
                    </a:cubicBezTo>
                    <a:cubicBezTo>
                      <a:pt x="10337" y="2932"/>
                      <a:pt x="9968" y="3107"/>
                      <a:pt x="9598" y="3376"/>
                    </a:cubicBezTo>
                    <a:cubicBezTo>
                      <a:pt x="8682" y="4099"/>
                      <a:pt x="7814" y="5402"/>
                      <a:pt x="7331" y="6221"/>
                    </a:cubicBezTo>
                    <a:cubicBezTo>
                      <a:pt x="6994" y="6752"/>
                      <a:pt x="6608" y="7620"/>
                      <a:pt x="5788" y="8536"/>
                    </a:cubicBezTo>
                    <a:cubicBezTo>
                      <a:pt x="4631" y="9742"/>
                      <a:pt x="4727" y="9935"/>
                      <a:pt x="3811" y="10514"/>
                    </a:cubicBezTo>
                    <a:cubicBezTo>
                      <a:pt x="2509" y="11237"/>
                      <a:pt x="1" y="13938"/>
                      <a:pt x="387" y="15288"/>
                    </a:cubicBezTo>
                    <a:cubicBezTo>
                      <a:pt x="712" y="16514"/>
                      <a:pt x="1388" y="17208"/>
                      <a:pt x="2852" y="17208"/>
                    </a:cubicBezTo>
                    <a:cubicBezTo>
                      <a:pt x="4209" y="17208"/>
                      <a:pt x="6245" y="16611"/>
                      <a:pt x="9309" y="15288"/>
                    </a:cubicBezTo>
                    <a:cubicBezTo>
                      <a:pt x="11190" y="14468"/>
                      <a:pt x="13456" y="11912"/>
                      <a:pt x="15289" y="10080"/>
                    </a:cubicBezTo>
                    <a:cubicBezTo>
                      <a:pt x="16109" y="9260"/>
                      <a:pt x="17025" y="8102"/>
                      <a:pt x="17363" y="7765"/>
                    </a:cubicBezTo>
                    <a:cubicBezTo>
                      <a:pt x="17942" y="7186"/>
                      <a:pt x="19340" y="7572"/>
                      <a:pt x="20256" y="7041"/>
                    </a:cubicBezTo>
                    <a:cubicBezTo>
                      <a:pt x="21269" y="6511"/>
                      <a:pt x="22089" y="6125"/>
                      <a:pt x="22137" y="6125"/>
                    </a:cubicBezTo>
                    <a:lnTo>
                      <a:pt x="22137" y="4678"/>
                    </a:lnTo>
                    <a:cubicBezTo>
                      <a:pt x="22137" y="4003"/>
                      <a:pt x="21993" y="3280"/>
                      <a:pt x="21848" y="2604"/>
                    </a:cubicBezTo>
                    <a:cubicBezTo>
                      <a:pt x="21510" y="1206"/>
                      <a:pt x="21076" y="0"/>
                      <a:pt x="21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11;p37">
                <a:extLst>
                  <a:ext uri="{FF2B5EF4-FFF2-40B4-BE49-F238E27FC236}">
                    <a16:creationId xmlns:a16="http://schemas.microsoft.com/office/drawing/2014/main" id="{BB838221-B923-B493-E04E-1A0F19600F47}"/>
                  </a:ext>
                </a:extLst>
              </p:cNvPr>
              <p:cNvSpPr/>
              <p:nvPr/>
            </p:nvSpPr>
            <p:spPr>
              <a:xfrm flipH="1">
                <a:off x="942141" y="3127410"/>
                <a:ext cx="375182" cy="1328533"/>
              </a:xfrm>
              <a:custGeom>
                <a:avLst/>
                <a:gdLst/>
                <a:ahLst/>
                <a:cxnLst/>
                <a:rect l="l" t="t" r="r" b="b"/>
                <a:pathLst>
                  <a:path w="22089" h="78218" extrusionOk="0">
                    <a:moveTo>
                      <a:pt x="1475" y="0"/>
                    </a:moveTo>
                    <a:cubicBezTo>
                      <a:pt x="1145" y="0"/>
                      <a:pt x="519" y="2691"/>
                      <a:pt x="242" y="21825"/>
                    </a:cubicBezTo>
                    <a:cubicBezTo>
                      <a:pt x="1" y="39284"/>
                      <a:pt x="1447" y="43046"/>
                      <a:pt x="3377" y="47917"/>
                    </a:cubicBezTo>
                    <a:cubicBezTo>
                      <a:pt x="6029" y="54524"/>
                      <a:pt x="4196" y="75069"/>
                      <a:pt x="4196" y="75069"/>
                    </a:cubicBezTo>
                    <a:cubicBezTo>
                      <a:pt x="4196" y="75069"/>
                      <a:pt x="7243" y="78217"/>
                      <a:pt x="10217" y="78217"/>
                    </a:cubicBezTo>
                    <a:cubicBezTo>
                      <a:pt x="10793" y="78217"/>
                      <a:pt x="11365" y="78100"/>
                      <a:pt x="11913" y="77818"/>
                    </a:cubicBezTo>
                    <a:cubicBezTo>
                      <a:pt x="18858" y="74249"/>
                      <a:pt x="17218" y="70536"/>
                      <a:pt x="17218" y="70536"/>
                    </a:cubicBezTo>
                    <a:cubicBezTo>
                      <a:pt x="17218" y="70536"/>
                      <a:pt x="17507" y="55103"/>
                      <a:pt x="15385" y="47338"/>
                    </a:cubicBezTo>
                    <a:cubicBezTo>
                      <a:pt x="14614" y="44493"/>
                      <a:pt x="18038" y="33111"/>
                      <a:pt x="18665" y="26889"/>
                    </a:cubicBezTo>
                    <a:cubicBezTo>
                      <a:pt x="20883" y="5814"/>
                      <a:pt x="22089" y="20234"/>
                      <a:pt x="18906" y="8322"/>
                    </a:cubicBezTo>
                    <a:cubicBezTo>
                      <a:pt x="17604" y="3499"/>
                      <a:pt x="1689" y="412"/>
                      <a:pt x="1689" y="412"/>
                    </a:cubicBezTo>
                    <a:cubicBezTo>
                      <a:pt x="1689" y="412"/>
                      <a:pt x="1605" y="0"/>
                      <a:pt x="1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12;p37">
                <a:extLst>
                  <a:ext uri="{FF2B5EF4-FFF2-40B4-BE49-F238E27FC236}">
                    <a16:creationId xmlns:a16="http://schemas.microsoft.com/office/drawing/2014/main" id="{DB360FC4-6F82-5BDC-E21F-DF9A5C4F8E81}"/>
                  </a:ext>
                </a:extLst>
              </p:cNvPr>
              <p:cNvSpPr/>
              <p:nvPr/>
            </p:nvSpPr>
            <p:spPr>
              <a:xfrm flipH="1">
                <a:off x="680826" y="2289411"/>
                <a:ext cx="704487" cy="1133171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66716" extrusionOk="0">
                    <a:moveTo>
                      <a:pt x="12308" y="1"/>
                    </a:moveTo>
                    <a:cubicBezTo>
                      <a:pt x="10755" y="1"/>
                      <a:pt x="9313" y="240"/>
                      <a:pt x="8199" y="874"/>
                    </a:cubicBezTo>
                    <a:cubicBezTo>
                      <a:pt x="4341" y="3092"/>
                      <a:pt x="1496" y="12882"/>
                      <a:pt x="2701" y="19249"/>
                    </a:cubicBezTo>
                    <a:cubicBezTo>
                      <a:pt x="3955" y="25615"/>
                      <a:pt x="7428" y="36562"/>
                      <a:pt x="8199" y="40469"/>
                    </a:cubicBezTo>
                    <a:cubicBezTo>
                      <a:pt x="8923" y="44375"/>
                      <a:pt x="7476" y="45484"/>
                      <a:pt x="5836" y="48282"/>
                    </a:cubicBezTo>
                    <a:cubicBezTo>
                      <a:pt x="1" y="58458"/>
                      <a:pt x="18954" y="63232"/>
                      <a:pt x="30239" y="65933"/>
                    </a:cubicBezTo>
                    <a:cubicBezTo>
                      <a:pt x="32570" y="66493"/>
                      <a:pt x="34417" y="66715"/>
                      <a:pt x="35881" y="66715"/>
                    </a:cubicBezTo>
                    <a:cubicBezTo>
                      <a:pt x="41476" y="66715"/>
                      <a:pt x="41476" y="63473"/>
                      <a:pt x="41476" y="63473"/>
                    </a:cubicBezTo>
                    <a:cubicBezTo>
                      <a:pt x="41476" y="63473"/>
                      <a:pt x="40994" y="55275"/>
                      <a:pt x="39306" y="52478"/>
                    </a:cubicBezTo>
                    <a:cubicBezTo>
                      <a:pt x="37570" y="49632"/>
                      <a:pt x="34049" y="46063"/>
                      <a:pt x="34049" y="44761"/>
                    </a:cubicBezTo>
                    <a:cubicBezTo>
                      <a:pt x="34049" y="38250"/>
                      <a:pt x="37522" y="32029"/>
                      <a:pt x="38342" y="22576"/>
                    </a:cubicBezTo>
                    <a:cubicBezTo>
                      <a:pt x="39210" y="13172"/>
                      <a:pt x="38776" y="12641"/>
                      <a:pt x="35255" y="8494"/>
                    </a:cubicBezTo>
                    <a:cubicBezTo>
                      <a:pt x="31686" y="4346"/>
                      <a:pt x="28407" y="1983"/>
                      <a:pt x="28407" y="1983"/>
                    </a:cubicBezTo>
                    <a:cubicBezTo>
                      <a:pt x="28407" y="1983"/>
                      <a:pt x="26992" y="2369"/>
                      <a:pt x="25220" y="2369"/>
                    </a:cubicBezTo>
                    <a:cubicBezTo>
                      <a:pt x="24334" y="2369"/>
                      <a:pt x="23359" y="2272"/>
                      <a:pt x="22427" y="1983"/>
                    </a:cubicBezTo>
                    <a:cubicBezTo>
                      <a:pt x="20481" y="1403"/>
                      <a:pt x="16070" y="1"/>
                      <a:pt x="1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13;p37">
                <a:extLst>
                  <a:ext uri="{FF2B5EF4-FFF2-40B4-BE49-F238E27FC236}">
                    <a16:creationId xmlns:a16="http://schemas.microsoft.com/office/drawing/2014/main" id="{B56F67D5-E0CA-BC14-6D29-10D118F5135E}"/>
                  </a:ext>
                </a:extLst>
              </p:cNvPr>
              <p:cNvSpPr/>
              <p:nvPr/>
            </p:nvSpPr>
            <p:spPr>
              <a:xfrm flipH="1">
                <a:off x="846294" y="2359950"/>
                <a:ext cx="219548" cy="211344"/>
              </a:xfrm>
              <a:custGeom>
                <a:avLst/>
                <a:gdLst/>
                <a:ahLst/>
                <a:cxnLst/>
                <a:rect l="l" t="t" r="r" b="b"/>
                <a:pathLst>
                  <a:path w="12926" h="12443" extrusionOk="0">
                    <a:moveTo>
                      <a:pt x="11334" y="0"/>
                    </a:moveTo>
                    <a:cubicBezTo>
                      <a:pt x="11334" y="0"/>
                      <a:pt x="7090" y="4341"/>
                      <a:pt x="4679" y="5739"/>
                    </a:cubicBezTo>
                    <a:cubicBezTo>
                      <a:pt x="2653" y="6945"/>
                      <a:pt x="0" y="8295"/>
                      <a:pt x="0" y="8295"/>
                    </a:cubicBezTo>
                    <a:lnTo>
                      <a:pt x="1158" y="12443"/>
                    </a:lnTo>
                    <a:cubicBezTo>
                      <a:pt x="1158" y="12443"/>
                      <a:pt x="4968" y="12202"/>
                      <a:pt x="8296" y="8826"/>
                    </a:cubicBezTo>
                    <a:cubicBezTo>
                      <a:pt x="11623" y="5498"/>
                      <a:pt x="12925" y="2605"/>
                      <a:pt x="12925" y="2605"/>
                    </a:cubicBezTo>
                    <a:lnTo>
                      <a:pt x="11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14;p37">
                <a:extLst>
                  <a:ext uri="{FF2B5EF4-FFF2-40B4-BE49-F238E27FC236}">
                    <a16:creationId xmlns:a16="http://schemas.microsoft.com/office/drawing/2014/main" id="{C0C6943E-13EF-A42C-DCBD-B3F721136FEB}"/>
                  </a:ext>
                </a:extLst>
              </p:cNvPr>
              <p:cNvSpPr/>
              <p:nvPr/>
            </p:nvSpPr>
            <p:spPr>
              <a:xfrm flipH="1">
                <a:off x="1055991" y="2384527"/>
                <a:ext cx="71286" cy="13926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8199" extrusionOk="0">
                    <a:moveTo>
                      <a:pt x="3617" y="0"/>
                    </a:moveTo>
                    <a:cubicBezTo>
                      <a:pt x="3617" y="0"/>
                      <a:pt x="1495" y="724"/>
                      <a:pt x="772" y="2411"/>
                    </a:cubicBezTo>
                    <a:cubicBezTo>
                      <a:pt x="193" y="3714"/>
                      <a:pt x="49" y="6800"/>
                      <a:pt x="0" y="8199"/>
                    </a:cubicBezTo>
                    <a:lnTo>
                      <a:pt x="3617" y="6848"/>
                    </a:lnTo>
                    <a:cubicBezTo>
                      <a:pt x="3617" y="6848"/>
                      <a:pt x="4196" y="5305"/>
                      <a:pt x="3328" y="3135"/>
                    </a:cubicBezTo>
                    <a:cubicBezTo>
                      <a:pt x="2508" y="965"/>
                      <a:pt x="3617" y="0"/>
                      <a:pt x="36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15;p37">
                <a:extLst>
                  <a:ext uri="{FF2B5EF4-FFF2-40B4-BE49-F238E27FC236}">
                    <a16:creationId xmlns:a16="http://schemas.microsoft.com/office/drawing/2014/main" id="{50B6EF10-BE87-0B13-EB84-A2FD1A31BF8B}"/>
                  </a:ext>
                </a:extLst>
              </p:cNvPr>
              <p:cNvSpPr/>
              <p:nvPr/>
            </p:nvSpPr>
            <p:spPr>
              <a:xfrm flipH="1">
                <a:off x="1126445" y="2526233"/>
                <a:ext cx="1648" cy="10667"/>
              </a:xfrm>
              <a:custGeom>
                <a:avLst/>
                <a:gdLst/>
                <a:ahLst/>
                <a:cxnLst/>
                <a:rect l="l" t="t" r="r" b="b"/>
                <a:pathLst>
                  <a:path w="97" h="628" extrusionOk="0">
                    <a:moveTo>
                      <a:pt x="48" y="0"/>
                    </a:moveTo>
                    <a:cubicBezTo>
                      <a:pt x="0" y="386"/>
                      <a:pt x="0" y="627"/>
                      <a:pt x="0" y="627"/>
                    </a:cubicBezTo>
                    <a:lnTo>
                      <a:pt x="97" y="57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3E2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16;p37">
                <a:extLst>
                  <a:ext uri="{FF2B5EF4-FFF2-40B4-BE49-F238E27FC236}">
                    <a16:creationId xmlns:a16="http://schemas.microsoft.com/office/drawing/2014/main" id="{225C3A8A-99AE-89E9-64D3-8B09F2CA7CE7}"/>
                  </a:ext>
                </a:extLst>
              </p:cNvPr>
              <p:cNvSpPr/>
              <p:nvPr/>
            </p:nvSpPr>
            <p:spPr>
              <a:xfrm flipH="1">
                <a:off x="1050267" y="2500840"/>
                <a:ext cx="164653" cy="232661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13698" extrusionOk="0">
                    <a:moveTo>
                      <a:pt x="8777" y="0"/>
                    </a:moveTo>
                    <a:lnTo>
                      <a:pt x="5160" y="1351"/>
                    </a:lnTo>
                    <a:lnTo>
                      <a:pt x="5112" y="1351"/>
                    </a:lnTo>
                    <a:lnTo>
                      <a:pt x="5160" y="1495"/>
                    </a:lnTo>
                    <a:lnTo>
                      <a:pt x="5209" y="2074"/>
                    </a:lnTo>
                    <a:lnTo>
                      <a:pt x="5546" y="4148"/>
                    </a:lnTo>
                    <a:lnTo>
                      <a:pt x="0" y="10900"/>
                    </a:lnTo>
                    <a:lnTo>
                      <a:pt x="5932" y="13697"/>
                    </a:lnTo>
                    <a:lnTo>
                      <a:pt x="7041" y="4920"/>
                    </a:lnTo>
                    <a:lnTo>
                      <a:pt x="9694" y="3376"/>
                    </a:lnTo>
                    <a:lnTo>
                      <a:pt x="87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17;p37">
                <a:extLst>
                  <a:ext uri="{FF2B5EF4-FFF2-40B4-BE49-F238E27FC236}">
                    <a16:creationId xmlns:a16="http://schemas.microsoft.com/office/drawing/2014/main" id="{79798227-8AAC-0F0A-BBCD-B149BF95DBBA}"/>
                  </a:ext>
                </a:extLst>
              </p:cNvPr>
              <p:cNvSpPr/>
              <p:nvPr/>
            </p:nvSpPr>
            <p:spPr>
              <a:xfrm flipH="1">
                <a:off x="649693" y="3217590"/>
                <a:ext cx="389109" cy="1434825"/>
              </a:xfrm>
              <a:custGeom>
                <a:avLst/>
                <a:gdLst/>
                <a:ahLst/>
                <a:cxnLst/>
                <a:rect l="l" t="t" r="r" b="b"/>
                <a:pathLst>
                  <a:path w="22909" h="84476" extrusionOk="0">
                    <a:moveTo>
                      <a:pt x="579" y="1"/>
                    </a:moveTo>
                    <a:cubicBezTo>
                      <a:pt x="579" y="1"/>
                      <a:pt x="0" y="34098"/>
                      <a:pt x="5546" y="49386"/>
                    </a:cubicBezTo>
                    <a:cubicBezTo>
                      <a:pt x="7958" y="56090"/>
                      <a:pt x="6945" y="58260"/>
                      <a:pt x="7861" y="63710"/>
                    </a:cubicBezTo>
                    <a:cubicBezTo>
                      <a:pt x="9089" y="70697"/>
                      <a:pt x="7821" y="81519"/>
                      <a:pt x="7540" y="81521"/>
                    </a:cubicBezTo>
                    <a:lnTo>
                      <a:pt x="7540" y="81521"/>
                    </a:lnTo>
                    <a:cubicBezTo>
                      <a:pt x="7529" y="81511"/>
                      <a:pt x="7524" y="81506"/>
                      <a:pt x="7523" y="81506"/>
                    </a:cubicBezTo>
                    <a:lnTo>
                      <a:pt x="7523" y="81506"/>
                    </a:lnTo>
                    <a:cubicBezTo>
                      <a:pt x="7529" y="81516"/>
                      <a:pt x="7534" y="81521"/>
                      <a:pt x="7540" y="81521"/>
                    </a:cubicBezTo>
                    <a:cubicBezTo>
                      <a:pt x="7540" y="81521"/>
                      <a:pt x="7540" y="81521"/>
                      <a:pt x="7540" y="81521"/>
                    </a:cubicBezTo>
                    <a:lnTo>
                      <a:pt x="7540" y="81521"/>
                    </a:lnTo>
                    <a:cubicBezTo>
                      <a:pt x="7794" y="81749"/>
                      <a:pt x="10887" y="84475"/>
                      <a:pt x="13792" y="84475"/>
                    </a:cubicBezTo>
                    <a:cubicBezTo>
                      <a:pt x="14405" y="84475"/>
                      <a:pt x="15010" y="84354"/>
                      <a:pt x="15578" y="84062"/>
                    </a:cubicBezTo>
                    <a:cubicBezTo>
                      <a:pt x="22474" y="80493"/>
                      <a:pt x="20352" y="76635"/>
                      <a:pt x="20352" y="76635"/>
                    </a:cubicBezTo>
                    <a:cubicBezTo>
                      <a:pt x="20352" y="76635"/>
                      <a:pt x="22763" y="59562"/>
                      <a:pt x="20641" y="51797"/>
                    </a:cubicBezTo>
                    <a:cubicBezTo>
                      <a:pt x="19870" y="49000"/>
                      <a:pt x="20111" y="45721"/>
                      <a:pt x="20738" y="39499"/>
                    </a:cubicBezTo>
                    <a:cubicBezTo>
                      <a:pt x="22908" y="18424"/>
                      <a:pt x="22619" y="15578"/>
                      <a:pt x="19436" y="3666"/>
                    </a:cubicBezTo>
                    <a:cubicBezTo>
                      <a:pt x="19175" y="2702"/>
                      <a:pt x="18849" y="2316"/>
                      <a:pt x="18494" y="2316"/>
                    </a:cubicBezTo>
                    <a:cubicBezTo>
                      <a:pt x="17074" y="2316"/>
                      <a:pt x="15192" y="8489"/>
                      <a:pt x="15192" y="8489"/>
                    </a:cubicBezTo>
                    <a:cubicBezTo>
                      <a:pt x="15192" y="8489"/>
                      <a:pt x="8922" y="5836"/>
                      <a:pt x="7765" y="5161"/>
                    </a:cubicBezTo>
                    <a:cubicBezTo>
                      <a:pt x="6655" y="4486"/>
                      <a:pt x="579" y="1"/>
                      <a:pt x="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18;p37">
                <a:extLst>
                  <a:ext uri="{FF2B5EF4-FFF2-40B4-BE49-F238E27FC236}">
                    <a16:creationId xmlns:a16="http://schemas.microsoft.com/office/drawing/2014/main" id="{9A929976-9C5C-AE58-F7BA-35C5811E3BE4}"/>
                  </a:ext>
                </a:extLst>
              </p:cNvPr>
              <p:cNvSpPr/>
              <p:nvPr/>
            </p:nvSpPr>
            <p:spPr>
              <a:xfrm flipH="1">
                <a:off x="623485" y="2325538"/>
                <a:ext cx="617660" cy="1603978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94435" extrusionOk="0">
                    <a:moveTo>
                      <a:pt x="20932" y="1"/>
                    </a:moveTo>
                    <a:lnTo>
                      <a:pt x="21993" y="1785"/>
                    </a:lnTo>
                    <a:cubicBezTo>
                      <a:pt x="23054" y="3570"/>
                      <a:pt x="22234" y="7910"/>
                      <a:pt x="16784" y="11093"/>
                    </a:cubicBezTo>
                    <a:cubicBezTo>
                      <a:pt x="11286" y="14276"/>
                      <a:pt x="3184" y="23198"/>
                      <a:pt x="3184" y="23198"/>
                    </a:cubicBezTo>
                    <a:lnTo>
                      <a:pt x="3184" y="24211"/>
                    </a:lnTo>
                    <a:lnTo>
                      <a:pt x="917" y="84544"/>
                    </a:lnTo>
                    <a:cubicBezTo>
                      <a:pt x="917" y="84544"/>
                      <a:pt x="1" y="88740"/>
                      <a:pt x="7910" y="91441"/>
                    </a:cubicBezTo>
                    <a:cubicBezTo>
                      <a:pt x="14401" y="93645"/>
                      <a:pt x="19314" y="94435"/>
                      <a:pt x="23020" y="94435"/>
                    </a:cubicBezTo>
                    <a:cubicBezTo>
                      <a:pt x="32368" y="94435"/>
                      <a:pt x="34049" y="89415"/>
                      <a:pt x="34049" y="89415"/>
                    </a:cubicBezTo>
                    <a:cubicBezTo>
                      <a:pt x="34049" y="89415"/>
                      <a:pt x="35062" y="73693"/>
                      <a:pt x="35062" y="66796"/>
                    </a:cubicBezTo>
                    <a:cubicBezTo>
                      <a:pt x="35062" y="59900"/>
                      <a:pt x="30239" y="45190"/>
                      <a:pt x="29034" y="42345"/>
                    </a:cubicBezTo>
                    <a:cubicBezTo>
                      <a:pt x="27780" y="39499"/>
                      <a:pt x="36364" y="16253"/>
                      <a:pt x="36075" y="13794"/>
                    </a:cubicBezTo>
                    <a:cubicBezTo>
                      <a:pt x="35110" y="5933"/>
                      <a:pt x="20932" y="1"/>
                      <a:pt x="20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9;p37">
                <a:extLst>
                  <a:ext uri="{FF2B5EF4-FFF2-40B4-BE49-F238E27FC236}">
                    <a16:creationId xmlns:a16="http://schemas.microsoft.com/office/drawing/2014/main" id="{FC7D4368-A42A-15F3-C819-511E8E4DAD92}"/>
                  </a:ext>
                </a:extLst>
              </p:cNvPr>
              <p:cNvSpPr/>
              <p:nvPr/>
            </p:nvSpPr>
            <p:spPr>
              <a:xfrm flipH="1">
                <a:off x="967533" y="2205709"/>
                <a:ext cx="438264" cy="1577940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92902" extrusionOk="0">
                    <a:moveTo>
                      <a:pt x="13779" y="1"/>
                    </a:moveTo>
                    <a:cubicBezTo>
                      <a:pt x="10406" y="1"/>
                      <a:pt x="7321" y="1969"/>
                      <a:pt x="4486" y="8888"/>
                    </a:cubicBezTo>
                    <a:cubicBezTo>
                      <a:pt x="1" y="19788"/>
                      <a:pt x="7428" y="42841"/>
                      <a:pt x="7428" y="45734"/>
                    </a:cubicBezTo>
                    <a:cubicBezTo>
                      <a:pt x="7428" y="48628"/>
                      <a:pt x="3715" y="64013"/>
                      <a:pt x="3039" y="75684"/>
                    </a:cubicBezTo>
                    <a:cubicBezTo>
                      <a:pt x="2364" y="87355"/>
                      <a:pt x="11913" y="92901"/>
                      <a:pt x="11913" y="92901"/>
                    </a:cubicBezTo>
                    <a:lnTo>
                      <a:pt x="16447" y="35848"/>
                    </a:lnTo>
                    <a:lnTo>
                      <a:pt x="14083" y="30253"/>
                    </a:lnTo>
                    <a:cubicBezTo>
                      <a:pt x="14083" y="30253"/>
                      <a:pt x="14566" y="22826"/>
                      <a:pt x="16447" y="18920"/>
                    </a:cubicBezTo>
                    <a:cubicBezTo>
                      <a:pt x="18327" y="15013"/>
                      <a:pt x="21366" y="9949"/>
                      <a:pt x="21366" y="9949"/>
                    </a:cubicBezTo>
                    <a:cubicBezTo>
                      <a:pt x="21366" y="9949"/>
                      <a:pt x="25803" y="3487"/>
                      <a:pt x="19967" y="1413"/>
                    </a:cubicBezTo>
                    <a:cubicBezTo>
                      <a:pt x="17802" y="668"/>
                      <a:pt x="15742" y="1"/>
                      <a:pt x="13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20;p37">
                <a:extLst>
                  <a:ext uri="{FF2B5EF4-FFF2-40B4-BE49-F238E27FC236}">
                    <a16:creationId xmlns:a16="http://schemas.microsoft.com/office/drawing/2014/main" id="{3EF953D1-94E4-19B1-8CB4-D2A5D30796D0}"/>
                  </a:ext>
                </a:extLst>
              </p:cNvPr>
              <p:cNvSpPr/>
              <p:nvPr/>
            </p:nvSpPr>
            <p:spPr>
              <a:xfrm flipH="1">
                <a:off x="991278" y="2245267"/>
                <a:ext cx="194156" cy="486586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8648" extrusionOk="0">
                    <a:moveTo>
                      <a:pt x="9212" y="0"/>
                    </a:moveTo>
                    <a:lnTo>
                      <a:pt x="5161" y="1881"/>
                    </a:lnTo>
                    <a:cubicBezTo>
                      <a:pt x="4341" y="4148"/>
                      <a:pt x="772" y="7717"/>
                      <a:pt x="772" y="7717"/>
                    </a:cubicBezTo>
                    <a:lnTo>
                      <a:pt x="3810" y="11575"/>
                    </a:lnTo>
                    <a:lnTo>
                      <a:pt x="3810" y="11575"/>
                    </a:lnTo>
                    <a:lnTo>
                      <a:pt x="0" y="9453"/>
                    </a:lnTo>
                    <a:lnTo>
                      <a:pt x="0" y="13601"/>
                    </a:lnTo>
                    <a:lnTo>
                      <a:pt x="0" y="23198"/>
                    </a:lnTo>
                    <a:cubicBezTo>
                      <a:pt x="0" y="25416"/>
                      <a:pt x="627" y="27104"/>
                      <a:pt x="1061" y="27972"/>
                    </a:cubicBezTo>
                    <a:cubicBezTo>
                      <a:pt x="1254" y="28407"/>
                      <a:pt x="1399" y="28648"/>
                      <a:pt x="1399" y="28648"/>
                    </a:cubicBezTo>
                    <a:cubicBezTo>
                      <a:pt x="1399" y="28648"/>
                      <a:pt x="1592" y="20063"/>
                      <a:pt x="3762" y="15964"/>
                    </a:cubicBezTo>
                    <a:cubicBezTo>
                      <a:pt x="5932" y="11864"/>
                      <a:pt x="11430" y="2605"/>
                      <a:pt x="11430" y="2605"/>
                    </a:cubicBezTo>
                    <a:lnTo>
                      <a:pt x="9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21;p37">
                <a:extLst>
                  <a:ext uri="{FF2B5EF4-FFF2-40B4-BE49-F238E27FC236}">
                    <a16:creationId xmlns:a16="http://schemas.microsoft.com/office/drawing/2014/main" id="{A7817E36-6EA4-F00E-1496-298E0295691E}"/>
                  </a:ext>
                </a:extLst>
              </p:cNvPr>
              <p:cNvSpPr/>
              <p:nvPr/>
            </p:nvSpPr>
            <p:spPr>
              <a:xfrm flipH="1">
                <a:off x="866778" y="2239917"/>
                <a:ext cx="259684" cy="270045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5899" extrusionOk="0">
                    <a:moveTo>
                      <a:pt x="12080" y="0"/>
                    </a:moveTo>
                    <a:cubicBezTo>
                      <a:pt x="9207" y="0"/>
                      <a:pt x="1" y="5669"/>
                      <a:pt x="1" y="5669"/>
                    </a:cubicBezTo>
                    <a:cubicBezTo>
                      <a:pt x="1" y="5669"/>
                      <a:pt x="3280" y="10298"/>
                      <a:pt x="3280" y="11649"/>
                    </a:cubicBezTo>
                    <a:cubicBezTo>
                      <a:pt x="3280" y="13047"/>
                      <a:pt x="2943" y="13433"/>
                      <a:pt x="3569" y="15362"/>
                    </a:cubicBezTo>
                    <a:cubicBezTo>
                      <a:pt x="3691" y="15736"/>
                      <a:pt x="3917" y="15898"/>
                      <a:pt x="4229" y="15898"/>
                    </a:cubicBezTo>
                    <a:cubicBezTo>
                      <a:pt x="5525" y="15898"/>
                      <a:pt x="8293" y="13092"/>
                      <a:pt x="11093" y="11070"/>
                    </a:cubicBezTo>
                    <a:cubicBezTo>
                      <a:pt x="15289" y="8032"/>
                      <a:pt x="15241" y="6826"/>
                      <a:pt x="15241" y="6826"/>
                    </a:cubicBezTo>
                    <a:cubicBezTo>
                      <a:pt x="15241" y="6826"/>
                      <a:pt x="12926" y="3595"/>
                      <a:pt x="12926" y="653"/>
                    </a:cubicBezTo>
                    <a:cubicBezTo>
                      <a:pt x="12926" y="194"/>
                      <a:pt x="12611" y="0"/>
                      <a:pt x="12080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22;p37">
                <a:extLst>
                  <a:ext uri="{FF2B5EF4-FFF2-40B4-BE49-F238E27FC236}">
                    <a16:creationId xmlns:a16="http://schemas.microsoft.com/office/drawing/2014/main" id="{4F83CEDA-0A0E-2BC8-06DE-8EABC92DBF5E}"/>
                  </a:ext>
                </a:extLst>
              </p:cNvPr>
              <p:cNvSpPr/>
              <p:nvPr/>
            </p:nvSpPr>
            <p:spPr>
              <a:xfrm flipH="1">
                <a:off x="830736" y="1874196"/>
                <a:ext cx="425967" cy="482680"/>
              </a:xfrm>
              <a:custGeom>
                <a:avLst/>
                <a:gdLst/>
                <a:ahLst/>
                <a:cxnLst/>
                <a:rect l="l" t="t" r="r" b="b"/>
                <a:pathLst>
                  <a:path w="25079" h="28418" extrusionOk="0">
                    <a:moveTo>
                      <a:pt x="13697" y="0"/>
                    </a:moveTo>
                    <a:cubicBezTo>
                      <a:pt x="9115" y="0"/>
                      <a:pt x="5161" y="2701"/>
                      <a:pt x="3376" y="6607"/>
                    </a:cubicBezTo>
                    <a:cubicBezTo>
                      <a:pt x="3376" y="6607"/>
                      <a:pt x="1303" y="10321"/>
                      <a:pt x="1303" y="12298"/>
                    </a:cubicBezTo>
                    <a:cubicBezTo>
                      <a:pt x="1303" y="14276"/>
                      <a:pt x="2122" y="13311"/>
                      <a:pt x="1688" y="15192"/>
                    </a:cubicBezTo>
                    <a:cubicBezTo>
                      <a:pt x="1303" y="17073"/>
                      <a:pt x="0" y="17941"/>
                      <a:pt x="1640" y="21172"/>
                    </a:cubicBezTo>
                    <a:cubicBezTo>
                      <a:pt x="3232" y="24403"/>
                      <a:pt x="3714" y="27152"/>
                      <a:pt x="4052" y="27490"/>
                    </a:cubicBezTo>
                    <a:cubicBezTo>
                      <a:pt x="4293" y="27731"/>
                      <a:pt x="3992" y="28417"/>
                      <a:pt x="5831" y="28417"/>
                    </a:cubicBezTo>
                    <a:cubicBezTo>
                      <a:pt x="6563" y="28417"/>
                      <a:pt x="7633" y="28309"/>
                      <a:pt x="9212" y="28020"/>
                    </a:cubicBezTo>
                    <a:cubicBezTo>
                      <a:pt x="14758" y="27008"/>
                      <a:pt x="18616" y="24259"/>
                      <a:pt x="20304" y="22523"/>
                    </a:cubicBezTo>
                    <a:cubicBezTo>
                      <a:pt x="21172" y="21703"/>
                      <a:pt x="21992" y="20015"/>
                      <a:pt x="22571" y="18568"/>
                    </a:cubicBezTo>
                    <a:cubicBezTo>
                      <a:pt x="24162" y="16590"/>
                      <a:pt x="25079" y="14131"/>
                      <a:pt x="25079" y="11382"/>
                    </a:cubicBezTo>
                    <a:cubicBezTo>
                      <a:pt x="25079" y="5112"/>
                      <a:pt x="20015" y="0"/>
                      <a:pt x="1369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23;p37">
                <a:extLst>
                  <a:ext uri="{FF2B5EF4-FFF2-40B4-BE49-F238E27FC236}">
                    <a16:creationId xmlns:a16="http://schemas.microsoft.com/office/drawing/2014/main" id="{55CE2993-11DD-C6F6-5DDA-6BB4053E03A7}"/>
                  </a:ext>
                </a:extLst>
              </p:cNvPr>
              <p:cNvSpPr/>
              <p:nvPr/>
            </p:nvSpPr>
            <p:spPr>
              <a:xfrm flipH="1">
                <a:off x="1037970" y="2726928"/>
                <a:ext cx="457100" cy="568505"/>
              </a:xfrm>
              <a:custGeom>
                <a:avLst/>
                <a:gdLst/>
                <a:ahLst/>
                <a:cxnLst/>
                <a:rect l="l" t="t" r="r" b="b"/>
                <a:pathLst>
                  <a:path w="26912" h="33471" extrusionOk="0">
                    <a:moveTo>
                      <a:pt x="675" y="0"/>
                    </a:moveTo>
                    <a:lnTo>
                      <a:pt x="0" y="531"/>
                    </a:lnTo>
                    <a:lnTo>
                      <a:pt x="26332" y="33470"/>
                    </a:lnTo>
                    <a:lnTo>
                      <a:pt x="26911" y="32988"/>
                    </a:lnTo>
                    <a:lnTo>
                      <a:pt x="19966" y="6029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4;p37">
                <a:extLst>
                  <a:ext uri="{FF2B5EF4-FFF2-40B4-BE49-F238E27FC236}">
                    <a16:creationId xmlns:a16="http://schemas.microsoft.com/office/drawing/2014/main" id="{9D52B4BE-385C-1B7E-15FC-A0766C560BC3}"/>
                  </a:ext>
                </a:extLst>
              </p:cNvPr>
              <p:cNvSpPr/>
              <p:nvPr/>
            </p:nvSpPr>
            <p:spPr>
              <a:xfrm flipH="1">
                <a:off x="1047804" y="2735930"/>
                <a:ext cx="447266" cy="559503"/>
              </a:xfrm>
              <a:custGeom>
                <a:avLst/>
                <a:gdLst/>
                <a:ahLst/>
                <a:cxnLst/>
                <a:rect l="l" t="t" r="r" b="b"/>
                <a:pathLst>
                  <a:path w="26333" h="32941" extrusionOk="0">
                    <a:moveTo>
                      <a:pt x="0" y="1"/>
                    </a:moveTo>
                    <a:lnTo>
                      <a:pt x="8247" y="28166"/>
                    </a:lnTo>
                    <a:lnTo>
                      <a:pt x="26332" y="32940"/>
                    </a:lnTo>
                    <a:lnTo>
                      <a:pt x="19098" y="60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5;p37">
                <a:extLst>
                  <a:ext uri="{FF2B5EF4-FFF2-40B4-BE49-F238E27FC236}">
                    <a16:creationId xmlns:a16="http://schemas.microsoft.com/office/drawing/2014/main" id="{B239F7E8-C741-3292-7793-B906520FB4C0}"/>
                  </a:ext>
                </a:extLst>
              </p:cNvPr>
              <p:cNvSpPr/>
              <p:nvPr/>
            </p:nvSpPr>
            <p:spPr>
              <a:xfrm flipH="1">
                <a:off x="580071" y="2506275"/>
                <a:ext cx="693022" cy="693311"/>
              </a:xfrm>
              <a:custGeom>
                <a:avLst/>
                <a:gdLst/>
                <a:ahLst/>
                <a:cxnLst/>
                <a:rect l="l" t="t" r="r" b="b"/>
                <a:pathLst>
                  <a:path w="40802" h="40819" extrusionOk="0">
                    <a:moveTo>
                      <a:pt x="36440" y="1"/>
                    </a:moveTo>
                    <a:cubicBezTo>
                      <a:pt x="35158" y="1"/>
                      <a:pt x="33938" y="1605"/>
                      <a:pt x="33037" y="2236"/>
                    </a:cubicBezTo>
                    <a:cubicBezTo>
                      <a:pt x="29564" y="4600"/>
                      <a:pt x="27394" y="7976"/>
                      <a:pt x="26140" y="12171"/>
                    </a:cubicBezTo>
                    <a:cubicBezTo>
                      <a:pt x="25417" y="14631"/>
                      <a:pt x="22523" y="31125"/>
                      <a:pt x="22523" y="31125"/>
                    </a:cubicBezTo>
                    <a:cubicBezTo>
                      <a:pt x="22523" y="31125"/>
                      <a:pt x="19485" y="31366"/>
                      <a:pt x="14373" y="33536"/>
                    </a:cubicBezTo>
                    <a:cubicBezTo>
                      <a:pt x="11790" y="34631"/>
                      <a:pt x="7344" y="34860"/>
                      <a:pt x="4080" y="34860"/>
                    </a:cubicBezTo>
                    <a:cubicBezTo>
                      <a:pt x="1736" y="34860"/>
                      <a:pt x="1" y="34742"/>
                      <a:pt x="1" y="34742"/>
                    </a:cubicBezTo>
                    <a:lnTo>
                      <a:pt x="1" y="34742"/>
                    </a:lnTo>
                    <a:lnTo>
                      <a:pt x="628" y="40819"/>
                    </a:lnTo>
                    <a:cubicBezTo>
                      <a:pt x="628" y="40819"/>
                      <a:pt x="5235" y="39464"/>
                      <a:pt x="10602" y="39464"/>
                    </a:cubicBezTo>
                    <a:cubicBezTo>
                      <a:pt x="10781" y="39464"/>
                      <a:pt x="10961" y="39465"/>
                      <a:pt x="11141" y="39468"/>
                    </a:cubicBezTo>
                    <a:cubicBezTo>
                      <a:pt x="11400" y="39471"/>
                      <a:pt x="11667" y="39472"/>
                      <a:pt x="11944" y="39472"/>
                    </a:cubicBezTo>
                    <a:cubicBezTo>
                      <a:pt x="17606" y="39472"/>
                      <a:pt x="26854" y="38924"/>
                      <a:pt x="29613" y="34694"/>
                    </a:cubicBezTo>
                    <a:cubicBezTo>
                      <a:pt x="32555" y="30257"/>
                      <a:pt x="34098" y="26543"/>
                      <a:pt x="37040" y="22058"/>
                    </a:cubicBezTo>
                    <a:cubicBezTo>
                      <a:pt x="39982" y="17621"/>
                      <a:pt x="40801" y="6963"/>
                      <a:pt x="38776" y="2333"/>
                    </a:cubicBezTo>
                    <a:cubicBezTo>
                      <a:pt x="38012" y="588"/>
                      <a:pt x="37215" y="1"/>
                      <a:pt x="36440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6;p37">
                <a:extLst>
                  <a:ext uri="{FF2B5EF4-FFF2-40B4-BE49-F238E27FC236}">
                    <a16:creationId xmlns:a16="http://schemas.microsoft.com/office/drawing/2014/main" id="{FBB2A6EA-4689-9487-29B7-367B7F415063}"/>
                  </a:ext>
                </a:extLst>
              </p:cNvPr>
              <p:cNvSpPr/>
              <p:nvPr/>
            </p:nvSpPr>
            <p:spPr>
              <a:xfrm flipH="1">
                <a:off x="1191973" y="2989210"/>
                <a:ext cx="256406" cy="217374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12798" extrusionOk="0">
                    <a:moveTo>
                      <a:pt x="6648" y="1"/>
                    </a:moveTo>
                    <a:cubicBezTo>
                      <a:pt x="6156" y="1"/>
                      <a:pt x="5573" y="1240"/>
                      <a:pt x="5787" y="1920"/>
                    </a:cubicBezTo>
                    <a:cubicBezTo>
                      <a:pt x="6029" y="2740"/>
                      <a:pt x="8006" y="4235"/>
                      <a:pt x="8488" y="5103"/>
                    </a:cubicBezTo>
                    <a:cubicBezTo>
                      <a:pt x="7765" y="5103"/>
                      <a:pt x="7234" y="5152"/>
                      <a:pt x="7234" y="5152"/>
                    </a:cubicBezTo>
                    <a:lnTo>
                      <a:pt x="3714" y="4332"/>
                    </a:lnTo>
                    <a:lnTo>
                      <a:pt x="2412" y="3030"/>
                    </a:lnTo>
                    <a:cubicBezTo>
                      <a:pt x="2412" y="3030"/>
                      <a:pt x="2122" y="2113"/>
                      <a:pt x="1785" y="1004"/>
                    </a:cubicBezTo>
                    <a:cubicBezTo>
                      <a:pt x="1563" y="275"/>
                      <a:pt x="862" y="150"/>
                      <a:pt x="407" y="150"/>
                    </a:cubicBezTo>
                    <a:cubicBezTo>
                      <a:pt x="170" y="150"/>
                      <a:pt x="0" y="184"/>
                      <a:pt x="0" y="184"/>
                    </a:cubicBezTo>
                    <a:lnTo>
                      <a:pt x="868" y="3512"/>
                    </a:lnTo>
                    <a:lnTo>
                      <a:pt x="1158" y="3849"/>
                    </a:lnTo>
                    <a:cubicBezTo>
                      <a:pt x="1109" y="4187"/>
                      <a:pt x="1061" y="4573"/>
                      <a:pt x="965" y="4959"/>
                    </a:cubicBezTo>
                    <a:cubicBezTo>
                      <a:pt x="868" y="5393"/>
                      <a:pt x="1109" y="5875"/>
                      <a:pt x="1399" y="6309"/>
                    </a:cubicBezTo>
                    <a:cubicBezTo>
                      <a:pt x="1399" y="6502"/>
                      <a:pt x="1351" y="6695"/>
                      <a:pt x="1302" y="6888"/>
                    </a:cubicBezTo>
                    <a:cubicBezTo>
                      <a:pt x="1158" y="7467"/>
                      <a:pt x="1640" y="8142"/>
                      <a:pt x="1977" y="8576"/>
                    </a:cubicBezTo>
                    <a:cubicBezTo>
                      <a:pt x="1977" y="9396"/>
                      <a:pt x="2942" y="10360"/>
                      <a:pt x="2942" y="10360"/>
                    </a:cubicBezTo>
                    <a:lnTo>
                      <a:pt x="4919" y="11711"/>
                    </a:lnTo>
                    <a:lnTo>
                      <a:pt x="8778" y="12145"/>
                    </a:lnTo>
                    <a:cubicBezTo>
                      <a:pt x="10675" y="12486"/>
                      <a:pt x="12721" y="12798"/>
                      <a:pt x="13578" y="12798"/>
                    </a:cubicBezTo>
                    <a:cubicBezTo>
                      <a:pt x="13810" y="12798"/>
                      <a:pt x="13955" y="12775"/>
                      <a:pt x="13986" y="12723"/>
                    </a:cubicBezTo>
                    <a:cubicBezTo>
                      <a:pt x="14227" y="12289"/>
                      <a:pt x="15095" y="9540"/>
                      <a:pt x="15095" y="9540"/>
                    </a:cubicBezTo>
                    <a:cubicBezTo>
                      <a:pt x="15095" y="9540"/>
                      <a:pt x="15047" y="9106"/>
                      <a:pt x="14758" y="8431"/>
                    </a:cubicBezTo>
                    <a:cubicBezTo>
                      <a:pt x="14758" y="8431"/>
                      <a:pt x="13456" y="5344"/>
                      <a:pt x="11864" y="3801"/>
                    </a:cubicBezTo>
                    <a:cubicBezTo>
                      <a:pt x="10224" y="2258"/>
                      <a:pt x="7475" y="1920"/>
                      <a:pt x="7090" y="522"/>
                    </a:cubicBezTo>
                    <a:cubicBezTo>
                      <a:pt x="6978" y="149"/>
                      <a:pt x="6818" y="1"/>
                      <a:pt x="6648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7;p37">
                <a:extLst>
                  <a:ext uri="{FF2B5EF4-FFF2-40B4-BE49-F238E27FC236}">
                    <a16:creationId xmlns:a16="http://schemas.microsoft.com/office/drawing/2014/main" id="{502D3C62-1F6E-221F-C7F7-A0098D2DF3C8}"/>
                  </a:ext>
                </a:extLst>
              </p:cNvPr>
              <p:cNvSpPr/>
              <p:nvPr/>
            </p:nvSpPr>
            <p:spPr>
              <a:xfrm flipH="1">
                <a:off x="553863" y="2463032"/>
                <a:ext cx="697098" cy="775060"/>
              </a:xfrm>
              <a:custGeom>
                <a:avLst/>
                <a:gdLst/>
                <a:ahLst/>
                <a:cxnLst/>
                <a:rect l="l" t="t" r="r" b="b"/>
                <a:pathLst>
                  <a:path w="41042" h="45632" extrusionOk="0">
                    <a:moveTo>
                      <a:pt x="33446" y="1"/>
                    </a:moveTo>
                    <a:cubicBezTo>
                      <a:pt x="30050" y="1"/>
                      <a:pt x="28042" y="4903"/>
                      <a:pt x="26670" y="7097"/>
                    </a:cubicBezTo>
                    <a:cubicBezTo>
                      <a:pt x="23294" y="12595"/>
                      <a:pt x="21992" y="21132"/>
                      <a:pt x="21702" y="27064"/>
                    </a:cubicBezTo>
                    <a:cubicBezTo>
                      <a:pt x="21365" y="32948"/>
                      <a:pt x="7379" y="34201"/>
                      <a:pt x="3955" y="36082"/>
                    </a:cubicBezTo>
                    <a:cubicBezTo>
                      <a:pt x="579" y="37963"/>
                      <a:pt x="0" y="45631"/>
                      <a:pt x="0" y="45631"/>
                    </a:cubicBezTo>
                    <a:lnTo>
                      <a:pt x="27297" y="42256"/>
                    </a:lnTo>
                    <a:cubicBezTo>
                      <a:pt x="27297" y="42256"/>
                      <a:pt x="31541" y="34636"/>
                      <a:pt x="35640" y="26196"/>
                    </a:cubicBezTo>
                    <a:cubicBezTo>
                      <a:pt x="39740" y="17756"/>
                      <a:pt x="41042" y="4204"/>
                      <a:pt x="36026" y="876"/>
                    </a:cubicBezTo>
                    <a:cubicBezTo>
                      <a:pt x="35086" y="262"/>
                      <a:pt x="34229" y="1"/>
                      <a:pt x="334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8;p37">
                <a:extLst>
                  <a:ext uri="{FF2B5EF4-FFF2-40B4-BE49-F238E27FC236}">
                    <a16:creationId xmlns:a16="http://schemas.microsoft.com/office/drawing/2014/main" id="{17C44766-426C-B8F1-A671-F23B856D3508}"/>
                  </a:ext>
                </a:extLst>
              </p:cNvPr>
              <p:cNvSpPr/>
              <p:nvPr/>
            </p:nvSpPr>
            <p:spPr>
              <a:xfrm flipH="1">
                <a:off x="743909" y="1958696"/>
                <a:ext cx="293263" cy="300516"/>
              </a:xfrm>
              <a:custGeom>
                <a:avLst/>
                <a:gdLst/>
                <a:ahLst/>
                <a:cxnLst/>
                <a:rect l="l" t="t" r="r" b="b"/>
                <a:pathLst>
                  <a:path w="17266" h="17693" extrusionOk="0">
                    <a:moveTo>
                      <a:pt x="8667" y="1"/>
                    </a:moveTo>
                    <a:cubicBezTo>
                      <a:pt x="5147" y="1"/>
                      <a:pt x="1873" y="3994"/>
                      <a:pt x="2701" y="4478"/>
                    </a:cubicBezTo>
                    <a:cubicBezTo>
                      <a:pt x="4486" y="5587"/>
                      <a:pt x="0" y="12146"/>
                      <a:pt x="2991" y="12146"/>
                    </a:cubicBezTo>
                    <a:cubicBezTo>
                      <a:pt x="5981" y="12146"/>
                      <a:pt x="7717" y="17692"/>
                      <a:pt x="7717" y="17692"/>
                    </a:cubicBezTo>
                    <a:cubicBezTo>
                      <a:pt x="7717" y="17692"/>
                      <a:pt x="17266" y="8722"/>
                      <a:pt x="12733" y="2356"/>
                    </a:cubicBezTo>
                    <a:cubicBezTo>
                      <a:pt x="11500" y="630"/>
                      <a:pt x="10064" y="1"/>
                      <a:pt x="8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9;p37">
                <a:extLst>
                  <a:ext uri="{FF2B5EF4-FFF2-40B4-BE49-F238E27FC236}">
                    <a16:creationId xmlns:a16="http://schemas.microsoft.com/office/drawing/2014/main" id="{8CF54156-1AC6-267A-8CFB-FB77FA0F2C99}"/>
                  </a:ext>
                </a:extLst>
              </p:cNvPr>
              <p:cNvSpPr/>
              <p:nvPr/>
            </p:nvSpPr>
            <p:spPr>
              <a:xfrm flipH="1">
                <a:off x="901173" y="2133336"/>
                <a:ext cx="85214" cy="118504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977" extrusionOk="0">
                    <a:moveTo>
                      <a:pt x="3216" y="0"/>
                    </a:moveTo>
                    <a:cubicBezTo>
                      <a:pt x="2506" y="0"/>
                      <a:pt x="1826" y="1395"/>
                      <a:pt x="1785" y="1478"/>
                    </a:cubicBezTo>
                    <a:lnTo>
                      <a:pt x="338" y="4372"/>
                    </a:lnTo>
                    <a:cubicBezTo>
                      <a:pt x="338" y="4372"/>
                      <a:pt x="1" y="5336"/>
                      <a:pt x="579" y="6156"/>
                    </a:cubicBezTo>
                    <a:cubicBezTo>
                      <a:pt x="1158" y="6976"/>
                      <a:pt x="1447" y="6831"/>
                      <a:pt x="2508" y="6880"/>
                    </a:cubicBezTo>
                    <a:cubicBezTo>
                      <a:pt x="3569" y="6880"/>
                      <a:pt x="4389" y="4999"/>
                      <a:pt x="4727" y="3456"/>
                    </a:cubicBezTo>
                    <a:cubicBezTo>
                      <a:pt x="5016" y="1864"/>
                      <a:pt x="4437" y="707"/>
                      <a:pt x="3569" y="128"/>
                    </a:cubicBezTo>
                    <a:cubicBezTo>
                      <a:pt x="3453" y="39"/>
                      <a:pt x="3334" y="0"/>
                      <a:pt x="3216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30;p37">
                <a:extLst>
                  <a:ext uri="{FF2B5EF4-FFF2-40B4-BE49-F238E27FC236}">
                    <a16:creationId xmlns:a16="http://schemas.microsoft.com/office/drawing/2014/main" id="{63B30A8C-CB30-CFDC-0C58-C970739FA7EE}"/>
                  </a:ext>
                </a:extLst>
              </p:cNvPr>
              <p:cNvSpPr/>
              <p:nvPr/>
            </p:nvSpPr>
            <p:spPr>
              <a:xfrm flipH="1">
                <a:off x="908544" y="2135782"/>
                <a:ext cx="86029" cy="117027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6890" extrusionOk="0">
                    <a:moveTo>
                      <a:pt x="3264" y="1"/>
                    </a:moveTo>
                    <a:cubicBezTo>
                      <a:pt x="2554" y="1"/>
                      <a:pt x="1874" y="1396"/>
                      <a:pt x="1833" y="1479"/>
                    </a:cubicBezTo>
                    <a:lnTo>
                      <a:pt x="434" y="4373"/>
                    </a:lnTo>
                    <a:cubicBezTo>
                      <a:pt x="434" y="4373"/>
                      <a:pt x="0" y="5385"/>
                      <a:pt x="627" y="6157"/>
                    </a:cubicBezTo>
                    <a:cubicBezTo>
                      <a:pt x="1170" y="6808"/>
                      <a:pt x="1468" y="6889"/>
                      <a:pt x="1970" y="6889"/>
                    </a:cubicBezTo>
                    <a:cubicBezTo>
                      <a:pt x="2137" y="6889"/>
                      <a:pt x="2327" y="6880"/>
                      <a:pt x="2556" y="6880"/>
                    </a:cubicBezTo>
                    <a:cubicBezTo>
                      <a:pt x="3617" y="6832"/>
                      <a:pt x="4437" y="4999"/>
                      <a:pt x="4775" y="3408"/>
                    </a:cubicBezTo>
                    <a:cubicBezTo>
                      <a:pt x="5064" y="1865"/>
                      <a:pt x="4485" y="707"/>
                      <a:pt x="3617" y="128"/>
                    </a:cubicBezTo>
                    <a:cubicBezTo>
                      <a:pt x="3501" y="39"/>
                      <a:pt x="3382" y="1"/>
                      <a:pt x="3264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1;p37">
                <a:extLst>
                  <a:ext uri="{FF2B5EF4-FFF2-40B4-BE49-F238E27FC236}">
                    <a16:creationId xmlns:a16="http://schemas.microsoft.com/office/drawing/2014/main" id="{725895AA-0E48-038B-72C6-E5C33137AE2E}"/>
                  </a:ext>
                </a:extLst>
              </p:cNvPr>
              <p:cNvSpPr/>
              <p:nvPr/>
            </p:nvSpPr>
            <p:spPr>
              <a:xfrm flipH="1">
                <a:off x="826643" y="2303424"/>
                <a:ext cx="336677" cy="389109"/>
              </a:xfrm>
              <a:custGeom>
                <a:avLst/>
                <a:gdLst/>
                <a:ahLst/>
                <a:cxnLst/>
                <a:rect l="l" t="t" r="r" b="b"/>
                <a:pathLst>
                  <a:path w="19822" h="22909" extrusionOk="0">
                    <a:moveTo>
                      <a:pt x="15771" y="0"/>
                    </a:moveTo>
                    <a:cubicBezTo>
                      <a:pt x="15771" y="1"/>
                      <a:pt x="17555" y="5499"/>
                      <a:pt x="15819" y="6994"/>
                    </a:cubicBezTo>
                    <a:cubicBezTo>
                      <a:pt x="12588" y="9839"/>
                      <a:pt x="0" y="22909"/>
                      <a:pt x="0" y="22909"/>
                    </a:cubicBezTo>
                    <a:lnTo>
                      <a:pt x="7476" y="19967"/>
                    </a:lnTo>
                    <a:cubicBezTo>
                      <a:pt x="8392" y="19436"/>
                      <a:pt x="13697" y="17989"/>
                      <a:pt x="13697" y="17989"/>
                    </a:cubicBezTo>
                    <a:lnTo>
                      <a:pt x="10803" y="14614"/>
                    </a:lnTo>
                    <a:lnTo>
                      <a:pt x="15047" y="15626"/>
                    </a:lnTo>
                    <a:cubicBezTo>
                      <a:pt x="15047" y="15626"/>
                      <a:pt x="19822" y="8585"/>
                      <a:pt x="19822" y="5691"/>
                    </a:cubicBezTo>
                    <a:cubicBezTo>
                      <a:pt x="19822" y="2750"/>
                      <a:pt x="15771" y="1"/>
                      <a:pt x="15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2;p37">
                <a:extLst>
                  <a:ext uri="{FF2B5EF4-FFF2-40B4-BE49-F238E27FC236}">
                    <a16:creationId xmlns:a16="http://schemas.microsoft.com/office/drawing/2014/main" id="{0F7D3FDA-9C7D-05C1-8BD3-A2DFE79CEFB9}"/>
                  </a:ext>
                </a:extLst>
              </p:cNvPr>
              <p:cNvSpPr/>
              <p:nvPr/>
            </p:nvSpPr>
            <p:spPr>
              <a:xfrm flipH="1">
                <a:off x="877428" y="2579481"/>
                <a:ext cx="198249" cy="315377"/>
              </a:xfrm>
              <a:custGeom>
                <a:avLst/>
                <a:gdLst/>
                <a:ahLst/>
                <a:cxnLst/>
                <a:rect l="l" t="t" r="r" b="b"/>
                <a:pathLst>
                  <a:path w="11672" h="18568" extrusionOk="0">
                    <a:moveTo>
                      <a:pt x="6801" y="0"/>
                    </a:moveTo>
                    <a:cubicBezTo>
                      <a:pt x="3955" y="0"/>
                      <a:pt x="965" y="10659"/>
                      <a:pt x="97" y="13890"/>
                    </a:cubicBezTo>
                    <a:lnTo>
                      <a:pt x="1" y="14420"/>
                    </a:lnTo>
                    <a:lnTo>
                      <a:pt x="772" y="14806"/>
                    </a:lnTo>
                    <a:cubicBezTo>
                      <a:pt x="869" y="14420"/>
                      <a:pt x="821" y="13890"/>
                      <a:pt x="1110" y="13552"/>
                    </a:cubicBezTo>
                    <a:cubicBezTo>
                      <a:pt x="1110" y="13552"/>
                      <a:pt x="4412" y="1254"/>
                      <a:pt x="6773" y="1254"/>
                    </a:cubicBezTo>
                    <a:cubicBezTo>
                      <a:pt x="6782" y="1254"/>
                      <a:pt x="6792" y="1254"/>
                      <a:pt x="6801" y="1254"/>
                    </a:cubicBezTo>
                    <a:cubicBezTo>
                      <a:pt x="7380" y="1399"/>
                      <a:pt x="8199" y="1640"/>
                      <a:pt x="8489" y="2219"/>
                    </a:cubicBezTo>
                    <a:cubicBezTo>
                      <a:pt x="10177" y="5064"/>
                      <a:pt x="8971" y="12057"/>
                      <a:pt x="8199" y="15481"/>
                    </a:cubicBezTo>
                    <a:cubicBezTo>
                      <a:pt x="8248" y="16350"/>
                      <a:pt x="7621" y="17266"/>
                      <a:pt x="6994" y="17941"/>
                    </a:cubicBezTo>
                    <a:lnTo>
                      <a:pt x="8344" y="18568"/>
                    </a:lnTo>
                    <a:lnTo>
                      <a:pt x="8537" y="17845"/>
                    </a:lnTo>
                    <a:cubicBezTo>
                      <a:pt x="8633" y="17362"/>
                      <a:pt x="11672" y="5932"/>
                      <a:pt x="9164" y="1688"/>
                    </a:cubicBezTo>
                    <a:cubicBezTo>
                      <a:pt x="8682" y="820"/>
                      <a:pt x="8007" y="241"/>
                      <a:pt x="7138" y="49"/>
                    </a:cubicBezTo>
                    <a:cubicBezTo>
                      <a:pt x="7042" y="0"/>
                      <a:pt x="6897" y="0"/>
                      <a:pt x="6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3;p37">
                <a:extLst>
                  <a:ext uri="{FF2B5EF4-FFF2-40B4-BE49-F238E27FC236}">
                    <a16:creationId xmlns:a16="http://schemas.microsoft.com/office/drawing/2014/main" id="{C4986E62-7ECA-C5CB-C656-F7E233144DEC}"/>
                  </a:ext>
                </a:extLst>
              </p:cNvPr>
              <p:cNvSpPr/>
              <p:nvPr/>
            </p:nvSpPr>
            <p:spPr>
              <a:xfrm flipH="1">
                <a:off x="851203" y="2303424"/>
                <a:ext cx="111422" cy="28917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7025" extrusionOk="0">
                    <a:moveTo>
                      <a:pt x="3955" y="0"/>
                    </a:moveTo>
                    <a:lnTo>
                      <a:pt x="4485" y="2364"/>
                    </a:lnTo>
                    <a:cubicBezTo>
                      <a:pt x="4485" y="2364"/>
                      <a:pt x="4919" y="3473"/>
                      <a:pt x="4630" y="5595"/>
                    </a:cubicBezTo>
                    <a:cubicBezTo>
                      <a:pt x="4341" y="7765"/>
                      <a:pt x="3473" y="9067"/>
                      <a:pt x="2556" y="10177"/>
                    </a:cubicBezTo>
                    <a:cubicBezTo>
                      <a:pt x="1736" y="11238"/>
                      <a:pt x="965" y="12299"/>
                      <a:pt x="916" y="13456"/>
                    </a:cubicBezTo>
                    <a:lnTo>
                      <a:pt x="97" y="16350"/>
                    </a:lnTo>
                    <a:cubicBezTo>
                      <a:pt x="0" y="16591"/>
                      <a:pt x="193" y="16928"/>
                      <a:pt x="434" y="16977"/>
                    </a:cubicBezTo>
                    <a:cubicBezTo>
                      <a:pt x="482" y="17025"/>
                      <a:pt x="579" y="17025"/>
                      <a:pt x="627" y="17025"/>
                    </a:cubicBezTo>
                    <a:cubicBezTo>
                      <a:pt x="820" y="17025"/>
                      <a:pt x="1061" y="16832"/>
                      <a:pt x="1109" y="16639"/>
                    </a:cubicBezTo>
                    <a:lnTo>
                      <a:pt x="1929" y="13745"/>
                    </a:lnTo>
                    <a:cubicBezTo>
                      <a:pt x="2267" y="12540"/>
                      <a:pt x="2797" y="11720"/>
                      <a:pt x="3473" y="10804"/>
                    </a:cubicBezTo>
                    <a:cubicBezTo>
                      <a:pt x="4292" y="9598"/>
                      <a:pt x="5209" y="8199"/>
                      <a:pt x="5691" y="5788"/>
                    </a:cubicBezTo>
                    <a:cubicBezTo>
                      <a:pt x="6559" y="1351"/>
                      <a:pt x="3955" y="1"/>
                      <a:pt x="3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4;p37">
                <a:extLst>
                  <a:ext uri="{FF2B5EF4-FFF2-40B4-BE49-F238E27FC236}">
                    <a16:creationId xmlns:a16="http://schemas.microsoft.com/office/drawing/2014/main" id="{D46C3D2B-FED7-D44E-F249-ED9F5076521E}"/>
                  </a:ext>
                </a:extLst>
              </p:cNvPr>
              <p:cNvSpPr/>
              <p:nvPr/>
            </p:nvSpPr>
            <p:spPr>
              <a:xfrm flipH="1">
                <a:off x="1089587" y="2376323"/>
                <a:ext cx="178580" cy="32113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18907" extrusionOk="0">
                    <a:moveTo>
                      <a:pt x="9887" y="1"/>
                    </a:moveTo>
                    <a:cubicBezTo>
                      <a:pt x="8295" y="917"/>
                      <a:pt x="5788" y="3136"/>
                      <a:pt x="3569" y="8971"/>
                    </a:cubicBezTo>
                    <a:lnTo>
                      <a:pt x="145" y="18134"/>
                    </a:lnTo>
                    <a:cubicBezTo>
                      <a:pt x="0" y="18424"/>
                      <a:pt x="145" y="18761"/>
                      <a:pt x="434" y="18858"/>
                    </a:cubicBezTo>
                    <a:cubicBezTo>
                      <a:pt x="531" y="18858"/>
                      <a:pt x="579" y="18906"/>
                      <a:pt x="627" y="18906"/>
                    </a:cubicBezTo>
                    <a:cubicBezTo>
                      <a:pt x="868" y="18906"/>
                      <a:pt x="1061" y="18761"/>
                      <a:pt x="1109" y="18520"/>
                    </a:cubicBezTo>
                    <a:lnTo>
                      <a:pt x="4582" y="9357"/>
                    </a:lnTo>
                    <a:cubicBezTo>
                      <a:pt x="6752" y="3618"/>
                      <a:pt x="9163" y="1641"/>
                      <a:pt x="10514" y="917"/>
                    </a:cubicBezTo>
                    <a:cubicBezTo>
                      <a:pt x="10273" y="580"/>
                      <a:pt x="10032" y="290"/>
                      <a:pt x="98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5;p37">
                <a:extLst>
                  <a:ext uri="{FF2B5EF4-FFF2-40B4-BE49-F238E27FC236}">
                    <a16:creationId xmlns:a16="http://schemas.microsoft.com/office/drawing/2014/main" id="{7450EFF6-7D89-A33E-0359-F137C45B4CDD}"/>
                  </a:ext>
                </a:extLst>
              </p:cNvPr>
              <p:cNvSpPr/>
              <p:nvPr/>
            </p:nvSpPr>
            <p:spPr>
              <a:xfrm flipH="1">
                <a:off x="1223922" y="2632355"/>
                <a:ext cx="59821" cy="85129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5012" extrusionOk="0">
                    <a:moveTo>
                      <a:pt x="2172" y="0"/>
                    </a:moveTo>
                    <a:cubicBezTo>
                      <a:pt x="1852" y="0"/>
                      <a:pt x="1497" y="166"/>
                      <a:pt x="1158" y="504"/>
                    </a:cubicBezTo>
                    <a:cubicBezTo>
                      <a:pt x="387" y="1324"/>
                      <a:pt x="1" y="2916"/>
                      <a:pt x="339" y="4025"/>
                    </a:cubicBezTo>
                    <a:cubicBezTo>
                      <a:pt x="537" y="4676"/>
                      <a:pt x="918" y="5012"/>
                      <a:pt x="1365" y="5012"/>
                    </a:cubicBezTo>
                    <a:cubicBezTo>
                      <a:pt x="1679" y="5012"/>
                      <a:pt x="2026" y="4846"/>
                      <a:pt x="2364" y="4507"/>
                    </a:cubicBezTo>
                    <a:cubicBezTo>
                      <a:pt x="3136" y="3687"/>
                      <a:pt x="3522" y="2096"/>
                      <a:pt x="3184" y="987"/>
                    </a:cubicBezTo>
                    <a:cubicBezTo>
                      <a:pt x="3014" y="335"/>
                      <a:pt x="2628" y="0"/>
                      <a:pt x="2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6;p37">
                <a:extLst>
                  <a:ext uri="{FF2B5EF4-FFF2-40B4-BE49-F238E27FC236}">
                    <a16:creationId xmlns:a16="http://schemas.microsoft.com/office/drawing/2014/main" id="{085CFC69-6161-CAFB-FD9E-CF25668B4F0A}"/>
                  </a:ext>
                </a:extLst>
              </p:cNvPr>
              <p:cNvSpPr/>
              <p:nvPr/>
            </p:nvSpPr>
            <p:spPr>
              <a:xfrm flipH="1">
                <a:off x="1218181" y="2626988"/>
                <a:ext cx="71286" cy="95863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5644" extrusionOk="0">
                    <a:moveTo>
                      <a:pt x="2508" y="676"/>
                    </a:moveTo>
                    <a:cubicBezTo>
                      <a:pt x="2798" y="676"/>
                      <a:pt x="3087" y="917"/>
                      <a:pt x="3232" y="1399"/>
                    </a:cubicBezTo>
                    <a:cubicBezTo>
                      <a:pt x="3521" y="2412"/>
                      <a:pt x="3135" y="3859"/>
                      <a:pt x="2460" y="4582"/>
                    </a:cubicBezTo>
                    <a:cubicBezTo>
                      <a:pt x="2219" y="4844"/>
                      <a:pt x="1969" y="4971"/>
                      <a:pt x="1742" y="4971"/>
                    </a:cubicBezTo>
                    <a:cubicBezTo>
                      <a:pt x="1425" y="4971"/>
                      <a:pt x="1154" y="4722"/>
                      <a:pt x="1013" y="4245"/>
                    </a:cubicBezTo>
                    <a:cubicBezTo>
                      <a:pt x="627" y="2991"/>
                      <a:pt x="1110" y="1737"/>
                      <a:pt x="1785" y="1062"/>
                    </a:cubicBezTo>
                    <a:cubicBezTo>
                      <a:pt x="2122" y="724"/>
                      <a:pt x="2267" y="676"/>
                      <a:pt x="2508" y="676"/>
                    </a:cubicBezTo>
                    <a:close/>
                    <a:moveTo>
                      <a:pt x="2508" y="0"/>
                    </a:moveTo>
                    <a:cubicBezTo>
                      <a:pt x="2074" y="0"/>
                      <a:pt x="1640" y="193"/>
                      <a:pt x="1254" y="579"/>
                    </a:cubicBezTo>
                    <a:cubicBezTo>
                      <a:pt x="386" y="1496"/>
                      <a:pt x="0" y="3184"/>
                      <a:pt x="338" y="4437"/>
                    </a:cubicBezTo>
                    <a:cubicBezTo>
                      <a:pt x="579" y="5209"/>
                      <a:pt x="1061" y="5643"/>
                      <a:pt x="1688" y="5643"/>
                    </a:cubicBezTo>
                    <a:cubicBezTo>
                      <a:pt x="2122" y="5643"/>
                      <a:pt x="2556" y="5450"/>
                      <a:pt x="2942" y="5064"/>
                    </a:cubicBezTo>
                    <a:cubicBezTo>
                      <a:pt x="3810" y="4100"/>
                      <a:pt x="4196" y="2460"/>
                      <a:pt x="3859" y="1206"/>
                    </a:cubicBezTo>
                    <a:cubicBezTo>
                      <a:pt x="3617" y="435"/>
                      <a:pt x="3135" y="0"/>
                      <a:pt x="2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7;p37">
                <a:extLst>
                  <a:ext uri="{FF2B5EF4-FFF2-40B4-BE49-F238E27FC236}">
                    <a16:creationId xmlns:a16="http://schemas.microsoft.com/office/drawing/2014/main" id="{5C919431-BDF0-9325-DC7F-16266AE75D76}"/>
                  </a:ext>
                </a:extLst>
              </p:cNvPr>
              <p:cNvSpPr/>
              <p:nvPr/>
            </p:nvSpPr>
            <p:spPr>
              <a:xfrm flipH="1">
                <a:off x="1042063" y="2799012"/>
                <a:ext cx="43448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557" extrusionOk="0">
                    <a:moveTo>
                      <a:pt x="1303" y="0"/>
                    </a:moveTo>
                    <a:cubicBezTo>
                      <a:pt x="580" y="0"/>
                      <a:pt x="1" y="579"/>
                      <a:pt x="1" y="1254"/>
                    </a:cubicBezTo>
                    <a:cubicBezTo>
                      <a:pt x="1" y="1978"/>
                      <a:pt x="580" y="2556"/>
                      <a:pt x="1303" y="2556"/>
                    </a:cubicBezTo>
                    <a:cubicBezTo>
                      <a:pt x="1978" y="2556"/>
                      <a:pt x="2557" y="1978"/>
                      <a:pt x="2557" y="1254"/>
                    </a:cubicBezTo>
                    <a:cubicBezTo>
                      <a:pt x="2557" y="579"/>
                      <a:pt x="1978" y="0"/>
                      <a:pt x="13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8;p37">
                <a:extLst>
                  <a:ext uri="{FF2B5EF4-FFF2-40B4-BE49-F238E27FC236}">
                    <a16:creationId xmlns:a16="http://schemas.microsoft.com/office/drawing/2014/main" id="{5397D186-5EEE-50F5-B1D1-C53EF1F84DE6}"/>
                  </a:ext>
                </a:extLst>
              </p:cNvPr>
              <p:cNvSpPr/>
              <p:nvPr/>
            </p:nvSpPr>
            <p:spPr>
              <a:xfrm flipH="1">
                <a:off x="920841" y="2855538"/>
                <a:ext cx="43431" cy="44246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605" extrusionOk="0">
                    <a:moveTo>
                      <a:pt x="1255" y="0"/>
                    </a:moveTo>
                    <a:cubicBezTo>
                      <a:pt x="579" y="0"/>
                      <a:pt x="1" y="579"/>
                      <a:pt x="1" y="1302"/>
                    </a:cubicBezTo>
                    <a:cubicBezTo>
                      <a:pt x="1" y="2026"/>
                      <a:pt x="579" y="2604"/>
                      <a:pt x="1255" y="2604"/>
                    </a:cubicBezTo>
                    <a:cubicBezTo>
                      <a:pt x="1978" y="2604"/>
                      <a:pt x="2557" y="2026"/>
                      <a:pt x="2557" y="1302"/>
                    </a:cubicBezTo>
                    <a:cubicBezTo>
                      <a:pt x="2557" y="579"/>
                      <a:pt x="1978" y="0"/>
                      <a:pt x="12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9;p37">
                <a:extLst>
                  <a:ext uri="{FF2B5EF4-FFF2-40B4-BE49-F238E27FC236}">
                    <a16:creationId xmlns:a16="http://schemas.microsoft.com/office/drawing/2014/main" id="{7C0A2887-343F-4225-A14F-57D9CF3523E5}"/>
                  </a:ext>
                </a:extLst>
              </p:cNvPr>
              <p:cNvSpPr/>
              <p:nvPr/>
            </p:nvSpPr>
            <p:spPr>
              <a:xfrm flipH="1">
                <a:off x="1609736" y="2339890"/>
                <a:ext cx="57358" cy="296116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17434" extrusionOk="0">
                    <a:moveTo>
                      <a:pt x="1260" y="1"/>
                    </a:moveTo>
                    <a:cubicBezTo>
                      <a:pt x="618" y="1"/>
                      <a:pt x="0" y="988"/>
                      <a:pt x="0" y="988"/>
                    </a:cubicBezTo>
                    <a:lnTo>
                      <a:pt x="1110" y="14733"/>
                    </a:lnTo>
                    <a:lnTo>
                      <a:pt x="2749" y="17434"/>
                    </a:lnTo>
                    <a:lnTo>
                      <a:pt x="3376" y="14106"/>
                    </a:lnTo>
                    <a:cubicBezTo>
                      <a:pt x="3376" y="14106"/>
                      <a:pt x="2508" y="988"/>
                      <a:pt x="1737" y="217"/>
                    </a:cubicBezTo>
                    <a:cubicBezTo>
                      <a:pt x="1582" y="62"/>
                      <a:pt x="1420" y="1"/>
                      <a:pt x="1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40;p37">
                <a:extLst>
                  <a:ext uri="{FF2B5EF4-FFF2-40B4-BE49-F238E27FC236}">
                    <a16:creationId xmlns:a16="http://schemas.microsoft.com/office/drawing/2014/main" id="{1C970040-FC83-5AA2-8F63-6D99C5753894}"/>
                  </a:ext>
                </a:extLst>
              </p:cNvPr>
              <p:cNvSpPr/>
              <p:nvPr/>
            </p:nvSpPr>
            <p:spPr>
              <a:xfrm flipH="1">
                <a:off x="1644148" y="2464798"/>
                <a:ext cx="75379" cy="13435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910" extrusionOk="0">
                    <a:moveTo>
                      <a:pt x="3377" y="0"/>
                    </a:moveTo>
                    <a:lnTo>
                      <a:pt x="1206" y="1978"/>
                    </a:lnTo>
                    <a:lnTo>
                      <a:pt x="1" y="4871"/>
                    </a:lnTo>
                    <a:lnTo>
                      <a:pt x="2268" y="7910"/>
                    </a:lnTo>
                    <a:cubicBezTo>
                      <a:pt x="2268" y="7910"/>
                      <a:pt x="3714" y="5547"/>
                      <a:pt x="3473" y="5257"/>
                    </a:cubicBezTo>
                    <a:cubicBezTo>
                      <a:pt x="3473" y="5257"/>
                      <a:pt x="3087" y="4630"/>
                      <a:pt x="3087" y="3810"/>
                    </a:cubicBezTo>
                    <a:cubicBezTo>
                      <a:pt x="3087" y="2991"/>
                      <a:pt x="4293" y="2605"/>
                      <a:pt x="4390" y="1399"/>
                    </a:cubicBezTo>
                    <a:cubicBezTo>
                      <a:pt x="4438" y="193"/>
                      <a:pt x="3377" y="0"/>
                      <a:pt x="337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41;p37">
                <a:extLst>
                  <a:ext uri="{FF2B5EF4-FFF2-40B4-BE49-F238E27FC236}">
                    <a16:creationId xmlns:a16="http://schemas.microsoft.com/office/drawing/2014/main" id="{CC460DEA-2A5D-5778-B2D1-B22D7D7475A3}"/>
                  </a:ext>
                </a:extLst>
              </p:cNvPr>
              <p:cNvSpPr/>
              <p:nvPr/>
            </p:nvSpPr>
            <p:spPr>
              <a:xfrm flipH="1">
                <a:off x="1533558" y="2449851"/>
                <a:ext cx="115940" cy="13455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7922" extrusionOk="0">
                    <a:moveTo>
                      <a:pt x="361" y="0"/>
                    </a:moveTo>
                    <a:cubicBezTo>
                      <a:pt x="81" y="0"/>
                      <a:pt x="1" y="551"/>
                      <a:pt x="411" y="1073"/>
                    </a:cubicBezTo>
                    <a:cubicBezTo>
                      <a:pt x="942" y="1700"/>
                      <a:pt x="1472" y="2279"/>
                      <a:pt x="1617" y="2327"/>
                    </a:cubicBezTo>
                    <a:cubicBezTo>
                      <a:pt x="1810" y="2375"/>
                      <a:pt x="3594" y="2713"/>
                      <a:pt x="3594" y="2713"/>
                    </a:cubicBezTo>
                    <a:lnTo>
                      <a:pt x="3498" y="7922"/>
                    </a:lnTo>
                    <a:lnTo>
                      <a:pt x="6825" y="7922"/>
                    </a:lnTo>
                    <a:lnTo>
                      <a:pt x="6440" y="3678"/>
                    </a:lnTo>
                    <a:lnTo>
                      <a:pt x="4993" y="929"/>
                    </a:lnTo>
                    <a:cubicBezTo>
                      <a:pt x="4993" y="929"/>
                      <a:pt x="1086" y="687"/>
                      <a:pt x="652" y="157"/>
                    </a:cubicBezTo>
                    <a:cubicBezTo>
                      <a:pt x="543" y="48"/>
                      <a:pt x="444" y="0"/>
                      <a:pt x="361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42;p37">
                <a:extLst>
                  <a:ext uri="{FF2B5EF4-FFF2-40B4-BE49-F238E27FC236}">
                    <a16:creationId xmlns:a16="http://schemas.microsoft.com/office/drawing/2014/main" id="{7619A1C6-857C-A7FE-B5EC-5D7BA59504D9}"/>
                  </a:ext>
                </a:extLst>
              </p:cNvPr>
              <p:cNvSpPr/>
              <p:nvPr/>
            </p:nvSpPr>
            <p:spPr>
              <a:xfrm flipH="1">
                <a:off x="957699" y="2150236"/>
                <a:ext cx="108143" cy="7537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438" extrusionOk="0">
                    <a:moveTo>
                      <a:pt x="6367" y="1"/>
                    </a:moveTo>
                    <a:lnTo>
                      <a:pt x="0" y="3280"/>
                    </a:lnTo>
                    <a:lnTo>
                      <a:pt x="338" y="4438"/>
                    </a:lnTo>
                    <a:lnTo>
                      <a:pt x="5498" y="1737"/>
                    </a:lnTo>
                    <a:lnTo>
                      <a:pt x="63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3;p37">
                <a:extLst>
                  <a:ext uri="{FF2B5EF4-FFF2-40B4-BE49-F238E27FC236}">
                    <a16:creationId xmlns:a16="http://schemas.microsoft.com/office/drawing/2014/main" id="{4B784116-D58F-9C9B-6047-C28626F94473}"/>
                  </a:ext>
                </a:extLst>
              </p:cNvPr>
              <p:cNvSpPr/>
              <p:nvPr/>
            </p:nvSpPr>
            <p:spPr>
              <a:xfrm flipH="1">
                <a:off x="1193621" y="2081566"/>
                <a:ext cx="82751" cy="10707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6304" extrusionOk="0">
                    <a:moveTo>
                      <a:pt x="1366" y="0"/>
                    </a:moveTo>
                    <a:cubicBezTo>
                      <a:pt x="559" y="0"/>
                      <a:pt x="1" y="634"/>
                      <a:pt x="1" y="1729"/>
                    </a:cubicBezTo>
                    <a:cubicBezTo>
                      <a:pt x="1" y="3320"/>
                      <a:pt x="1110" y="5201"/>
                      <a:pt x="2461" y="5973"/>
                    </a:cubicBezTo>
                    <a:cubicBezTo>
                      <a:pt x="2853" y="6197"/>
                      <a:pt x="3220" y="6303"/>
                      <a:pt x="3545" y="6303"/>
                    </a:cubicBezTo>
                    <a:cubicBezTo>
                      <a:pt x="4338" y="6303"/>
                      <a:pt x="4872" y="5670"/>
                      <a:pt x="4872" y="4574"/>
                    </a:cubicBezTo>
                    <a:cubicBezTo>
                      <a:pt x="4872" y="3031"/>
                      <a:pt x="3811" y="1102"/>
                      <a:pt x="2461" y="330"/>
                    </a:cubicBezTo>
                    <a:cubicBezTo>
                      <a:pt x="2068" y="106"/>
                      <a:pt x="1697" y="0"/>
                      <a:pt x="1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4;p37">
                <a:extLst>
                  <a:ext uri="{FF2B5EF4-FFF2-40B4-BE49-F238E27FC236}">
                    <a16:creationId xmlns:a16="http://schemas.microsoft.com/office/drawing/2014/main" id="{1DCAF003-92C7-55C0-2557-F42273DD870A}"/>
                  </a:ext>
                </a:extLst>
              </p:cNvPr>
              <p:cNvSpPr/>
              <p:nvPr/>
            </p:nvSpPr>
            <p:spPr>
              <a:xfrm flipH="1">
                <a:off x="1188695" y="2075179"/>
                <a:ext cx="92585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064" extrusionOk="0">
                    <a:moveTo>
                      <a:pt x="1773" y="752"/>
                    </a:moveTo>
                    <a:cubicBezTo>
                      <a:pt x="2066" y="752"/>
                      <a:pt x="2398" y="847"/>
                      <a:pt x="2750" y="1044"/>
                    </a:cubicBezTo>
                    <a:cubicBezTo>
                      <a:pt x="3907" y="1719"/>
                      <a:pt x="4920" y="3407"/>
                      <a:pt x="4920" y="4806"/>
                    </a:cubicBezTo>
                    <a:cubicBezTo>
                      <a:pt x="4920" y="5757"/>
                      <a:pt x="4417" y="6325"/>
                      <a:pt x="3716" y="6325"/>
                    </a:cubicBezTo>
                    <a:cubicBezTo>
                      <a:pt x="3421" y="6325"/>
                      <a:pt x="3092" y="6225"/>
                      <a:pt x="2750" y="6011"/>
                    </a:cubicBezTo>
                    <a:cubicBezTo>
                      <a:pt x="1544" y="5336"/>
                      <a:pt x="579" y="3648"/>
                      <a:pt x="579" y="2298"/>
                    </a:cubicBezTo>
                    <a:cubicBezTo>
                      <a:pt x="579" y="1308"/>
                      <a:pt x="1063" y="752"/>
                      <a:pt x="1773" y="752"/>
                    </a:cubicBezTo>
                    <a:close/>
                    <a:moveTo>
                      <a:pt x="1522" y="1"/>
                    </a:moveTo>
                    <a:cubicBezTo>
                      <a:pt x="612" y="1"/>
                      <a:pt x="1" y="724"/>
                      <a:pt x="1" y="1960"/>
                    </a:cubicBezTo>
                    <a:cubicBezTo>
                      <a:pt x="1" y="3696"/>
                      <a:pt x="1206" y="5818"/>
                      <a:pt x="2750" y="6687"/>
                    </a:cubicBezTo>
                    <a:cubicBezTo>
                      <a:pt x="3188" y="6941"/>
                      <a:pt x="3602" y="7063"/>
                      <a:pt x="3967" y="7063"/>
                    </a:cubicBezTo>
                    <a:cubicBezTo>
                      <a:pt x="4848" y="7063"/>
                      <a:pt x="5450" y="6356"/>
                      <a:pt x="5450" y="5095"/>
                    </a:cubicBezTo>
                    <a:cubicBezTo>
                      <a:pt x="5450" y="3359"/>
                      <a:pt x="4245" y="1237"/>
                      <a:pt x="2750" y="369"/>
                    </a:cubicBezTo>
                    <a:cubicBezTo>
                      <a:pt x="2305" y="119"/>
                      <a:pt x="1889" y="1"/>
                      <a:pt x="15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5;p37">
                <a:extLst>
                  <a:ext uri="{FF2B5EF4-FFF2-40B4-BE49-F238E27FC236}">
                    <a16:creationId xmlns:a16="http://schemas.microsoft.com/office/drawing/2014/main" id="{27723DED-1AEB-8AA2-C59F-87A51F620151}"/>
                  </a:ext>
                </a:extLst>
              </p:cNvPr>
              <p:cNvSpPr/>
              <p:nvPr/>
            </p:nvSpPr>
            <p:spPr>
              <a:xfrm flipH="1">
                <a:off x="1061732" y="2156945"/>
                <a:ext cx="83566" cy="107855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6350" extrusionOk="0">
                    <a:moveTo>
                      <a:pt x="1371" y="0"/>
                    </a:moveTo>
                    <a:cubicBezTo>
                      <a:pt x="561" y="0"/>
                      <a:pt x="0" y="644"/>
                      <a:pt x="0" y="1776"/>
                    </a:cubicBezTo>
                    <a:cubicBezTo>
                      <a:pt x="0" y="3319"/>
                      <a:pt x="1110" y="5249"/>
                      <a:pt x="2460" y="6020"/>
                    </a:cubicBezTo>
                    <a:cubicBezTo>
                      <a:pt x="2850" y="6243"/>
                      <a:pt x="3220" y="6349"/>
                      <a:pt x="3549" y="6349"/>
                    </a:cubicBezTo>
                    <a:cubicBezTo>
                      <a:pt x="4359" y="6349"/>
                      <a:pt x="4920" y="5705"/>
                      <a:pt x="4920" y="4573"/>
                    </a:cubicBezTo>
                    <a:cubicBezTo>
                      <a:pt x="4920" y="3030"/>
                      <a:pt x="3810" y="1149"/>
                      <a:pt x="2460" y="329"/>
                    </a:cubicBezTo>
                    <a:cubicBezTo>
                      <a:pt x="2070" y="106"/>
                      <a:pt x="1700" y="0"/>
                      <a:pt x="13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6;p37">
                <a:extLst>
                  <a:ext uri="{FF2B5EF4-FFF2-40B4-BE49-F238E27FC236}">
                    <a16:creationId xmlns:a16="http://schemas.microsoft.com/office/drawing/2014/main" id="{35862151-F47F-03FA-00F2-C5486BE3CFD3}"/>
                  </a:ext>
                </a:extLst>
              </p:cNvPr>
              <p:cNvSpPr/>
              <p:nvPr/>
            </p:nvSpPr>
            <p:spPr>
              <a:xfrm flipH="1">
                <a:off x="1056823" y="2151204"/>
                <a:ext cx="93384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7064" extrusionOk="0">
                    <a:moveTo>
                      <a:pt x="1794" y="722"/>
                    </a:moveTo>
                    <a:cubicBezTo>
                      <a:pt x="2082" y="722"/>
                      <a:pt x="2406" y="813"/>
                      <a:pt x="2749" y="1005"/>
                    </a:cubicBezTo>
                    <a:cubicBezTo>
                      <a:pt x="3955" y="1728"/>
                      <a:pt x="4919" y="3368"/>
                      <a:pt x="4919" y="4767"/>
                    </a:cubicBezTo>
                    <a:cubicBezTo>
                      <a:pt x="4919" y="5757"/>
                      <a:pt x="4436" y="6312"/>
                      <a:pt x="3725" y="6312"/>
                    </a:cubicBezTo>
                    <a:cubicBezTo>
                      <a:pt x="3432" y="6312"/>
                      <a:pt x="3101" y="6218"/>
                      <a:pt x="2749" y="6021"/>
                    </a:cubicBezTo>
                    <a:cubicBezTo>
                      <a:pt x="1543" y="5345"/>
                      <a:pt x="579" y="3657"/>
                      <a:pt x="579" y="2259"/>
                    </a:cubicBezTo>
                    <a:cubicBezTo>
                      <a:pt x="579" y="1293"/>
                      <a:pt x="1072" y="722"/>
                      <a:pt x="1794" y="722"/>
                    </a:cubicBezTo>
                    <a:close/>
                    <a:moveTo>
                      <a:pt x="1515" y="0"/>
                    </a:moveTo>
                    <a:cubicBezTo>
                      <a:pt x="624" y="0"/>
                      <a:pt x="0" y="697"/>
                      <a:pt x="0" y="1921"/>
                    </a:cubicBezTo>
                    <a:cubicBezTo>
                      <a:pt x="0" y="3657"/>
                      <a:pt x="1254" y="5828"/>
                      <a:pt x="2749" y="6696"/>
                    </a:cubicBezTo>
                    <a:cubicBezTo>
                      <a:pt x="3179" y="6946"/>
                      <a:pt x="3590" y="7064"/>
                      <a:pt x="3956" y="7064"/>
                    </a:cubicBezTo>
                    <a:cubicBezTo>
                      <a:pt x="4862" y="7064"/>
                      <a:pt x="5498" y="6341"/>
                      <a:pt x="5498" y="5104"/>
                    </a:cubicBezTo>
                    <a:cubicBezTo>
                      <a:pt x="5498" y="3368"/>
                      <a:pt x="4244" y="1246"/>
                      <a:pt x="2749" y="378"/>
                    </a:cubicBezTo>
                    <a:cubicBezTo>
                      <a:pt x="2308" y="122"/>
                      <a:pt x="1888" y="0"/>
                      <a:pt x="1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7;p37">
                <a:extLst>
                  <a:ext uri="{FF2B5EF4-FFF2-40B4-BE49-F238E27FC236}">
                    <a16:creationId xmlns:a16="http://schemas.microsoft.com/office/drawing/2014/main" id="{CE33806D-A1DA-AC23-31EB-58E75E032C04}"/>
                  </a:ext>
                </a:extLst>
              </p:cNvPr>
              <p:cNvSpPr/>
              <p:nvPr/>
            </p:nvSpPr>
            <p:spPr>
              <a:xfrm flipH="1">
                <a:off x="1143651" y="2144512"/>
                <a:ext cx="46709" cy="39337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316" extrusionOk="0">
                    <a:moveTo>
                      <a:pt x="1" y="0"/>
                    </a:moveTo>
                    <a:lnTo>
                      <a:pt x="1" y="724"/>
                    </a:lnTo>
                    <a:lnTo>
                      <a:pt x="2750" y="2315"/>
                    </a:lnTo>
                    <a:lnTo>
                      <a:pt x="2750" y="15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8;p37">
                <a:extLst>
                  <a:ext uri="{FF2B5EF4-FFF2-40B4-BE49-F238E27FC236}">
                    <a16:creationId xmlns:a16="http://schemas.microsoft.com/office/drawing/2014/main" id="{15D4C852-7B4E-F5AD-B5E0-132259AF843F}"/>
                  </a:ext>
                </a:extLst>
              </p:cNvPr>
              <p:cNvSpPr/>
              <p:nvPr/>
            </p:nvSpPr>
            <p:spPr>
              <a:xfrm flipH="1">
                <a:off x="1612199" y="2340689"/>
                <a:ext cx="26225" cy="8643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5089" extrusionOk="0">
                    <a:moveTo>
                      <a:pt x="797" y="1"/>
                    </a:moveTo>
                    <a:cubicBezTo>
                      <a:pt x="419" y="1"/>
                      <a:pt x="76" y="276"/>
                      <a:pt x="0" y="314"/>
                    </a:cubicBezTo>
                    <a:lnTo>
                      <a:pt x="386" y="797"/>
                    </a:lnTo>
                    <a:cubicBezTo>
                      <a:pt x="531" y="700"/>
                      <a:pt x="772" y="604"/>
                      <a:pt x="820" y="604"/>
                    </a:cubicBezTo>
                    <a:cubicBezTo>
                      <a:pt x="868" y="652"/>
                      <a:pt x="917" y="748"/>
                      <a:pt x="917" y="1086"/>
                    </a:cubicBezTo>
                    <a:cubicBezTo>
                      <a:pt x="917" y="1568"/>
                      <a:pt x="868" y="2099"/>
                      <a:pt x="820" y="2629"/>
                    </a:cubicBezTo>
                    <a:cubicBezTo>
                      <a:pt x="676" y="3787"/>
                      <a:pt x="579" y="4703"/>
                      <a:pt x="965" y="5089"/>
                    </a:cubicBezTo>
                    <a:lnTo>
                      <a:pt x="1399" y="4655"/>
                    </a:lnTo>
                    <a:cubicBezTo>
                      <a:pt x="1206" y="4462"/>
                      <a:pt x="1351" y="3401"/>
                      <a:pt x="1399" y="2726"/>
                    </a:cubicBezTo>
                    <a:cubicBezTo>
                      <a:pt x="1495" y="2147"/>
                      <a:pt x="1544" y="1616"/>
                      <a:pt x="1544" y="1086"/>
                    </a:cubicBezTo>
                    <a:cubicBezTo>
                      <a:pt x="1544" y="555"/>
                      <a:pt x="1399" y="218"/>
                      <a:pt x="1110" y="73"/>
                    </a:cubicBezTo>
                    <a:cubicBezTo>
                      <a:pt x="1006" y="21"/>
                      <a:pt x="900" y="1"/>
                      <a:pt x="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649;p37">
              <a:extLst>
                <a:ext uri="{FF2B5EF4-FFF2-40B4-BE49-F238E27FC236}">
                  <a16:creationId xmlns:a16="http://schemas.microsoft.com/office/drawing/2014/main" id="{8EDF6F00-ACFA-A553-EE35-FB4861C3276E}"/>
                </a:ext>
              </a:extLst>
            </p:cNvPr>
            <p:cNvSpPr/>
            <p:nvPr/>
          </p:nvSpPr>
          <p:spPr>
            <a:xfrm>
              <a:off x="306861" y="21042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50;p37">
              <a:extLst>
                <a:ext uri="{FF2B5EF4-FFF2-40B4-BE49-F238E27FC236}">
                  <a16:creationId xmlns:a16="http://schemas.microsoft.com/office/drawing/2014/main" id="{CD92D221-1294-69ED-B5FF-3F06E5DD4FB4}"/>
                </a:ext>
              </a:extLst>
            </p:cNvPr>
            <p:cNvSpPr/>
            <p:nvPr/>
          </p:nvSpPr>
          <p:spPr>
            <a:xfrm>
              <a:off x="1527902" y="20187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1;p37">
              <a:extLst>
                <a:ext uri="{FF2B5EF4-FFF2-40B4-BE49-F238E27FC236}">
                  <a16:creationId xmlns:a16="http://schemas.microsoft.com/office/drawing/2014/main" id="{60114CB8-9188-B399-0FA5-CB10E9F20857}"/>
                </a:ext>
              </a:extLst>
            </p:cNvPr>
            <p:cNvSpPr/>
            <p:nvPr/>
          </p:nvSpPr>
          <p:spPr>
            <a:xfrm>
              <a:off x="832886" y="133975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767;p39">
            <a:extLst>
              <a:ext uri="{FF2B5EF4-FFF2-40B4-BE49-F238E27FC236}">
                <a16:creationId xmlns:a16="http://schemas.microsoft.com/office/drawing/2014/main" id="{F136AA83-DF4B-B35E-0174-C161982D281B}"/>
              </a:ext>
            </a:extLst>
          </p:cNvPr>
          <p:cNvGrpSpPr/>
          <p:nvPr/>
        </p:nvGrpSpPr>
        <p:grpSpPr>
          <a:xfrm>
            <a:off x="7554820" y="3292209"/>
            <a:ext cx="1376803" cy="1613804"/>
            <a:chOff x="484404" y="1408707"/>
            <a:chExt cx="2683994" cy="3467753"/>
          </a:xfrm>
        </p:grpSpPr>
        <p:grpSp>
          <p:nvGrpSpPr>
            <p:cNvPr id="60" name="Google Shape;768;p39">
              <a:extLst>
                <a:ext uri="{FF2B5EF4-FFF2-40B4-BE49-F238E27FC236}">
                  <a16:creationId xmlns:a16="http://schemas.microsoft.com/office/drawing/2014/main" id="{9CCFA1F9-7DF9-67DD-AC0C-713844788499}"/>
                </a:ext>
              </a:extLst>
            </p:cNvPr>
            <p:cNvGrpSpPr/>
            <p:nvPr/>
          </p:nvGrpSpPr>
          <p:grpSpPr>
            <a:xfrm>
              <a:off x="877644" y="1408707"/>
              <a:ext cx="1132791" cy="2358948"/>
              <a:chOff x="304025" y="1583700"/>
              <a:chExt cx="943050" cy="1963825"/>
            </a:xfrm>
          </p:grpSpPr>
          <p:sp>
            <p:nvSpPr>
              <p:cNvPr id="130" name="Google Shape;769;p39">
                <a:extLst>
                  <a:ext uri="{FF2B5EF4-FFF2-40B4-BE49-F238E27FC236}">
                    <a16:creationId xmlns:a16="http://schemas.microsoft.com/office/drawing/2014/main" id="{D5891595-6BC4-745A-5E0E-58D5AA8E154C}"/>
                  </a:ext>
                </a:extLst>
              </p:cNvPr>
              <p:cNvSpPr/>
              <p:nvPr/>
            </p:nvSpPr>
            <p:spPr>
              <a:xfrm>
                <a:off x="836550" y="1999425"/>
                <a:ext cx="190850" cy="1158275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46331" extrusionOk="0">
                    <a:moveTo>
                      <a:pt x="89" y="1"/>
                    </a:moveTo>
                    <a:cubicBezTo>
                      <a:pt x="89" y="1"/>
                      <a:pt x="1" y="6214"/>
                      <a:pt x="89" y="11539"/>
                    </a:cubicBezTo>
                    <a:cubicBezTo>
                      <a:pt x="178" y="13580"/>
                      <a:pt x="267" y="16598"/>
                      <a:pt x="356" y="20237"/>
                    </a:cubicBezTo>
                    <a:cubicBezTo>
                      <a:pt x="533" y="24586"/>
                      <a:pt x="622" y="29645"/>
                      <a:pt x="711" y="33639"/>
                    </a:cubicBezTo>
                    <a:cubicBezTo>
                      <a:pt x="799" y="37455"/>
                      <a:pt x="1066" y="40917"/>
                      <a:pt x="4172" y="43580"/>
                    </a:cubicBezTo>
                    <a:cubicBezTo>
                      <a:pt x="7012" y="46065"/>
                      <a:pt x="7456" y="46331"/>
                      <a:pt x="7456" y="46331"/>
                    </a:cubicBezTo>
                    <a:lnTo>
                      <a:pt x="7633" y="46153"/>
                    </a:lnTo>
                    <a:cubicBezTo>
                      <a:pt x="7633" y="46153"/>
                      <a:pt x="7190" y="45798"/>
                      <a:pt x="4350" y="43402"/>
                    </a:cubicBezTo>
                    <a:cubicBezTo>
                      <a:pt x="1332" y="40828"/>
                      <a:pt x="1066" y="37455"/>
                      <a:pt x="977" y="33639"/>
                    </a:cubicBezTo>
                    <a:cubicBezTo>
                      <a:pt x="888" y="29645"/>
                      <a:pt x="799" y="24586"/>
                      <a:pt x="622" y="20237"/>
                    </a:cubicBezTo>
                    <a:cubicBezTo>
                      <a:pt x="533" y="16598"/>
                      <a:pt x="444" y="13580"/>
                      <a:pt x="356" y="11539"/>
                    </a:cubicBezTo>
                    <a:cubicBezTo>
                      <a:pt x="267" y="6214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70;p39">
                <a:extLst>
                  <a:ext uri="{FF2B5EF4-FFF2-40B4-BE49-F238E27FC236}">
                    <a16:creationId xmlns:a16="http://schemas.microsoft.com/office/drawing/2014/main" id="{DA29CAFF-294C-5CF3-00AB-BBD927E49F86}"/>
                  </a:ext>
                </a:extLst>
              </p:cNvPr>
              <p:cNvSpPr/>
              <p:nvPr/>
            </p:nvSpPr>
            <p:spPr>
              <a:xfrm>
                <a:off x="612450" y="2137000"/>
                <a:ext cx="213025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8521" h="7786" extrusionOk="0">
                    <a:moveTo>
                      <a:pt x="888" y="1"/>
                    </a:moveTo>
                    <a:lnTo>
                      <a:pt x="0" y="3640"/>
                    </a:lnTo>
                    <a:cubicBezTo>
                      <a:pt x="0" y="3640"/>
                      <a:pt x="1509" y="5947"/>
                      <a:pt x="2574" y="6835"/>
                    </a:cubicBezTo>
                    <a:cubicBezTo>
                      <a:pt x="3335" y="7469"/>
                      <a:pt x="3779" y="7786"/>
                      <a:pt x="4164" y="7786"/>
                    </a:cubicBezTo>
                    <a:cubicBezTo>
                      <a:pt x="4318" y="7786"/>
                      <a:pt x="4463" y="7735"/>
                      <a:pt x="4616" y="7634"/>
                    </a:cubicBezTo>
                    <a:cubicBezTo>
                      <a:pt x="5148" y="7367"/>
                      <a:pt x="6479" y="5947"/>
                      <a:pt x="7101" y="4971"/>
                    </a:cubicBezTo>
                    <a:cubicBezTo>
                      <a:pt x="7988" y="3551"/>
                      <a:pt x="8521" y="2220"/>
                      <a:pt x="8521" y="2220"/>
                    </a:cubicBezTo>
                    <a:lnTo>
                      <a:pt x="7899" y="533"/>
                    </a:lnTo>
                    <a:cubicBezTo>
                      <a:pt x="7899" y="533"/>
                      <a:pt x="7189" y="1066"/>
                      <a:pt x="6746" y="1598"/>
                    </a:cubicBezTo>
                    <a:cubicBezTo>
                      <a:pt x="6213" y="2131"/>
                      <a:pt x="4616" y="4261"/>
                      <a:pt x="4616" y="4261"/>
                    </a:cubicBezTo>
                    <a:cubicBezTo>
                      <a:pt x="4616" y="4261"/>
                      <a:pt x="3550" y="2930"/>
                      <a:pt x="3195" y="2397"/>
                    </a:cubicBezTo>
                    <a:cubicBezTo>
                      <a:pt x="2840" y="1865"/>
                      <a:pt x="888" y="1"/>
                      <a:pt x="88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71;p39">
                <a:extLst>
                  <a:ext uri="{FF2B5EF4-FFF2-40B4-BE49-F238E27FC236}">
                    <a16:creationId xmlns:a16="http://schemas.microsoft.com/office/drawing/2014/main" id="{977A8A31-2887-1F00-34F1-CA77CEDFFC80}"/>
                  </a:ext>
                </a:extLst>
              </p:cNvPr>
              <p:cNvSpPr/>
              <p:nvPr/>
            </p:nvSpPr>
            <p:spPr>
              <a:xfrm>
                <a:off x="532575" y="1881825"/>
                <a:ext cx="124275" cy="3240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2960" extrusionOk="0">
                    <a:moveTo>
                      <a:pt x="3905" y="1"/>
                    </a:moveTo>
                    <a:lnTo>
                      <a:pt x="0" y="6480"/>
                    </a:lnTo>
                    <a:cubicBezTo>
                      <a:pt x="0" y="6480"/>
                      <a:pt x="888" y="8344"/>
                      <a:pt x="1864" y="9942"/>
                    </a:cubicBezTo>
                    <a:cubicBezTo>
                      <a:pt x="2752" y="11539"/>
                      <a:pt x="3018" y="12959"/>
                      <a:pt x="3018" y="12959"/>
                    </a:cubicBezTo>
                    <a:cubicBezTo>
                      <a:pt x="3018" y="12959"/>
                      <a:pt x="3373" y="12160"/>
                      <a:pt x="3994" y="10740"/>
                    </a:cubicBezTo>
                    <a:cubicBezTo>
                      <a:pt x="4615" y="9231"/>
                      <a:pt x="4970" y="8699"/>
                      <a:pt x="4970" y="5593"/>
                    </a:cubicBezTo>
                    <a:cubicBezTo>
                      <a:pt x="4970" y="1776"/>
                      <a:pt x="3905" y="1"/>
                      <a:pt x="3905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72;p39">
                <a:extLst>
                  <a:ext uri="{FF2B5EF4-FFF2-40B4-BE49-F238E27FC236}">
                    <a16:creationId xmlns:a16="http://schemas.microsoft.com/office/drawing/2014/main" id="{4AF1A4E7-16D1-4829-9F5E-4B11092E1FEA}"/>
                  </a:ext>
                </a:extLst>
              </p:cNvPr>
              <p:cNvSpPr/>
              <p:nvPr/>
            </p:nvSpPr>
            <p:spPr>
              <a:xfrm>
                <a:off x="539225" y="3204275"/>
                <a:ext cx="141025" cy="18390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7356" extrusionOk="0">
                    <a:moveTo>
                      <a:pt x="3639" y="1"/>
                    </a:moveTo>
                    <a:cubicBezTo>
                      <a:pt x="2752" y="1"/>
                      <a:pt x="1776" y="90"/>
                      <a:pt x="888" y="178"/>
                    </a:cubicBezTo>
                    <a:cubicBezTo>
                      <a:pt x="888" y="800"/>
                      <a:pt x="799" y="1421"/>
                      <a:pt x="622" y="1865"/>
                    </a:cubicBezTo>
                    <a:cubicBezTo>
                      <a:pt x="0" y="4172"/>
                      <a:pt x="0" y="4616"/>
                      <a:pt x="622" y="4971"/>
                    </a:cubicBezTo>
                    <a:cubicBezTo>
                      <a:pt x="1243" y="5326"/>
                      <a:pt x="2042" y="5859"/>
                      <a:pt x="3196" y="6924"/>
                    </a:cubicBezTo>
                    <a:cubicBezTo>
                      <a:pt x="3505" y="7233"/>
                      <a:pt x="3852" y="7355"/>
                      <a:pt x="4178" y="7355"/>
                    </a:cubicBezTo>
                    <a:cubicBezTo>
                      <a:pt x="4973" y="7355"/>
                      <a:pt x="5640" y="6629"/>
                      <a:pt x="5326" y="6125"/>
                    </a:cubicBezTo>
                    <a:cubicBezTo>
                      <a:pt x="4882" y="5326"/>
                      <a:pt x="3551" y="3462"/>
                      <a:pt x="3551" y="1332"/>
                    </a:cubicBezTo>
                    <a:cubicBezTo>
                      <a:pt x="3551" y="977"/>
                      <a:pt x="3639" y="533"/>
                      <a:pt x="3639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73;p39">
                <a:extLst>
                  <a:ext uri="{FF2B5EF4-FFF2-40B4-BE49-F238E27FC236}">
                    <a16:creationId xmlns:a16="http://schemas.microsoft.com/office/drawing/2014/main" id="{E92B2586-4E32-A36C-FD07-F486095CB02E}"/>
                  </a:ext>
                </a:extLst>
              </p:cNvPr>
              <p:cNvSpPr/>
              <p:nvPr/>
            </p:nvSpPr>
            <p:spPr>
              <a:xfrm>
                <a:off x="330650" y="3326325"/>
                <a:ext cx="147700" cy="159425"/>
              </a:xfrm>
              <a:custGeom>
                <a:avLst/>
                <a:gdLst/>
                <a:ahLst/>
                <a:cxnLst/>
                <a:rect l="l" t="t" r="r" b="b"/>
                <a:pathLst>
                  <a:path w="5908" h="6377" extrusionOk="0">
                    <a:moveTo>
                      <a:pt x="3817" y="0"/>
                    </a:moveTo>
                    <a:cubicBezTo>
                      <a:pt x="3268" y="110"/>
                      <a:pt x="2686" y="186"/>
                      <a:pt x="2112" y="186"/>
                    </a:cubicBezTo>
                    <a:cubicBezTo>
                      <a:pt x="1757" y="186"/>
                      <a:pt x="1405" y="157"/>
                      <a:pt x="1066" y="89"/>
                    </a:cubicBezTo>
                    <a:cubicBezTo>
                      <a:pt x="977" y="355"/>
                      <a:pt x="622" y="1598"/>
                      <a:pt x="533" y="1864"/>
                    </a:cubicBezTo>
                    <a:cubicBezTo>
                      <a:pt x="0" y="3462"/>
                      <a:pt x="888" y="3906"/>
                      <a:pt x="1509" y="4261"/>
                    </a:cubicBezTo>
                    <a:cubicBezTo>
                      <a:pt x="2131" y="4616"/>
                      <a:pt x="2219" y="4793"/>
                      <a:pt x="3373" y="5947"/>
                    </a:cubicBezTo>
                    <a:cubicBezTo>
                      <a:pt x="3706" y="6254"/>
                      <a:pt x="4068" y="6376"/>
                      <a:pt x="4404" y="6376"/>
                    </a:cubicBezTo>
                    <a:cubicBezTo>
                      <a:pt x="5234" y="6376"/>
                      <a:pt x="5908" y="5628"/>
                      <a:pt x="5592" y="5059"/>
                    </a:cubicBezTo>
                    <a:cubicBezTo>
                      <a:pt x="5059" y="4349"/>
                      <a:pt x="3817" y="2397"/>
                      <a:pt x="3817" y="355"/>
                    </a:cubicBezTo>
                    <a:cubicBezTo>
                      <a:pt x="3817" y="267"/>
                      <a:pt x="3817" y="89"/>
                      <a:pt x="3817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74;p39">
                <a:extLst>
                  <a:ext uri="{FF2B5EF4-FFF2-40B4-BE49-F238E27FC236}">
                    <a16:creationId xmlns:a16="http://schemas.microsoft.com/office/drawing/2014/main" id="{79440B85-07CC-EFB9-3AC5-A624DE49110C}"/>
                  </a:ext>
                </a:extLst>
              </p:cNvPr>
              <p:cNvSpPr/>
              <p:nvPr/>
            </p:nvSpPr>
            <p:spPr>
              <a:xfrm>
                <a:off x="528125" y="3277500"/>
                <a:ext cx="209075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8363" h="6814" extrusionOk="0">
                    <a:moveTo>
                      <a:pt x="799" y="1"/>
                    </a:moveTo>
                    <a:cubicBezTo>
                      <a:pt x="799" y="1"/>
                      <a:pt x="1" y="622"/>
                      <a:pt x="89" y="1687"/>
                    </a:cubicBezTo>
                    <a:cubicBezTo>
                      <a:pt x="267" y="2841"/>
                      <a:pt x="1243" y="3373"/>
                      <a:pt x="2131" y="4261"/>
                    </a:cubicBezTo>
                    <a:cubicBezTo>
                      <a:pt x="2841" y="4882"/>
                      <a:pt x="3196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7" y="6813"/>
                      <a:pt x="8362" y="5873"/>
                      <a:pt x="8166" y="5415"/>
                    </a:cubicBezTo>
                    <a:cubicBezTo>
                      <a:pt x="7989" y="4705"/>
                      <a:pt x="7456" y="4438"/>
                      <a:pt x="6480" y="3285"/>
                    </a:cubicBezTo>
                    <a:cubicBezTo>
                      <a:pt x="5592" y="2308"/>
                      <a:pt x="4527" y="711"/>
                      <a:pt x="4527" y="711"/>
                    </a:cubicBezTo>
                    <a:cubicBezTo>
                      <a:pt x="4527" y="711"/>
                      <a:pt x="3564" y="1553"/>
                      <a:pt x="2728" y="1553"/>
                    </a:cubicBezTo>
                    <a:cubicBezTo>
                      <a:pt x="2549" y="1553"/>
                      <a:pt x="2376" y="1515"/>
                      <a:pt x="2220" y="1421"/>
                    </a:cubicBezTo>
                    <a:cubicBezTo>
                      <a:pt x="977" y="711"/>
                      <a:pt x="799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75;p39">
                <a:extLst>
                  <a:ext uri="{FF2B5EF4-FFF2-40B4-BE49-F238E27FC236}">
                    <a16:creationId xmlns:a16="http://schemas.microsoft.com/office/drawing/2014/main" id="{7B35EDCA-6538-4A2C-5A46-2E8F3AB74F14}"/>
                  </a:ext>
                </a:extLst>
              </p:cNvPr>
              <p:cNvSpPr/>
              <p:nvPr/>
            </p:nvSpPr>
            <p:spPr>
              <a:xfrm>
                <a:off x="514825" y="3308575"/>
                <a:ext cx="2219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8876" h="5727" extrusionOk="0">
                    <a:moveTo>
                      <a:pt x="621" y="0"/>
                    </a:moveTo>
                    <a:cubicBezTo>
                      <a:pt x="621" y="0"/>
                      <a:pt x="0" y="1598"/>
                      <a:pt x="888" y="2130"/>
                    </a:cubicBezTo>
                    <a:cubicBezTo>
                      <a:pt x="2130" y="2840"/>
                      <a:pt x="3994" y="4261"/>
                      <a:pt x="4527" y="4527"/>
                    </a:cubicBezTo>
                    <a:cubicBezTo>
                      <a:pt x="4852" y="4722"/>
                      <a:pt x="6177" y="5727"/>
                      <a:pt x="7351" y="5727"/>
                    </a:cubicBezTo>
                    <a:cubicBezTo>
                      <a:pt x="7780" y="5727"/>
                      <a:pt x="8188" y="5593"/>
                      <a:pt x="8521" y="5237"/>
                    </a:cubicBezTo>
                    <a:cubicBezTo>
                      <a:pt x="8876" y="4971"/>
                      <a:pt x="8876" y="4704"/>
                      <a:pt x="8698" y="4172"/>
                    </a:cubicBezTo>
                    <a:lnTo>
                      <a:pt x="8698" y="4172"/>
                    </a:lnTo>
                    <a:cubicBezTo>
                      <a:pt x="8698" y="4172"/>
                      <a:pt x="7367" y="4971"/>
                      <a:pt x="7189" y="5059"/>
                    </a:cubicBezTo>
                    <a:cubicBezTo>
                      <a:pt x="6996" y="5149"/>
                      <a:pt x="6803" y="5188"/>
                      <a:pt x="6609" y="5188"/>
                    </a:cubicBezTo>
                    <a:cubicBezTo>
                      <a:pt x="5649" y="5188"/>
                      <a:pt x="4688" y="4215"/>
                      <a:pt x="3728" y="3550"/>
                    </a:cubicBezTo>
                    <a:cubicBezTo>
                      <a:pt x="2663" y="2752"/>
                      <a:pt x="1953" y="2042"/>
                      <a:pt x="1509" y="1243"/>
                    </a:cubicBezTo>
                    <a:cubicBezTo>
                      <a:pt x="1065" y="355"/>
                      <a:pt x="621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76;p39">
                <a:extLst>
                  <a:ext uri="{FF2B5EF4-FFF2-40B4-BE49-F238E27FC236}">
                    <a16:creationId xmlns:a16="http://schemas.microsoft.com/office/drawing/2014/main" id="{4F56D3FE-D457-2541-8C07-69D99ABAAB0A}"/>
                  </a:ext>
                </a:extLst>
              </p:cNvPr>
              <p:cNvSpPr/>
              <p:nvPr/>
            </p:nvSpPr>
            <p:spPr>
              <a:xfrm>
                <a:off x="324000" y="3372925"/>
                <a:ext cx="209050" cy="17032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6813" extrusionOk="0">
                    <a:moveTo>
                      <a:pt x="799" y="0"/>
                    </a:moveTo>
                    <a:cubicBezTo>
                      <a:pt x="799" y="0"/>
                      <a:pt x="0" y="621"/>
                      <a:pt x="89" y="1687"/>
                    </a:cubicBezTo>
                    <a:cubicBezTo>
                      <a:pt x="266" y="2840"/>
                      <a:pt x="1243" y="3373"/>
                      <a:pt x="2130" y="4260"/>
                    </a:cubicBezTo>
                    <a:cubicBezTo>
                      <a:pt x="2840" y="4882"/>
                      <a:pt x="3195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6" y="6813"/>
                      <a:pt x="8362" y="5872"/>
                      <a:pt x="8166" y="5414"/>
                    </a:cubicBezTo>
                    <a:cubicBezTo>
                      <a:pt x="7988" y="4704"/>
                      <a:pt x="7456" y="4438"/>
                      <a:pt x="6479" y="3284"/>
                    </a:cubicBezTo>
                    <a:cubicBezTo>
                      <a:pt x="5592" y="2308"/>
                      <a:pt x="4527" y="799"/>
                      <a:pt x="4527" y="799"/>
                    </a:cubicBezTo>
                    <a:cubicBezTo>
                      <a:pt x="4527" y="799"/>
                      <a:pt x="3589" y="1561"/>
                      <a:pt x="2762" y="1561"/>
                    </a:cubicBezTo>
                    <a:cubicBezTo>
                      <a:pt x="2571" y="1561"/>
                      <a:pt x="2385" y="1520"/>
                      <a:pt x="2219" y="1420"/>
                    </a:cubicBezTo>
                    <a:cubicBezTo>
                      <a:pt x="977" y="710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77;p39">
                <a:extLst>
                  <a:ext uri="{FF2B5EF4-FFF2-40B4-BE49-F238E27FC236}">
                    <a16:creationId xmlns:a16="http://schemas.microsoft.com/office/drawing/2014/main" id="{54744769-C13F-1F63-DF1D-8C6FDCA96024}"/>
                  </a:ext>
                </a:extLst>
              </p:cNvPr>
              <p:cNvSpPr/>
              <p:nvPr/>
            </p:nvSpPr>
            <p:spPr>
              <a:xfrm>
                <a:off x="310675" y="3403975"/>
                <a:ext cx="2219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5742" extrusionOk="0">
                    <a:moveTo>
                      <a:pt x="622" y="1"/>
                    </a:moveTo>
                    <a:cubicBezTo>
                      <a:pt x="622" y="1"/>
                      <a:pt x="1" y="1598"/>
                      <a:pt x="888" y="2131"/>
                    </a:cubicBezTo>
                    <a:cubicBezTo>
                      <a:pt x="2131" y="2841"/>
                      <a:pt x="3995" y="4261"/>
                      <a:pt x="4527" y="4527"/>
                    </a:cubicBezTo>
                    <a:cubicBezTo>
                      <a:pt x="4849" y="4785"/>
                      <a:pt x="6150" y="5741"/>
                      <a:pt x="7315" y="5741"/>
                    </a:cubicBezTo>
                    <a:cubicBezTo>
                      <a:pt x="7757" y="5741"/>
                      <a:pt x="8179" y="5604"/>
                      <a:pt x="8521" y="5237"/>
                    </a:cubicBezTo>
                    <a:cubicBezTo>
                      <a:pt x="8876" y="4971"/>
                      <a:pt x="8876" y="4705"/>
                      <a:pt x="8699" y="4172"/>
                    </a:cubicBezTo>
                    <a:lnTo>
                      <a:pt x="8699" y="4172"/>
                    </a:lnTo>
                    <a:cubicBezTo>
                      <a:pt x="8699" y="4172"/>
                      <a:pt x="7367" y="4971"/>
                      <a:pt x="7190" y="5060"/>
                    </a:cubicBezTo>
                    <a:cubicBezTo>
                      <a:pt x="6996" y="5149"/>
                      <a:pt x="6803" y="5188"/>
                      <a:pt x="6610" y="5188"/>
                    </a:cubicBezTo>
                    <a:cubicBezTo>
                      <a:pt x="5649" y="5188"/>
                      <a:pt x="4689" y="4216"/>
                      <a:pt x="3728" y="3551"/>
                    </a:cubicBezTo>
                    <a:cubicBezTo>
                      <a:pt x="2663" y="2841"/>
                      <a:pt x="1953" y="2042"/>
                      <a:pt x="1510" y="1243"/>
                    </a:cubicBezTo>
                    <a:cubicBezTo>
                      <a:pt x="1066" y="356"/>
                      <a:pt x="62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78;p39">
                <a:extLst>
                  <a:ext uri="{FF2B5EF4-FFF2-40B4-BE49-F238E27FC236}">
                    <a16:creationId xmlns:a16="http://schemas.microsoft.com/office/drawing/2014/main" id="{457718D9-DD4A-253C-4EDB-77690688A991}"/>
                  </a:ext>
                </a:extLst>
              </p:cNvPr>
              <p:cNvSpPr/>
              <p:nvPr/>
            </p:nvSpPr>
            <p:spPr>
              <a:xfrm>
                <a:off x="317325" y="2538625"/>
                <a:ext cx="343950" cy="85217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34087" extrusionOk="0">
                    <a:moveTo>
                      <a:pt x="1865" y="0"/>
                    </a:moveTo>
                    <a:cubicBezTo>
                      <a:pt x="1865" y="0"/>
                      <a:pt x="1332" y="5592"/>
                      <a:pt x="1332" y="8521"/>
                    </a:cubicBezTo>
                    <a:cubicBezTo>
                      <a:pt x="1421" y="11450"/>
                      <a:pt x="1" y="32751"/>
                      <a:pt x="1" y="32751"/>
                    </a:cubicBezTo>
                    <a:cubicBezTo>
                      <a:pt x="1" y="32751"/>
                      <a:pt x="1670" y="34086"/>
                      <a:pt x="2985" y="34086"/>
                    </a:cubicBezTo>
                    <a:cubicBezTo>
                      <a:pt x="3026" y="34086"/>
                      <a:pt x="3067" y="34085"/>
                      <a:pt x="3107" y="34082"/>
                    </a:cubicBezTo>
                    <a:cubicBezTo>
                      <a:pt x="4439" y="34082"/>
                      <a:pt x="5770" y="33283"/>
                      <a:pt x="5770" y="33283"/>
                    </a:cubicBezTo>
                    <a:cubicBezTo>
                      <a:pt x="5770" y="33283"/>
                      <a:pt x="6480" y="22012"/>
                      <a:pt x="6835" y="18994"/>
                    </a:cubicBezTo>
                    <a:cubicBezTo>
                      <a:pt x="7190" y="16331"/>
                      <a:pt x="7634" y="7278"/>
                      <a:pt x="7634" y="7278"/>
                    </a:cubicBezTo>
                    <a:cubicBezTo>
                      <a:pt x="7634" y="7278"/>
                      <a:pt x="8166" y="13669"/>
                      <a:pt x="8255" y="15621"/>
                    </a:cubicBezTo>
                    <a:cubicBezTo>
                      <a:pt x="8255" y="18550"/>
                      <a:pt x="8788" y="29289"/>
                      <a:pt x="8788" y="29289"/>
                    </a:cubicBezTo>
                    <a:cubicBezTo>
                      <a:pt x="8788" y="29289"/>
                      <a:pt x="9143" y="30532"/>
                      <a:pt x="10563" y="30532"/>
                    </a:cubicBezTo>
                    <a:cubicBezTo>
                      <a:pt x="11983" y="30532"/>
                      <a:pt x="13314" y="29733"/>
                      <a:pt x="13314" y="29733"/>
                    </a:cubicBezTo>
                    <a:cubicBezTo>
                      <a:pt x="13314" y="29733"/>
                      <a:pt x="13580" y="17130"/>
                      <a:pt x="13669" y="15710"/>
                    </a:cubicBezTo>
                    <a:cubicBezTo>
                      <a:pt x="13758" y="14290"/>
                      <a:pt x="13580" y="12160"/>
                      <a:pt x="13580" y="8521"/>
                    </a:cubicBezTo>
                    <a:cubicBezTo>
                      <a:pt x="13580" y="6036"/>
                      <a:pt x="12782" y="0"/>
                      <a:pt x="12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79;p39">
                <a:extLst>
                  <a:ext uri="{FF2B5EF4-FFF2-40B4-BE49-F238E27FC236}">
                    <a16:creationId xmlns:a16="http://schemas.microsoft.com/office/drawing/2014/main" id="{36EEAD7F-9CF2-2044-2FAC-2D19A4DD7142}"/>
                  </a:ext>
                </a:extLst>
              </p:cNvPr>
              <p:cNvSpPr/>
              <p:nvPr/>
            </p:nvSpPr>
            <p:spPr>
              <a:xfrm>
                <a:off x="537000" y="2057500"/>
                <a:ext cx="14425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731" extrusionOk="0">
                    <a:moveTo>
                      <a:pt x="1157" y="0"/>
                    </a:moveTo>
                    <a:cubicBezTo>
                      <a:pt x="432" y="0"/>
                      <a:pt x="1" y="252"/>
                      <a:pt x="1" y="252"/>
                    </a:cubicBezTo>
                    <a:lnTo>
                      <a:pt x="3285" y="6731"/>
                    </a:lnTo>
                    <a:cubicBezTo>
                      <a:pt x="3462" y="6553"/>
                      <a:pt x="3728" y="6465"/>
                      <a:pt x="3906" y="6287"/>
                    </a:cubicBezTo>
                    <a:cubicBezTo>
                      <a:pt x="4527" y="5843"/>
                      <a:pt x="5503" y="5222"/>
                      <a:pt x="5770" y="4335"/>
                    </a:cubicBezTo>
                    <a:cubicBezTo>
                      <a:pt x="4705" y="2648"/>
                      <a:pt x="3462" y="696"/>
                      <a:pt x="2663" y="341"/>
                    </a:cubicBezTo>
                    <a:cubicBezTo>
                      <a:pt x="2082" y="82"/>
                      <a:pt x="1572" y="0"/>
                      <a:pt x="1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80;p39">
                <a:extLst>
                  <a:ext uri="{FF2B5EF4-FFF2-40B4-BE49-F238E27FC236}">
                    <a16:creationId xmlns:a16="http://schemas.microsoft.com/office/drawing/2014/main" id="{5EBA2D17-ABD7-566A-358C-B0B29AF3E0DC}"/>
                  </a:ext>
                </a:extLst>
              </p:cNvPr>
              <p:cNvSpPr/>
              <p:nvPr/>
            </p:nvSpPr>
            <p:spPr>
              <a:xfrm>
                <a:off x="335075" y="2041600"/>
                <a:ext cx="324000" cy="63442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25377" extrusionOk="0">
                    <a:moveTo>
                      <a:pt x="8521" y="0"/>
                    </a:moveTo>
                    <a:cubicBezTo>
                      <a:pt x="8166" y="89"/>
                      <a:pt x="7989" y="89"/>
                      <a:pt x="7989" y="89"/>
                    </a:cubicBezTo>
                    <a:cubicBezTo>
                      <a:pt x="7989" y="89"/>
                      <a:pt x="7634" y="1687"/>
                      <a:pt x="7811" y="2219"/>
                    </a:cubicBezTo>
                    <a:cubicBezTo>
                      <a:pt x="8433" y="3994"/>
                      <a:pt x="8610" y="5592"/>
                      <a:pt x="8610" y="5769"/>
                    </a:cubicBezTo>
                    <a:cubicBezTo>
                      <a:pt x="8521" y="5681"/>
                      <a:pt x="7456" y="4438"/>
                      <a:pt x="6835" y="3994"/>
                    </a:cubicBezTo>
                    <a:cubicBezTo>
                      <a:pt x="6214" y="3462"/>
                      <a:pt x="4439" y="2042"/>
                      <a:pt x="4439" y="2042"/>
                    </a:cubicBezTo>
                    <a:cubicBezTo>
                      <a:pt x="4439" y="2042"/>
                      <a:pt x="1155" y="4261"/>
                      <a:pt x="889" y="5326"/>
                    </a:cubicBezTo>
                    <a:cubicBezTo>
                      <a:pt x="1" y="8876"/>
                      <a:pt x="1510" y="13136"/>
                      <a:pt x="1510" y="13136"/>
                    </a:cubicBezTo>
                    <a:cubicBezTo>
                      <a:pt x="1599" y="15000"/>
                      <a:pt x="622" y="22722"/>
                      <a:pt x="622" y="22722"/>
                    </a:cubicBezTo>
                    <a:cubicBezTo>
                      <a:pt x="622" y="22722"/>
                      <a:pt x="1788" y="25377"/>
                      <a:pt x="4783" y="25377"/>
                    </a:cubicBezTo>
                    <a:cubicBezTo>
                      <a:pt x="5294" y="25377"/>
                      <a:pt x="5859" y="25299"/>
                      <a:pt x="6480" y="25118"/>
                    </a:cubicBezTo>
                    <a:cubicBezTo>
                      <a:pt x="9675" y="24142"/>
                      <a:pt x="12959" y="21479"/>
                      <a:pt x="12959" y="21479"/>
                    </a:cubicBezTo>
                    <a:cubicBezTo>
                      <a:pt x="12959" y="21479"/>
                      <a:pt x="12870" y="12337"/>
                      <a:pt x="12959" y="7633"/>
                    </a:cubicBezTo>
                    <a:cubicBezTo>
                      <a:pt x="12959" y="5503"/>
                      <a:pt x="11362" y="3551"/>
                      <a:pt x="10829" y="2929"/>
                    </a:cubicBezTo>
                    <a:cubicBezTo>
                      <a:pt x="10208" y="2219"/>
                      <a:pt x="9143" y="622"/>
                      <a:pt x="85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81;p39">
                <a:extLst>
                  <a:ext uri="{FF2B5EF4-FFF2-40B4-BE49-F238E27FC236}">
                    <a16:creationId xmlns:a16="http://schemas.microsoft.com/office/drawing/2014/main" id="{65FFAC35-0947-C847-B1F4-532CFD6B7FF2}"/>
                  </a:ext>
                </a:extLst>
              </p:cNvPr>
              <p:cNvSpPr/>
              <p:nvPr/>
            </p:nvSpPr>
            <p:spPr>
              <a:xfrm>
                <a:off x="439375" y="1950625"/>
                <a:ext cx="139800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10474" extrusionOk="0">
                    <a:moveTo>
                      <a:pt x="710" y="0"/>
                    </a:moveTo>
                    <a:lnTo>
                      <a:pt x="710" y="3817"/>
                    </a:lnTo>
                    <a:cubicBezTo>
                      <a:pt x="710" y="5237"/>
                      <a:pt x="0" y="5858"/>
                      <a:pt x="0" y="5858"/>
                    </a:cubicBezTo>
                    <a:cubicBezTo>
                      <a:pt x="0" y="5858"/>
                      <a:pt x="1864" y="7190"/>
                      <a:pt x="2486" y="7811"/>
                    </a:cubicBezTo>
                    <a:cubicBezTo>
                      <a:pt x="3018" y="8343"/>
                      <a:pt x="4793" y="10118"/>
                      <a:pt x="5414" y="10473"/>
                    </a:cubicBezTo>
                    <a:cubicBezTo>
                      <a:pt x="5592" y="9320"/>
                      <a:pt x="4793" y="6834"/>
                      <a:pt x="4527" y="6391"/>
                    </a:cubicBezTo>
                    <a:cubicBezTo>
                      <a:pt x="4172" y="5414"/>
                      <a:pt x="3994" y="3994"/>
                      <a:pt x="3994" y="3994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82;p39">
                <a:extLst>
                  <a:ext uri="{FF2B5EF4-FFF2-40B4-BE49-F238E27FC236}">
                    <a16:creationId xmlns:a16="http://schemas.microsoft.com/office/drawing/2014/main" id="{4421A0F5-9E0E-D077-3AD9-5DA0F0233111}"/>
                  </a:ext>
                </a:extLst>
              </p:cNvPr>
              <p:cNvSpPr/>
              <p:nvPr/>
            </p:nvSpPr>
            <p:spPr>
              <a:xfrm>
                <a:off x="417175" y="2054900"/>
                <a:ext cx="177550" cy="1886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7546" extrusionOk="0">
                    <a:moveTo>
                      <a:pt x="4616" y="1"/>
                    </a:moveTo>
                    <a:cubicBezTo>
                      <a:pt x="4616" y="1"/>
                      <a:pt x="4971" y="1687"/>
                      <a:pt x="5237" y="2841"/>
                    </a:cubicBezTo>
                    <a:cubicBezTo>
                      <a:pt x="5681" y="4261"/>
                      <a:pt x="6036" y="5770"/>
                      <a:pt x="6036" y="5770"/>
                    </a:cubicBezTo>
                    <a:cubicBezTo>
                      <a:pt x="6036" y="5770"/>
                      <a:pt x="4172" y="3906"/>
                      <a:pt x="3551" y="3462"/>
                    </a:cubicBezTo>
                    <a:cubicBezTo>
                      <a:pt x="2397" y="2486"/>
                      <a:pt x="888" y="1687"/>
                      <a:pt x="888" y="1687"/>
                    </a:cubicBezTo>
                    <a:lnTo>
                      <a:pt x="1" y="2397"/>
                    </a:lnTo>
                    <a:cubicBezTo>
                      <a:pt x="1" y="2397"/>
                      <a:pt x="1598" y="3551"/>
                      <a:pt x="2930" y="4527"/>
                    </a:cubicBezTo>
                    <a:cubicBezTo>
                      <a:pt x="3906" y="5237"/>
                      <a:pt x="6835" y="7545"/>
                      <a:pt x="6835" y="7545"/>
                    </a:cubicBezTo>
                    <a:cubicBezTo>
                      <a:pt x="6835" y="7545"/>
                      <a:pt x="7101" y="5859"/>
                      <a:pt x="6835" y="4350"/>
                    </a:cubicBezTo>
                    <a:cubicBezTo>
                      <a:pt x="6391" y="2575"/>
                      <a:pt x="5592" y="445"/>
                      <a:pt x="5592" y="445"/>
                    </a:cubicBezTo>
                    <a:lnTo>
                      <a:pt x="4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83;p39">
                <a:extLst>
                  <a:ext uri="{FF2B5EF4-FFF2-40B4-BE49-F238E27FC236}">
                    <a16:creationId xmlns:a16="http://schemas.microsoft.com/office/drawing/2014/main" id="{D6D763B3-0ADD-B317-43AF-286864841985}"/>
                  </a:ext>
                </a:extLst>
              </p:cNvPr>
              <p:cNvSpPr/>
              <p:nvPr/>
            </p:nvSpPr>
            <p:spPr>
              <a:xfrm>
                <a:off x="457125" y="2219100"/>
                <a:ext cx="799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043" extrusionOk="0">
                    <a:moveTo>
                      <a:pt x="2841" y="1"/>
                    </a:moveTo>
                    <a:lnTo>
                      <a:pt x="0" y="1332"/>
                    </a:lnTo>
                    <a:lnTo>
                      <a:pt x="267" y="2042"/>
                    </a:lnTo>
                    <a:lnTo>
                      <a:pt x="3196" y="711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84;p39">
                <a:extLst>
                  <a:ext uri="{FF2B5EF4-FFF2-40B4-BE49-F238E27FC236}">
                    <a16:creationId xmlns:a16="http://schemas.microsoft.com/office/drawing/2014/main" id="{E7F52F5B-CD35-4DE6-5264-162C386D904C}"/>
                  </a:ext>
                </a:extLst>
              </p:cNvPr>
              <p:cNvSpPr/>
              <p:nvPr/>
            </p:nvSpPr>
            <p:spPr>
              <a:xfrm>
                <a:off x="304025" y="2284175"/>
                <a:ext cx="204150" cy="255603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10342" extrusionOk="0">
                    <a:moveTo>
                      <a:pt x="533" y="1"/>
                    </a:moveTo>
                    <a:cubicBezTo>
                      <a:pt x="533" y="1"/>
                      <a:pt x="0" y="4527"/>
                      <a:pt x="0" y="6125"/>
                    </a:cubicBezTo>
                    <a:cubicBezTo>
                      <a:pt x="0" y="7723"/>
                      <a:pt x="444" y="8610"/>
                      <a:pt x="533" y="9143"/>
                    </a:cubicBezTo>
                    <a:cubicBezTo>
                      <a:pt x="611" y="9534"/>
                      <a:pt x="1036" y="10342"/>
                      <a:pt x="1990" y="10342"/>
                    </a:cubicBezTo>
                    <a:cubicBezTo>
                      <a:pt x="2116" y="10342"/>
                      <a:pt x="2252" y="10328"/>
                      <a:pt x="2397" y="10296"/>
                    </a:cubicBezTo>
                    <a:cubicBezTo>
                      <a:pt x="3196" y="10119"/>
                      <a:pt x="6124" y="8699"/>
                      <a:pt x="8166" y="7723"/>
                    </a:cubicBezTo>
                    <a:cubicBezTo>
                      <a:pt x="8166" y="6835"/>
                      <a:pt x="7900" y="5770"/>
                      <a:pt x="7278" y="5415"/>
                    </a:cubicBezTo>
                    <a:cubicBezTo>
                      <a:pt x="5681" y="5859"/>
                      <a:pt x="3462" y="6569"/>
                      <a:pt x="3462" y="6569"/>
                    </a:cubicBezTo>
                    <a:cubicBezTo>
                      <a:pt x="3462" y="6569"/>
                      <a:pt x="4083" y="3729"/>
                      <a:pt x="3906" y="1243"/>
                    </a:cubicBezTo>
                    <a:cubicBezTo>
                      <a:pt x="3906" y="356"/>
                      <a:pt x="533" y="1"/>
                      <a:pt x="533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85;p39">
                <a:extLst>
                  <a:ext uri="{FF2B5EF4-FFF2-40B4-BE49-F238E27FC236}">
                    <a16:creationId xmlns:a16="http://schemas.microsoft.com/office/drawing/2014/main" id="{654AC1B1-EB3D-A148-F997-80AB90AEB732}"/>
                  </a:ext>
                </a:extLst>
              </p:cNvPr>
              <p:cNvSpPr/>
              <p:nvPr/>
            </p:nvSpPr>
            <p:spPr>
              <a:xfrm>
                <a:off x="474875" y="2347203"/>
                <a:ext cx="213034" cy="133753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5294" extrusionOk="0">
                    <a:moveTo>
                      <a:pt x="4919" y="0"/>
                    </a:moveTo>
                    <a:cubicBezTo>
                      <a:pt x="4608" y="0"/>
                      <a:pt x="4067" y="606"/>
                      <a:pt x="3462" y="1211"/>
                    </a:cubicBezTo>
                    <a:cubicBezTo>
                      <a:pt x="2840" y="2010"/>
                      <a:pt x="0" y="2897"/>
                      <a:pt x="0" y="2897"/>
                    </a:cubicBezTo>
                    <a:cubicBezTo>
                      <a:pt x="0" y="2897"/>
                      <a:pt x="267" y="3252"/>
                      <a:pt x="444" y="3519"/>
                    </a:cubicBezTo>
                    <a:cubicBezTo>
                      <a:pt x="1065" y="4584"/>
                      <a:pt x="799" y="5294"/>
                      <a:pt x="799" y="5294"/>
                    </a:cubicBezTo>
                    <a:cubicBezTo>
                      <a:pt x="799" y="5294"/>
                      <a:pt x="2663" y="4317"/>
                      <a:pt x="2929" y="4229"/>
                    </a:cubicBezTo>
                    <a:cubicBezTo>
                      <a:pt x="3728" y="3874"/>
                      <a:pt x="4438" y="3962"/>
                      <a:pt x="5592" y="3874"/>
                    </a:cubicBezTo>
                    <a:cubicBezTo>
                      <a:pt x="7012" y="3696"/>
                      <a:pt x="7722" y="3519"/>
                      <a:pt x="8077" y="2454"/>
                    </a:cubicBezTo>
                    <a:cubicBezTo>
                      <a:pt x="8432" y="1477"/>
                      <a:pt x="7811" y="1477"/>
                      <a:pt x="6923" y="1300"/>
                    </a:cubicBezTo>
                    <a:cubicBezTo>
                      <a:pt x="6785" y="1269"/>
                      <a:pt x="6642" y="1257"/>
                      <a:pt x="6497" y="1257"/>
                    </a:cubicBezTo>
                    <a:cubicBezTo>
                      <a:pt x="5948" y="1257"/>
                      <a:pt x="5375" y="1431"/>
                      <a:pt x="4978" y="1431"/>
                    </a:cubicBezTo>
                    <a:cubicBezTo>
                      <a:pt x="4873" y="1431"/>
                      <a:pt x="4781" y="1419"/>
                      <a:pt x="4704" y="1389"/>
                    </a:cubicBezTo>
                    <a:cubicBezTo>
                      <a:pt x="4438" y="1211"/>
                      <a:pt x="5237" y="412"/>
                      <a:pt x="5059" y="57"/>
                    </a:cubicBezTo>
                    <a:cubicBezTo>
                      <a:pt x="5020" y="18"/>
                      <a:pt x="497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86;p39">
                <a:extLst>
                  <a:ext uri="{FF2B5EF4-FFF2-40B4-BE49-F238E27FC236}">
                    <a16:creationId xmlns:a16="http://schemas.microsoft.com/office/drawing/2014/main" id="{B9A14798-0958-B168-BDC6-117238DD1719}"/>
                  </a:ext>
                </a:extLst>
              </p:cNvPr>
              <p:cNvSpPr/>
              <p:nvPr/>
            </p:nvSpPr>
            <p:spPr>
              <a:xfrm>
                <a:off x="304025" y="2136200"/>
                <a:ext cx="144250" cy="2008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8035" extrusionOk="0">
                    <a:moveTo>
                      <a:pt x="3450" y="0"/>
                    </a:moveTo>
                    <a:cubicBezTo>
                      <a:pt x="3391" y="0"/>
                      <a:pt x="3336" y="11"/>
                      <a:pt x="3284" y="33"/>
                    </a:cubicBezTo>
                    <a:cubicBezTo>
                      <a:pt x="2397" y="388"/>
                      <a:pt x="1420" y="920"/>
                      <a:pt x="710" y="3050"/>
                    </a:cubicBezTo>
                    <a:cubicBezTo>
                      <a:pt x="444" y="3849"/>
                      <a:pt x="178" y="5624"/>
                      <a:pt x="0" y="6423"/>
                    </a:cubicBezTo>
                    <a:cubicBezTo>
                      <a:pt x="267" y="7311"/>
                      <a:pt x="1065" y="7932"/>
                      <a:pt x="2308" y="7932"/>
                    </a:cubicBezTo>
                    <a:cubicBezTo>
                      <a:pt x="2769" y="7983"/>
                      <a:pt x="3142" y="8034"/>
                      <a:pt x="3528" y="8034"/>
                    </a:cubicBezTo>
                    <a:cubicBezTo>
                      <a:pt x="3810" y="8034"/>
                      <a:pt x="4101" y="8007"/>
                      <a:pt x="4438" y="7932"/>
                    </a:cubicBezTo>
                    <a:cubicBezTo>
                      <a:pt x="5059" y="5624"/>
                      <a:pt x="5769" y="3139"/>
                      <a:pt x="5414" y="2252"/>
                    </a:cubicBezTo>
                    <a:cubicBezTo>
                      <a:pt x="5089" y="1275"/>
                      <a:pt x="4092" y="0"/>
                      <a:pt x="3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87;p39">
                <a:extLst>
                  <a:ext uri="{FF2B5EF4-FFF2-40B4-BE49-F238E27FC236}">
                    <a16:creationId xmlns:a16="http://schemas.microsoft.com/office/drawing/2014/main" id="{94353208-7B1F-6D23-B561-1C7BCA184EED}"/>
                  </a:ext>
                </a:extLst>
              </p:cNvPr>
              <p:cNvSpPr/>
              <p:nvPr/>
            </p:nvSpPr>
            <p:spPr>
              <a:xfrm>
                <a:off x="441600" y="1856300"/>
                <a:ext cx="202050" cy="225125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9005" extrusionOk="0">
                    <a:moveTo>
                      <a:pt x="3931" y="1"/>
                    </a:moveTo>
                    <a:cubicBezTo>
                      <a:pt x="3124" y="1"/>
                      <a:pt x="2360" y="277"/>
                      <a:pt x="1864" y="667"/>
                    </a:cubicBezTo>
                    <a:cubicBezTo>
                      <a:pt x="888" y="1377"/>
                      <a:pt x="0" y="3685"/>
                      <a:pt x="621" y="5548"/>
                    </a:cubicBezTo>
                    <a:cubicBezTo>
                      <a:pt x="1154" y="7235"/>
                      <a:pt x="2929" y="8566"/>
                      <a:pt x="3817" y="8921"/>
                    </a:cubicBezTo>
                    <a:cubicBezTo>
                      <a:pt x="3936" y="8977"/>
                      <a:pt x="4064" y="9004"/>
                      <a:pt x="4197" y="9004"/>
                    </a:cubicBezTo>
                    <a:cubicBezTo>
                      <a:pt x="5751" y="9004"/>
                      <a:pt x="8081" y="5384"/>
                      <a:pt x="7101" y="2442"/>
                    </a:cubicBezTo>
                    <a:cubicBezTo>
                      <a:pt x="6460" y="628"/>
                      <a:pt x="5147" y="1"/>
                      <a:pt x="39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88;p39">
                <a:extLst>
                  <a:ext uri="{FF2B5EF4-FFF2-40B4-BE49-F238E27FC236}">
                    <a16:creationId xmlns:a16="http://schemas.microsoft.com/office/drawing/2014/main" id="{ECA5976D-6976-3F53-2C33-D3B2D3FD626F}"/>
                  </a:ext>
                </a:extLst>
              </p:cNvPr>
              <p:cNvSpPr/>
              <p:nvPr/>
            </p:nvSpPr>
            <p:spPr>
              <a:xfrm>
                <a:off x="412750" y="1829100"/>
                <a:ext cx="226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7169" extrusionOk="0">
                    <a:moveTo>
                      <a:pt x="5268" y="1"/>
                    </a:moveTo>
                    <a:cubicBezTo>
                      <a:pt x="4634" y="1"/>
                      <a:pt x="3962" y="136"/>
                      <a:pt x="3284" y="424"/>
                    </a:cubicBezTo>
                    <a:cubicBezTo>
                      <a:pt x="0" y="1755"/>
                      <a:pt x="1154" y="5039"/>
                      <a:pt x="1243" y="5571"/>
                    </a:cubicBezTo>
                    <a:cubicBezTo>
                      <a:pt x="1332" y="6193"/>
                      <a:pt x="1953" y="7169"/>
                      <a:pt x="1953" y="7169"/>
                    </a:cubicBezTo>
                    <a:cubicBezTo>
                      <a:pt x="1953" y="7169"/>
                      <a:pt x="2486" y="6548"/>
                      <a:pt x="3373" y="5483"/>
                    </a:cubicBezTo>
                    <a:cubicBezTo>
                      <a:pt x="3479" y="5488"/>
                      <a:pt x="3590" y="5490"/>
                      <a:pt x="3707" y="5490"/>
                    </a:cubicBezTo>
                    <a:cubicBezTo>
                      <a:pt x="5657" y="5490"/>
                      <a:pt x="9053" y="4806"/>
                      <a:pt x="9053" y="3885"/>
                    </a:cubicBezTo>
                    <a:cubicBezTo>
                      <a:pt x="9053" y="1497"/>
                      <a:pt x="7375" y="1"/>
                      <a:pt x="526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89;p39">
                <a:extLst>
                  <a:ext uri="{FF2B5EF4-FFF2-40B4-BE49-F238E27FC236}">
                    <a16:creationId xmlns:a16="http://schemas.microsoft.com/office/drawing/2014/main" id="{CE2A0BC3-1FE3-E332-2D62-01ED6A731517}"/>
                  </a:ext>
                </a:extLst>
              </p:cNvPr>
              <p:cNvSpPr/>
              <p:nvPr/>
            </p:nvSpPr>
            <p:spPr>
              <a:xfrm>
                <a:off x="335075" y="1881450"/>
                <a:ext cx="221925" cy="430875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17235" extrusionOk="0">
                    <a:moveTo>
                      <a:pt x="4688" y="1"/>
                    </a:moveTo>
                    <a:cubicBezTo>
                      <a:pt x="4605" y="1"/>
                      <a:pt x="4522" y="6"/>
                      <a:pt x="4439" y="16"/>
                    </a:cubicBezTo>
                    <a:cubicBezTo>
                      <a:pt x="1" y="8004"/>
                      <a:pt x="3374" y="10312"/>
                      <a:pt x="4882" y="11909"/>
                    </a:cubicBezTo>
                    <a:cubicBezTo>
                      <a:pt x="7279" y="14483"/>
                      <a:pt x="7634" y="17234"/>
                      <a:pt x="7634" y="17234"/>
                    </a:cubicBezTo>
                    <a:cubicBezTo>
                      <a:pt x="7634" y="17234"/>
                      <a:pt x="8876" y="14483"/>
                      <a:pt x="8521" y="12885"/>
                    </a:cubicBezTo>
                    <a:cubicBezTo>
                      <a:pt x="7989" y="10223"/>
                      <a:pt x="6924" y="9690"/>
                      <a:pt x="6480" y="6850"/>
                    </a:cubicBezTo>
                    <a:cubicBezTo>
                      <a:pt x="5948" y="4010"/>
                      <a:pt x="7190" y="1259"/>
                      <a:pt x="7190" y="1259"/>
                    </a:cubicBezTo>
                    <a:cubicBezTo>
                      <a:pt x="7190" y="1259"/>
                      <a:pt x="6011" y="1"/>
                      <a:pt x="468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90;p39">
                <a:extLst>
                  <a:ext uri="{FF2B5EF4-FFF2-40B4-BE49-F238E27FC236}">
                    <a16:creationId xmlns:a16="http://schemas.microsoft.com/office/drawing/2014/main" id="{3211068C-063D-61BD-34E3-25A0D9A9C4D8}"/>
                  </a:ext>
                </a:extLst>
              </p:cNvPr>
              <p:cNvSpPr/>
              <p:nvPr/>
            </p:nvSpPr>
            <p:spPr>
              <a:xfrm>
                <a:off x="980775" y="1726525"/>
                <a:ext cx="22225" cy="131580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2632" extrusionOk="0">
                    <a:moveTo>
                      <a:pt x="1" y="0"/>
                    </a:moveTo>
                    <a:lnTo>
                      <a:pt x="1" y="52632"/>
                    </a:lnTo>
                    <a:lnTo>
                      <a:pt x="888" y="5263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91;p39">
                <a:extLst>
                  <a:ext uri="{FF2B5EF4-FFF2-40B4-BE49-F238E27FC236}">
                    <a16:creationId xmlns:a16="http://schemas.microsoft.com/office/drawing/2014/main" id="{6BBBC6AA-7C33-8583-C6C6-CD85010CD98D}"/>
                  </a:ext>
                </a:extLst>
              </p:cNvPr>
              <p:cNvSpPr/>
              <p:nvPr/>
            </p:nvSpPr>
            <p:spPr>
              <a:xfrm>
                <a:off x="854300" y="1646625"/>
                <a:ext cx="89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060" extrusionOk="0">
                    <a:moveTo>
                      <a:pt x="1" y="1"/>
                    </a:moveTo>
                    <a:lnTo>
                      <a:pt x="1" y="4882"/>
                    </a:lnTo>
                    <a:lnTo>
                      <a:pt x="356" y="5060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92;p39">
                <a:extLst>
                  <a:ext uri="{FF2B5EF4-FFF2-40B4-BE49-F238E27FC236}">
                    <a16:creationId xmlns:a16="http://schemas.microsoft.com/office/drawing/2014/main" id="{96DD86C4-5AAD-E70F-CCF1-C600A161D5A4}"/>
                  </a:ext>
                </a:extLst>
              </p:cNvPr>
              <p:cNvSpPr/>
              <p:nvPr/>
            </p:nvSpPr>
            <p:spPr>
              <a:xfrm>
                <a:off x="798825" y="1968375"/>
                <a:ext cx="732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486" extrusionOk="0">
                    <a:moveTo>
                      <a:pt x="1" y="0"/>
                    </a:moveTo>
                    <a:lnTo>
                      <a:pt x="1" y="799"/>
                    </a:lnTo>
                    <a:lnTo>
                      <a:pt x="2930" y="2486"/>
                    </a:lnTo>
                    <a:lnTo>
                      <a:pt x="2930" y="16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93;p39">
                <a:extLst>
                  <a:ext uri="{FF2B5EF4-FFF2-40B4-BE49-F238E27FC236}">
                    <a16:creationId xmlns:a16="http://schemas.microsoft.com/office/drawing/2014/main" id="{EE1AE2E7-7EC2-B108-657E-79B181F0E71B}"/>
                  </a:ext>
                </a:extLst>
              </p:cNvPr>
              <p:cNvSpPr/>
              <p:nvPr/>
            </p:nvSpPr>
            <p:spPr>
              <a:xfrm>
                <a:off x="763325" y="1715400"/>
                <a:ext cx="148700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30" extrusionOk="0">
                    <a:moveTo>
                      <a:pt x="2837" y="1832"/>
                    </a:moveTo>
                    <a:cubicBezTo>
                      <a:pt x="2891" y="1832"/>
                      <a:pt x="2952" y="1843"/>
                      <a:pt x="3018" y="1865"/>
                    </a:cubicBezTo>
                    <a:cubicBezTo>
                      <a:pt x="3196" y="2043"/>
                      <a:pt x="3373" y="2309"/>
                      <a:pt x="3373" y="2664"/>
                    </a:cubicBezTo>
                    <a:cubicBezTo>
                      <a:pt x="3373" y="2864"/>
                      <a:pt x="3273" y="2964"/>
                      <a:pt x="3149" y="2964"/>
                    </a:cubicBezTo>
                    <a:cubicBezTo>
                      <a:pt x="3107" y="2964"/>
                      <a:pt x="3063" y="2952"/>
                      <a:pt x="3018" y="2930"/>
                    </a:cubicBezTo>
                    <a:cubicBezTo>
                      <a:pt x="2752" y="2753"/>
                      <a:pt x="2575" y="2487"/>
                      <a:pt x="2575" y="2131"/>
                    </a:cubicBezTo>
                    <a:cubicBezTo>
                      <a:pt x="2575" y="1932"/>
                      <a:pt x="2674" y="1832"/>
                      <a:pt x="2837" y="1832"/>
                    </a:cubicBezTo>
                    <a:close/>
                    <a:moveTo>
                      <a:pt x="866" y="1"/>
                    </a:moveTo>
                    <a:cubicBezTo>
                      <a:pt x="567" y="1"/>
                      <a:pt x="356" y="321"/>
                      <a:pt x="356" y="800"/>
                    </a:cubicBezTo>
                    <a:cubicBezTo>
                      <a:pt x="178" y="1776"/>
                      <a:pt x="1" y="2664"/>
                      <a:pt x="1" y="4883"/>
                    </a:cubicBezTo>
                    <a:cubicBezTo>
                      <a:pt x="1" y="6658"/>
                      <a:pt x="89" y="7723"/>
                      <a:pt x="356" y="8611"/>
                    </a:cubicBezTo>
                    <a:cubicBezTo>
                      <a:pt x="444" y="9054"/>
                      <a:pt x="711" y="9942"/>
                      <a:pt x="1154" y="10208"/>
                    </a:cubicBezTo>
                    <a:lnTo>
                      <a:pt x="4527" y="12161"/>
                    </a:lnTo>
                    <a:cubicBezTo>
                      <a:pt x="4719" y="12271"/>
                      <a:pt x="4929" y="12329"/>
                      <a:pt x="5126" y="12329"/>
                    </a:cubicBezTo>
                    <a:cubicBezTo>
                      <a:pt x="5566" y="12329"/>
                      <a:pt x="5947" y="12036"/>
                      <a:pt x="5947" y="11362"/>
                    </a:cubicBezTo>
                    <a:lnTo>
                      <a:pt x="5947" y="3995"/>
                    </a:lnTo>
                    <a:cubicBezTo>
                      <a:pt x="5947" y="3374"/>
                      <a:pt x="5592" y="2664"/>
                      <a:pt x="5148" y="2398"/>
                    </a:cubicBezTo>
                    <a:lnTo>
                      <a:pt x="1154" y="90"/>
                    </a:lnTo>
                    <a:cubicBezTo>
                      <a:pt x="1053" y="29"/>
                      <a:pt x="956" y="1"/>
                      <a:pt x="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94;p39">
                <a:extLst>
                  <a:ext uri="{FF2B5EF4-FFF2-40B4-BE49-F238E27FC236}">
                    <a16:creationId xmlns:a16="http://schemas.microsoft.com/office/drawing/2014/main" id="{4074C0A4-5E0B-F3F5-2C8E-CE0BEE01DD0B}"/>
                  </a:ext>
                </a:extLst>
              </p:cNvPr>
              <p:cNvSpPr/>
              <p:nvPr/>
            </p:nvSpPr>
            <p:spPr>
              <a:xfrm>
                <a:off x="776650" y="1773950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38" y="0"/>
                    </a:moveTo>
                    <a:cubicBezTo>
                      <a:pt x="372" y="0"/>
                      <a:pt x="247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438" y="2186"/>
                      <a:pt x="4083" y="1920"/>
                    </a:cubicBezTo>
                    <a:lnTo>
                      <a:pt x="888" y="56"/>
                    </a:lnTo>
                    <a:cubicBezTo>
                      <a:pt x="793" y="18"/>
                      <a:pt x="710" y="0"/>
                      <a:pt x="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95;p39">
                <a:extLst>
                  <a:ext uri="{FF2B5EF4-FFF2-40B4-BE49-F238E27FC236}">
                    <a16:creationId xmlns:a16="http://schemas.microsoft.com/office/drawing/2014/main" id="{F4EDCD6A-7D29-5B6A-97BD-03FCD361E980}"/>
                  </a:ext>
                </a:extLst>
              </p:cNvPr>
              <p:cNvSpPr/>
              <p:nvPr/>
            </p:nvSpPr>
            <p:spPr>
              <a:xfrm>
                <a:off x="774425" y="1828575"/>
                <a:ext cx="12205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832" extrusionOk="0">
                    <a:moveTo>
                      <a:pt x="89" y="1"/>
                    </a:moveTo>
                    <a:cubicBezTo>
                      <a:pt x="89" y="267"/>
                      <a:pt x="0" y="533"/>
                      <a:pt x="0" y="800"/>
                    </a:cubicBezTo>
                    <a:cubicBezTo>
                      <a:pt x="0" y="888"/>
                      <a:pt x="0" y="977"/>
                      <a:pt x="89" y="1066"/>
                    </a:cubicBezTo>
                    <a:cubicBezTo>
                      <a:pt x="89" y="2397"/>
                      <a:pt x="267" y="3817"/>
                      <a:pt x="267" y="3817"/>
                    </a:cubicBezTo>
                    <a:cubicBezTo>
                      <a:pt x="267" y="4350"/>
                      <a:pt x="533" y="4882"/>
                      <a:pt x="977" y="5060"/>
                    </a:cubicBezTo>
                    <a:lnTo>
                      <a:pt x="3728" y="6657"/>
                    </a:lnTo>
                    <a:cubicBezTo>
                      <a:pt x="3872" y="6773"/>
                      <a:pt x="4044" y="6832"/>
                      <a:pt x="4211" y="6832"/>
                    </a:cubicBezTo>
                    <a:cubicBezTo>
                      <a:pt x="4558" y="6832"/>
                      <a:pt x="4882" y="6576"/>
                      <a:pt x="4882" y="6036"/>
                    </a:cubicBezTo>
                    <a:lnTo>
                      <a:pt x="4882" y="3817"/>
                    </a:lnTo>
                    <a:lnTo>
                      <a:pt x="4882" y="2752"/>
                    </a:lnTo>
                    <a:cubicBezTo>
                      <a:pt x="4882" y="2752"/>
                      <a:pt x="3373" y="2397"/>
                      <a:pt x="1864" y="1510"/>
                    </a:cubicBezTo>
                    <a:cubicBezTo>
                      <a:pt x="533" y="800"/>
                      <a:pt x="89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96;p39">
                <a:extLst>
                  <a:ext uri="{FF2B5EF4-FFF2-40B4-BE49-F238E27FC236}">
                    <a16:creationId xmlns:a16="http://schemas.microsoft.com/office/drawing/2014/main" id="{11040D82-1EB1-2669-E500-2C29D89A51C9}"/>
                  </a:ext>
                </a:extLst>
              </p:cNvPr>
              <p:cNvSpPr/>
              <p:nvPr/>
            </p:nvSpPr>
            <p:spPr>
              <a:xfrm>
                <a:off x="825450" y="1746750"/>
                <a:ext cx="24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11" extrusionOk="0">
                    <a:moveTo>
                      <a:pt x="168" y="0"/>
                    </a:moveTo>
                    <a:cubicBezTo>
                      <a:pt x="83" y="0"/>
                      <a:pt x="1" y="135"/>
                      <a:pt x="1" y="434"/>
                    </a:cubicBezTo>
                    <a:cubicBezTo>
                      <a:pt x="1" y="1055"/>
                      <a:pt x="90" y="1410"/>
                      <a:pt x="888" y="1410"/>
                    </a:cubicBezTo>
                    <a:cubicBezTo>
                      <a:pt x="977" y="1144"/>
                      <a:pt x="800" y="966"/>
                      <a:pt x="800" y="966"/>
                    </a:cubicBezTo>
                    <a:cubicBezTo>
                      <a:pt x="800" y="966"/>
                      <a:pt x="750" y="986"/>
                      <a:pt x="684" y="986"/>
                    </a:cubicBezTo>
                    <a:cubicBezTo>
                      <a:pt x="553" y="986"/>
                      <a:pt x="356" y="907"/>
                      <a:pt x="356" y="434"/>
                    </a:cubicBezTo>
                    <a:cubicBezTo>
                      <a:pt x="356" y="157"/>
                      <a:pt x="260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97;p39">
                <a:extLst>
                  <a:ext uri="{FF2B5EF4-FFF2-40B4-BE49-F238E27FC236}">
                    <a16:creationId xmlns:a16="http://schemas.microsoft.com/office/drawing/2014/main" id="{85B1A846-D1FA-8FBA-F641-D0C154F6ABED}"/>
                  </a:ext>
                </a:extLst>
              </p:cNvPr>
              <p:cNvSpPr/>
              <p:nvPr/>
            </p:nvSpPr>
            <p:spPr>
              <a:xfrm>
                <a:off x="1133875" y="1806400"/>
                <a:ext cx="8900" cy="1287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149" extrusionOk="0">
                    <a:moveTo>
                      <a:pt x="1" y="0"/>
                    </a:moveTo>
                    <a:lnTo>
                      <a:pt x="1" y="4882"/>
                    </a:lnTo>
                    <a:lnTo>
                      <a:pt x="356" y="5148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798;p39">
                <a:extLst>
                  <a:ext uri="{FF2B5EF4-FFF2-40B4-BE49-F238E27FC236}">
                    <a16:creationId xmlns:a16="http://schemas.microsoft.com/office/drawing/2014/main" id="{D15DA803-3C92-7BDB-51EF-8BDB290C0F44}"/>
                  </a:ext>
                </a:extLst>
              </p:cNvPr>
              <p:cNvSpPr/>
              <p:nvPr/>
            </p:nvSpPr>
            <p:spPr>
              <a:xfrm>
                <a:off x="1078400" y="2130350"/>
                <a:ext cx="754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2486" extrusionOk="0">
                    <a:moveTo>
                      <a:pt x="1" y="1"/>
                    </a:moveTo>
                    <a:lnTo>
                      <a:pt x="1" y="799"/>
                    </a:lnTo>
                    <a:lnTo>
                      <a:pt x="3018" y="2486"/>
                    </a:lnTo>
                    <a:lnTo>
                      <a:pt x="3018" y="16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99;p39">
                <a:extLst>
                  <a:ext uri="{FF2B5EF4-FFF2-40B4-BE49-F238E27FC236}">
                    <a16:creationId xmlns:a16="http://schemas.microsoft.com/office/drawing/2014/main" id="{C6B78C37-9BCE-D148-4AE3-2A0C8AC6F971}"/>
                  </a:ext>
                </a:extLst>
              </p:cNvPr>
              <p:cNvSpPr/>
              <p:nvPr/>
            </p:nvSpPr>
            <p:spPr>
              <a:xfrm>
                <a:off x="1045125" y="1877050"/>
                <a:ext cx="148700" cy="30857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43" extrusionOk="0">
                    <a:moveTo>
                      <a:pt x="2785" y="1807"/>
                    </a:moveTo>
                    <a:cubicBezTo>
                      <a:pt x="2830" y="1807"/>
                      <a:pt x="2880" y="1829"/>
                      <a:pt x="2929" y="1878"/>
                    </a:cubicBezTo>
                    <a:cubicBezTo>
                      <a:pt x="3196" y="1967"/>
                      <a:pt x="3373" y="2322"/>
                      <a:pt x="3373" y="2588"/>
                    </a:cubicBezTo>
                    <a:cubicBezTo>
                      <a:pt x="3373" y="2860"/>
                      <a:pt x="3270" y="2975"/>
                      <a:pt x="3102" y="2975"/>
                    </a:cubicBezTo>
                    <a:cubicBezTo>
                      <a:pt x="3050" y="2975"/>
                      <a:pt x="2992" y="2964"/>
                      <a:pt x="2929" y="2943"/>
                    </a:cubicBezTo>
                    <a:cubicBezTo>
                      <a:pt x="2752" y="2766"/>
                      <a:pt x="2574" y="2411"/>
                      <a:pt x="2574" y="2145"/>
                    </a:cubicBezTo>
                    <a:cubicBezTo>
                      <a:pt x="2574" y="1953"/>
                      <a:pt x="2667" y="1807"/>
                      <a:pt x="2785" y="1807"/>
                    </a:cubicBezTo>
                    <a:close/>
                    <a:moveTo>
                      <a:pt x="740" y="0"/>
                    </a:moveTo>
                    <a:cubicBezTo>
                      <a:pt x="460" y="0"/>
                      <a:pt x="267" y="266"/>
                      <a:pt x="267" y="725"/>
                    </a:cubicBezTo>
                    <a:cubicBezTo>
                      <a:pt x="178" y="1790"/>
                      <a:pt x="0" y="2588"/>
                      <a:pt x="0" y="4807"/>
                    </a:cubicBezTo>
                    <a:cubicBezTo>
                      <a:pt x="0" y="6671"/>
                      <a:pt x="89" y="7647"/>
                      <a:pt x="267" y="8624"/>
                    </a:cubicBezTo>
                    <a:cubicBezTo>
                      <a:pt x="355" y="9067"/>
                      <a:pt x="622" y="9955"/>
                      <a:pt x="1066" y="10221"/>
                    </a:cubicBezTo>
                    <a:lnTo>
                      <a:pt x="4527" y="12174"/>
                    </a:lnTo>
                    <a:cubicBezTo>
                      <a:pt x="4692" y="12284"/>
                      <a:pt x="4890" y="12343"/>
                      <a:pt x="5086" y="12343"/>
                    </a:cubicBezTo>
                    <a:cubicBezTo>
                      <a:pt x="5524" y="12343"/>
                      <a:pt x="5947" y="12049"/>
                      <a:pt x="5947" y="11375"/>
                    </a:cubicBezTo>
                    <a:lnTo>
                      <a:pt x="5947" y="4008"/>
                    </a:lnTo>
                    <a:cubicBezTo>
                      <a:pt x="5947" y="3387"/>
                      <a:pt x="5503" y="2677"/>
                      <a:pt x="5059" y="2411"/>
                    </a:cubicBezTo>
                    <a:lnTo>
                      <a:pt x="1066" y="103"/>
                    </a:lnTo>
                    <a:cubicBezTo>
                      <a:pt x="950" y="34"/>
                      <a:pt x="840" y="0"/>
                      <a:pt x="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800;p39">
                <a:extLst>
                  <a:ext uri="{FF2B5EF4-FFF2-40B4-BE49-F238E27FC236}">
                    <a16:creationId xmlns:a16="http://schemas.microsoft.com/office/drawing/2014/main" id="{E98E472E-31D7-62D9-10E0-B4A7262CF6E2}"/>
                  </a:ext>
                </a:extLst>
              </p:cNvPr>
              <p:cNvSpPr/>
              <p:nvPr/>
            </p:nvSpPr>
            <p:spPr>
              <a:xfrm>
                <a:off x="1056225" y="1935925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73" y="0"/>
                    </a:moveTo>
                    <a:cubicBezTo>
                      <a:pt x="427" y="0"/>
                      <a:pt x="248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527" y="2186"/>
                      <a:pt x="4083" y="1920"/>
                    </a:cubicBezTo>
                    <a:lnTo>
                      <a:pt x="888" y="56"/>
                    </a:lnTo>
                    <a:cubicBezTo>
                      <a:pt x="812" y="18"/>
                      <a:pt x="740" y="0"/>
                      <a:pt x="6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801;p39">
                <a:extLst>
                  <a:ext uri="{FF2B5EF4-FFF2-40B4-BE49-F238E27FC236}">
                    <a16:creationId xmlns:a16="http://schemas.microsoft.com/office/drawing/2014/main" id="{0A454AB6-09B8-7C7C-1471-7BDCAE67B83A}"/>
                  </a:ext>
                </a:extLst>
              </p:cNvPr>
              <p:cNvSpPr/>
              <p:nvPr/>
            </p:nvSpPr>
            <p:spPr>
              <a:xfrm>
                <a:off x="1056225" y="1990550"/>
                <a:ext cx="119825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6832" extrusionOk="0">
                    <a:moveTo>
                      <a:pt x="0" y="1"/>
                    </a:moveTo>
                    <a:cubicBezTo>
                      <a:pt x="0" y="178"/>
                      <a:pt x="0" y="445"/>
                      <a:pt x="0" y="800"/>
                    </a:cubicBezTo>
                    <a:cubicBezTo>
                      <a:pt x="0" y="889"/>
                      <a:pt x="0" y="977"/>
                      <a:pt x="0" y="1066"/>
                    </a:cubicBezTo>
                    <a:cubicBezTo>
                      <a:pt x="0" y="2397"/>
                      <a:pt x="178" y="3817"/>
                      <a:pt x="178" y="3817"/>
                    </a:cubicBezTo>
                    <a:cubicBezTo>
                      <a:pt x="178" y="4261"/>
                      <a:pt x="533" y="4882"/>
                      <a:pt x="888" y="5060"/>
                    </a:cubicBezTo>
                    <a:lnTo>
                      <a:pt x="3639" y="6658"/>
                    </a:lnTo>
                    <a:cubicBezTo>
                      <a:pt x="3783" y="6773"/>
                      <a:pt x="3955" y="6832"/>
                      <a:pt x="4122" y="6832"/>
                    </a:cubicBezTo>
                    <a:cubicBezTo>
                      <a:pt x="4469" y="6832"/>
                      <a:pt x="4793" y="6576"/>
                      <a:pt x="4793" y="6036"/>
                    </a:cubicBezTo>
                    <a:lnTo>
                      <a:pt x="4793" y="3817"/>
                    </a:lnTo>
                    <a:lnTo>
                      <a:pt x="4793" y="2752"/>
                    </a:lnTo>
                    <a:cubicBezTo>
                      <a:pt x="4793" y="2752"/>
                      <a:pt x="3373" y="2397"/>
                      <a:pt x="1775" y="1510"/>
                    </a:cubicBezTo>
                    <a:cubicBezTo>
                      <a:pt x="444" y="80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802;p39">
                <a:extLst>
                  <a:ext uri="{FF2B5EF4-FFF2-40B4-BE49-F238E27FC236}">
                    <a16:creationId xmlns:a16="http://schemas.microsoft.com/office/drawing/2014/main" id="{E78B8CD1-E959-8A3F-57EB-0ADADECEE664}"/>
                  </a:ext>
                </a:extLst>
              </p:cNvPr>
              <p:cNvSpPr/>
              <p:nvPr/>
            </p:nvSpPr>
            <p:spPr>
              <a:xfrm>
                <a:off x="1105025" y="1907900"/>
                <a:ext cx="2445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44" extrusionOk="0">
                    <a:moveTo>
                      <a:pt x="178" y="1"/>
                    </a:moveTo>
                    <a:cubicBezTo>
                      <a:pt x="90" y="1"/>
                      <a:pt x="1" y="156"/>
                      <a:pt x="1" y="467"/>
                    </a:cubicBezTo>
                    <a:cubicBezTo>
                      <a:pt x="1" y="999"/>
                      <a:pt x="90" y="1443"/>
                      <a:pt x="977" y="1443"/>
                    </a:cubicBezTo>
                    <a:cubicBezTo>
                      <a:pt x="977" y="1088"/>
                      <a:pt x="800" y="999"/>
                      <a:pt x="800" y="999"/>
                    </a:cubicBezTo>
                    <a:cubicBezTo>
                      <a:pt x="800" y="999"/>
                      <a:pt x="750" y="1019"/>
                      <a:pt x="685" y="1019"/>
                    </a:cubicBezTo>
                    <a:cubicBezTo>
                      <a:pt x="553" y="1019"/>
                      <a:pt x="356" y="940"/>
                      <a:pt x="356" y="467"/>
                    </a:cubicBezTo>
                    <a:cubicBezTo>
                      <a:pt x="356" y="156"/>
                      <a:pt x="267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803;p39">
                <a:extLst>
                  <a:ext uri="{FF2B5EF4-FFF2-40B4-BE49-F238E27FC236}">
                    <a16:creationId xmlns:a16="http://schemas.microsoft.com/office/drawing/2014/main" id="{DC35835A-D5B7-BCD3-564A-281D7A97D215}"/>
                  </a:ext>
                </a:extLst>
              </p:cNvPr>
              <p:cNvSpPr/>
              <p:nvPr/>
            </p:nvSpPr>
            <p:spPr>
              <a:xfrm>
                <a:off x="756675" y="1583700"/>
                <a:ext cx="490400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19616" h="11998" extrusionOk="0">
                    <a:moveTo>
                      <a:pt x="232" y="1"/>
                    </a:moveTo>
                    <a:cubicBezTo>
                      <a:pt x="104" y="1"/>
                      <a:pt x="0" y="117"/>
                      <a:pt x="0" y="388"/>
                    </a:cubicBezTo>
                    <a:cubicBezTo>
                      <a:pt x="0" y="654"/>
                      <a:pt x="178" y="920"/>
                      <a:pt x="355" y="1098"/>
                    </a:cubicBezTo>
                    <a:lnTo>
                      <a:pt x="19260" y="11926"/>
                    </a:lnTo>
                    <a:cubicBezTo>
                      <a:pt x="19310" y="11976"/>
                      <a:pt x="19359" y="11997"/>
                      <a:pt x="19405" y="11997"/>
                    </a:cubicBezTo>
                    <a:cubicBezTo>
                      <a:pt x="19523" y="11997"/>
                      <a:pt x="19615" y="11852"/>
                      <a:pt x="19615" y="11660"/>
                    </a:cubicBezTo>
                    <a:cubicBezTo>
                      <a:pt x="19615" y="11393"/>
                      <a:pt x="19438" y="11038"/>
                      <a:pt x="19260" y="10950"/>
                    </a:cubicBezTo>
                    <a:lnTo>
                      <a:pt x="355" y="33"/>
                    </a:lnTo>
                    <a:cubicBezTo>
                      <a:pt x="313" y="12"/>
                      <a:pt x="272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804;p39">
                <a:extLst>
                  <a:ext uri="{FF2B5EF4-FFF2-40B4-BE49-F238E27FC236}">
                    <a16:creationId xmlns:a16="http://schemas.microsoft.com/office/drawing/2014/main" id="{C622C3D3-5B0B-6EDA-0A74-82A2478E7154}"/>
                  </a:ext>
                </a:extLst>
              </p:cNvPr>
              <p:cNvSpPr/>
              <p:nvPr/>
            </p:nvSpPr>
            <p:spPr>
              <a:xfrm>
                <a:off x="894250" y="1664400"/>
                <a:ext cx="2086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6746" extrusionOk="0">
                    <a:moveTo>
                      <a:pt x="1509" y="1509"/>
                    </a:moveTo>
                    <a:lnTo>
                      <a:pt x="7012" y="4615"/>
                    </a:lnTo>
                    <a:lnTo>
                      <a:pt x="3994" y="6035"/>
                    </a:lnTo>
                    <a:lnTo>
                      <a:pt x="1509" y="1509"/>
                    </a:lnTo>
                    <a:close/>
                    <a:moveTo>
                      <a:pt x="0" y="0"/>
                    </a:moveTo>
                    <a:lnTo>
                      <a:pt x="3728" y="6745"/>
                    </a:lnTo>
                    <a:lnTo>
                      <a:pt x="8343" y="47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805;p39">
                <a:extLst>
                  <a:ext uri="{FF2B5EF4-FFF2-40B4-BE49-F238E27FC236}">
                    <a16:creationId xmlns:a16="http://schemas.microsoft.com/office/drawing/2014/main" id="{DDDCE417-B018-6EC7-66C9-6C3A2FC87968}"/>
                  </a:ext>
                </a:extLst>
              </p:cNvPr>
              <p:cNvSpPr/>
              <p:nvPr/>
            </p:nvSpPr>
            <p:spPr>
              <a:xfrm>
                <a:off x="1089500" y="3128850"/>
                <a:ext cx="776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711" extrusionOk="0">
                    <a:moveTo>
                      <a:pt x="1" y="0"/>
                    </a:moveTo>
                    <a:lnTo>
                      <a:pt x="1" y="710"/>
                    </a:lnTo>
                    <a:lnTo>
                      <a:pt x="3107" y="710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806;p39">
                <a:extLst>
                  <a:ext uri="{FF2B5EF4-FFF2-40B4-BE49-F238E27FC236}">
                    <a16:creationId xmlns:a16="http://schemas.microsoft.com/office/drawing/2014/main" id="{E49B6CC8-D651-3D19-DE70-B8C80580BA81}"/>
                  </a:ext>
                </a:extLst>
              </p:cNvPr>
              <p:cNvSpPr/>
              <p:nvPr/>
            </p:nvSpPr>
            <p:spPr>
              <a:xfrm>
                <a:off x="1089500" y="3124400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1"/>
                    </a:moveTo>
                    <a:cubicBezTo>
                      <a:pt x="711" y="1"/>
                      <a:pt x="1" y="444"/>
                      <a:pt x="1" y="888"/>
                    </a:cubicBezTo>
                    <a:cubicBezTo>
                      <a:pt x="1" y="1332"/>
                      <a:pt x="711" y="1687"/>
                      <a:pt x="1598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444"/>
                      <a:pt x="2397" y="1"/>
                      <a:pt x="1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807;p39">
                <a:extLst>
                  <a:ext uri="{FF2B5EF4-FFF2-40B4-BE49-F238E27FC236}">
                    <a16:creationId xmlns:a16="http://schemas.microsoft.com/office/drawing/2014/main" id="{2DDE9D0A-5A20-05F1-05FE-1AC0C4CF586B}"/>
                  </a:ext>
                </a:extLst>
              </p:cNvPr>
              <p:cNvSpPr/>
              <p:nvPr/>
            </p:nvSpPr>
            <p:spPr>
              <a:xfrm>
                <a:off x="1089500" y="3108875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0"/>
                    </a:moveTo>
                    <a:cubicBezTo>
                      <a:pt x="711" y="0"/>
                      <a:pt x="1" y="355"/>
                      <a:pt x="1" y="799"/>
                    </a:cubicBezTo>
                    <a:cubicBezTo>
                      <a:pt x="1" y="1243"/>
                      <a:pt x="711" y="1687"/>
                      <a:pt x="1598" y="1687"/>
                    </a:cubicBezTo>
                    <a:cubicBezTo>
                      <a:pt x="2397" y="1687"/>
                      <a:pt x="3107" y="1243"/>
                      <a:pt x="3107" y="799"/>
                    </a:cubicBezTo>
                    <a:cubicBezTo>
                      <a:pt x="3107" y="355"/>
                      <a:pt x="2397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808;p39">
                <a:extLst>
                  <a:ext uri="{FF2B5EF4-FFF2-40B4-BE49-F238E27FC236}">
                    <a16:creationId xmlns:a16="http://schemas.microsoft.com/office/drawing/2014/main" id="{306F2555-C058-91D0-744B-047C8918802E}"/>
                  </a:ext>
                </a:extLst>
              </p:cNvPr>
              <p:cNvSpPr/>
              <p:nvPr/>
            </p:nvSpPr>
            <p:spPr>
              <a:xfrm>
                <a:off x="812150" y="2982400"/>
                <a:ext cx="776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622" extrusionOk="0">
                    <a:moveTo>
                      <a:pt x="0" y="0"/>
                    </a:moveTo>
                    <a:lnTo>
                      <a:pt x="0" y="622"/>
                    </a:lnTo>
                    <a:lnTo>
                      <a:pt x="3107" y="622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809;p39">
                <a:extLst>
                  <a:ext uri="{FF2B5EF4-FFF2-40B4-BE49-F238E27FC236}">
                    <a16:creationId xmlns:a16="http://schemas.microsoft.com/office/drawing/2014/main" id="{31659BA5-3145-2AB2-D005-FE3B6A833C39}"/>
                  </a:ext>
                </a:extLst>
              </p:cNvPr>
              <p:cNvSpPr/>
              <p:nvPr/>
            </p:nvSpPr>
            <p:spPr>
              <a:xfrm>
                <a:off x="812150" y="2977950"/>
                <a:ext cx="776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599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00"/>
                    </a:cubicBezTo>
                    <a:cubicBezTo>
                      <a:pt x="0" y="1243"/>
                      <a:pt x="710" y="1598"/>
                      <a:pt x="1509" y="1598"/>
                    </a:cubicBezTo>
                    <a:cubicBezTo>
                      <a:pt x="2397" y="1598"/>
                      <a:pt x="3107" y="1243"/>
                      <a:pt x="3107" y="800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810;p39">
                <a:extLst>
                  <a:ext uri="{FF2B5EF4-FFF2-40B4-BE49-F238E27FC236}">
                    <a16:creationId xmlns:a16="http://schemas.microsoft.com/office/drawing/2014/main" id="{9A87C34A-0BD3-C32F-76E2-30ED85FE3E5E}"/>
                  </a:ext>
                </a:extLst>
              </p:cNvPr>
              <p:cNvSpPr/>
              <p:nvPr/>
            </p:nvSpPr>
            <p:spPr>
              <a:xfrm>
                <a:off x="812150" y="2960200"/>
                <a:ext cx="776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8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88"/>
                    </a:cubicBezTo>
                    <a:cubicBezTo>
                      <a:pt x="0" y="1332"/>
                      <a:pt x="710" y="1687"/>
                      <a:pt x="1509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811;p39">
                <a:extLst>
                  <a:ext uri="{FF2B5EF4-FFF2-40B4-BE49-F238E27FC236}">
                    <a16:creationId xmlns:a16="http://schemas.microsoft.com/office/drawing/2014/main" id="{57153CE6-F4DB-4CA0-B3E1-594EC45154EC}"/>
                  </a:ext>
                </a:extLst>
              </p:cNvPr>
              <p:cNvSpPr/>
              <p:nvPr/>
            </p:nvSpPr>
            <p:spPr>
              <a:xfrm>
                <a:off x="865425" y="2961925"/>
                <a:ext cx="259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589" extrusionOk="0">
                    <a:moveTo>
                      <a:pt x="139" y="1"/>
                    </a:moveTo>
                    <a:cubicBezTo>
                      <a:pt x="0" y="1"/>
                      <a:pt x="13" y="915"/>
                      <a:pt x="177" y="997"/>
                    </a:cubicBezTo>
                    <a:lnTo>
                      <a:pt x="9940" y="6588"/>
                    </a:lnTo>
                    <a:cubicBezTo>
                      <a:pt x="10117" y="6322"/>
                      <a:pt x="10206" y="6056"/>
                      <a:pt x="10384" y="5878"/>
                    </a:cubicBezTo>
                    <a:lnTo>
                      <a:pt x="177" y="21"/>
                    </a:lnTo>
                    <a:cubicBezTo>
                      <a:pt x="163" y="7"/>
                      <a:pt x="151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812;p39">
                <a:extLst>
                  <a:ext uri="{FF2B5EF4-FFF2-40B4-BE49-F238E27FC236}">
                    <a16:creationId xmlns:a16="http://schemas.microsoft.com/office/drawing/2014/main" id="{C375241B-699A-BB8F-BCDE-FC75EA7EBD5F}"/>
                  </a:ext>
                </a:extLst>
              </p:cNvPr>
              <p:cNvSpPr/>
              <p:nvPr/>
            </p:nvSpPr>
            <p:spPr>
              <a:xfrm>
                <a:off x="818800" y="2943975"/>
                <a:ext cx="599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852" extrusionOk="0">
                    <a:moveTo>
                      <a:pt x="1315" y="0"/>
                    </a:moveTo>
                    <a:cubicBezTo>
                      <a:pt x="1235" y="0"/>
                      <a:pt x="1152" y="9"/>
                      <a:pt x="1066" y="29"/>
                    </a:cubicBezTo>
                    <a:cubicBezTo>
                      <a:pt x="0" y="206"/>
                      <a:pt x="178" y="1449"/>
                      <a:pt x="178" y="1449"/>
                    </a:cubicBezTo>
                    <a:cubicBezTo>
                      <a:pt x="494" y="1764"/>
                      <a:pt x="897" y="1852"/>
                      <a:pt x="1247" y="1852"/>
                    </a:cubicBezTo>
                    <a:cubicBezTo>
                      <a:pt x="1686" y="1852"/>
                      <a:pt x="2042" y="1715"/>
                      <a:pt x="2042" y="1715"/>
                    </a:cubicBezTo>
                    <a:cubicBezTo>
                      <a:pt x="2042" y="1715"/>
                      <a:pt x="1953" y="1094"/>
                      <a:pt x="2397" y="916"/>
                    </a:cubicBezTo>
                    <a:cubicBezTo>
                      <a:pt x="2397" y="599"/>
                      <a:pt x="1973" y="0"/>
                      <a:pt x="13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813;p39">
                <a:extLst>
                  <a:ext uri="{FF2B5EF4-FFF2-40B4-BE49-F238E27FC236}">
                    <a16:creationId xmlns:a16="http://schemas.microsoft.com/office/drawing/2014/main" id="{ECA98FB9-B0BD-C983-B667-CD221B116C65}"/>
                  </a:ext>
                </a:extLst>
              </p:cNvPr>
              <p:cNvSpPr/>
              <p:nvPr/>
            </p:nvSpPr>
            <p:spPr>
              <a:xfrm>
                <a:off x="1100600" y="3094600"/>
                <a:ext cx="555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7" extrusionOk="0">
                    <a:moveTo>
                      <a:pt x="1119" y="0"/>
                    </a:moveTo>
                    <a:cubicBezTo>
                      <a:pt x="949" y="0"/>
                      <a:pt x="777" y="39"/>
                      <a:pt x="622" y="128"/>
                    </a:cubicBezTo>
                    <a:cubicBezTo>
                      <a:pt x="0" y="394"/>
                      <a:pt x="89" y="1548"/>
                      <a:pt x="89" y="1548"/>
                    </a:cubicBezTo>
                    <a:cubicBezTo>
                      <a:pt x="439" y="1798"/>
                      <a:pt x="817" y="1907"/>
                      <a:pt x="1160" y="1907"/>
                    </a:cubicBezTo>
                    <a:cubicBezTo>
                      <a:pt x="1426" y="1907"/>
                      <a:pt x="1670" y="1841"/>
                      <a:pt x="1864" y="1725"/>
                    </a:cubicBezTo>
                    <a:cubicBezTo>
                      <a:pt x="2219" y="1548"/>
                      <a:pt x="2130" y="1193"/>
                      <a:pt x="2130" y="749"/>
                    </a:cubicBezTo>
                    <a:cubicBezTo>
                      <a:pt x="2130" y="349"/>
                      <a:pt x="1631" y="0"/>
                      <a:pt x="1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814;p39">
                <a:extLst>
                  <a:ext uri="{FF2B5EF4-FFF2-40B4-BE49-F238E27FC236}">
                    <a16:creationId xmlns:a16="http://schemas.microsoft.com/office/drawing/2014/main" id="{87E42A4D-9E0B-A4B9-925A-DEC2C20B9C49}"/>
                  </a:ext>
                </a:extLst>
              </p:cNvPr>
              <p:cNvSpPr/>
              <p:nvPr/>
            </p:nvSpPr>
            <p:spPr>
              <a:xfrm>
                <a:off x="781075" y="2056050"/>
                <a:ext cx="7102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257" extrusionOk="0">
                    <a:moveTo>
                      <a:pt x="2383" y="0"/>
                    </a:moveTo>
                    <a:cubicBezTo>
                      <a:pt x="2172" y="0"/>
                      <a:pt x="1848" y="235"/>
                      <a:pt x="1687" y="665"/>
                    </a:cubicBezTo>
                    <a:cubicBezTo>
                      <a:pt x="1421" y="1286"/>
                      <a:pt x="1" y="4836"/>
                      <a:pt x="1" y="4836"/>
                    </a:cubicBezTo>
                    <a:cubicBezTo>
                      <a:pt x="711" y="6256"/>
                      <a:pt x="1421" y="6256"/>
                      <a:pt x="1421" y="6256"/>
                    </a:cubicBezTo>
                    <a:cubicBezTo>
                      <a:pt x="1421" y="6256"/>
                      <a:pt x="2397" y="5103"/>
                      <a:pt x="2663" y="4570"/>
                    </a:cubicBezTo>
                    <a:cubicBezTo>
                      <a:pt x="2841" y="4038"/>
                      <a:pt x="2308" y="1819"/>
                      <a:pt x="2220" y="1730"/>
                    </a:cubicBezTo>
                    <a:cubicBezTo>
                      <a:pt x="2131" y="1641"/>
                      <a:pt x="2575" y="931"/>
                      <a:pt x="2575" y="310"/>
                    </a:cubicBezTo>
                    <a:cubicBezTo>
                      <a:pt x="2610" y="100"/>
                      <a:pt x="2520" y="0"/>
                      <a:pt x="2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815;p39">
                <a:extLst>
                  <a:ext uri="{FF2B5EF4-FFF2-40B4-BE49-F238E27FC236}">
                    <a16:creationId xmlns:a16="http://schemas.microsoft.com/office/drawing/2014/main" id="{E50BB9CE-61AB-4E30-CDF5-A3677E6C656B}"/>
                  </a:ext>
                </a:extLst>
              </p:cNvPr>
              <p:cNvSpPr/>
              <p:nvPr/>
            </p:nvSpPr>
            <p:spPr>
              <a:xfrm>
                <a:off x="825450" y="2077150"/>
                <a:ext cx="466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865" extrusionOk="0">
                    <a:moveTo>
                      <a:pt x="902" y="1"/>
                    </a:moveTo>
                    <a:cubicBezTo>
                      <a:pt x="722" y="1"/>
                      <a:pt x="494" y="151"/>
                      <a:pt x="267" y="265"/>
                    </a:cubicBezTo>
                    <a:cubicBezTo>
                      <a:pt x="267" y="265"/>
                      <a:pt x="90" y="353"/>
                      <a:pt x="1" y="1063"/>
                    </a:cubicBezTo>
                    <a:cubicBezTo>
                      <a:pt x="1" y="1862"/>
                      <a:pt x="445" y="3194"/>
                      <a:pt x="445" y="3194"/>
                    </a:cubicBezTo>
                    <a:cubicBezTo>
                      <a:pt x="445" y="3194"/>
                      <a:pt x="512" y="3865"/>
                      <a:pt x="704" y="3865"/>
                    </a:cubicBezTo>
                    <a:cubicBezTo>
                      <a:pt x="733" y="3865"/>
                      <a:pt x="765" y="3850"/>
                      <a:pt x="800" y="3815"/>
                    </a:cubicBezTo>
                    <a:cubicBezTo>
                      <a:pt x="1243" y="3460"/>
                      <a:pt x="1421" y="3105"/>
                      <a:pt x="1598" y="2927"/>
                    </a:cubicBezTo>
                    <a:cubicBezTo>
                      <a:pt x="1865" y="2572"/>
                      <a:pt x="1421" y="2395"/>
                      <a:pt x="1421" y="2395"/>
                    </a:cubicBezTo>
                    <a:cubicBezTo>
                      <a:pt x="1421" y="2395"/>
                      <a:pt x="1776" y="2217"/>
                      <a:pt x="1687" y="1862"/>
                    </a:cubicBezTo>
                    <a:cubicBezTo>
                      <a:pt x="1687" y="1685"/>
                      <a:pt x="1332" y="1507"/>
                      <a:pt x="1332" y="1507"/>
                    </a:cubicBezTo>
                    <a:cubicBezTo>
                      <a:pt x="1332" y="1507"/>
                      <a:pt x="1598" y="1330"/>
                      <a:pt x="1510" y="1063"/>
                    </a:cubicBezTo>
                    <a:cubicBezTo>
                      <a:pt x="1421" y="797"/>
                      <a:pt x="1155" y="797"/>
                      <a:pt x="1155" y="797"/>
                    </a:cubicBezTo>
                    <a:cubicBezTo>
                      <a:pt x="1155" y="797"/>
                      <a:pt x="1332" y="531"/>
                      <a:pt x="1155" y="176"/>
                    </a:cubicBezTo>
                    <a:cubicBezTo>
                      <a:pt x="1091" y="48"/>
                      <a:pt x="1004" y="1"/>
                      <a:pt x="9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816;p39">
              <a:extLst>
                <a:ext uri="{FF2B5EF4-FFF2-40B4-BE49-F238E27FC236}">
                  <a16:creationId xmlns:a16="http://schemas.microsoft.com/office/drawing/2014/main" id="{E2EC5324-D1EF-3427-C63D-B56CC040DC9C}"/>
                </a:ext>
              </a:extLst>
            </p:cNvPr>
            <p:cNvGrpSpPr/>
            <p:nvPr/>
          </p:nvGrpSpPr>
          <p:grpSpPr>
            <a:xfrm>
              <a:off x="484404" y="2427124"/>
              <a:ext cx="2683994" cy="2449336"/>
              <a:chOff x="986825" y="2433700"/>
              <a:chExt cx="2234425" cy="2039075"/>
            </a:xfrm>
          </p:grpSpPr>
          <p:sp>
            <p:nvSpPr>
              <p:cNvPr id="62" name="Google Shape;817;p39">
                <a:extLst>
                  <a:ext uri="{FF2B5EF4-FFF2-40B4-BE49-F238E27FC236}">
                    <a16:creationId xmlns:a16="http://schemas.microsoft.com/office/drawing/2014/main" id="{ED4AAF26-AE29-9B22-9D07-F4F6EA6DADC1}"/>
                  </a:ext>
                </a:extLst>
              </p:cNvPr>
              <p:cNvSpPr/>
              <p:nvPr/>
            </p:nvSpPr>
            <p:spPr>
              <a:xfrm>
                <a:off x="2595500" y="2433700"/>
                <a:ext cx="625750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545" extrusionOk="0">
                    <a:moveTo>
                      <a:pt x="3373" y="4120"/>
                    </a:moveTo>
                    <a:lnTo>
                      <a:pt x="16775" y="11841"/>
                    </a:lnTo>
                    <a:cubicBezTo>
                      <a:pt x="17574" y="12285"/>
                      <a:pt x="18196" y="13616"/>
                      <a:pt x="18196" y="14681"/>
                    </a:cubicBezTo>
                    <a:cubicBezTo>
                      <a:pt x="18196" y="14770"/>
                      <a:pt x="18196" y="14770"/>
                      <a:pt x="18196" y="14859"/>
                    </a:cubicBezTo>
                    <a:lnTo>
                      <a:pt x="4882" y="7137"/>
                    </a:lnTo>
                    <a:cubicBezTo>
                      <a:pt x="4084" y="6694"/>
                      <a:pt x="3373" y="5451"/>
                      <a:pt x="3373" y="4297"/>
                    </a:cubicBezTo>
                    <a:cubicBezTo>
                      <a:pt x="3373" y="4208"/>
                      <a:pt x="3373" y="4208"/>
                      <a:pt x="3373" y="4120"/>
                    </a:cubicBezTo>
                    <a:close/>
                    <a:moveTo>
                      <a:pt x="2880" y="1"/>
                    </a:moveTo>
                    <a:cubicBezTo>
                      <a:pt x="1180" y="1"/>
                      <a:pt x="1" y="1544"/>
                      <a:pt x="1" y="4120"/>
                    </a:cubicBezTo>
                    <a:lnTo>
                      <a:pt x="1" y="17167"/>
                    </a:lnTo>
                    <a:lnTo>
                      <a:pt x="25030" y="31545"/>
                    </a:lnTo>
                    <a:lnTo>
                      <a:pt x="25030" y="18587"/>
                    </a:lnTo>
                    <a:cubicBezTo>
                      <a:pt x="25030" y="15125"/>
                      <a:pt x="22900" y="11043"/>
                      <a:pt x="20326" y="9534"/>
                    </a:cubicBezTo>
                    <a:lnTo>
                      <a:pt x="4794" y="569"/>
                    </a:lnTo>
                    <a:cubicBezTo>
                      <a:pt x="4112" y="183"/>
                      <a:pt x="3465" y="1"/>
                      <a:pt x="2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18;p39">
                <a:extLst>
                  <a:ext uri="{FF2B5EF4-FFF2-40B4-BE49-F238E27FC236}">
                    <a16:creationId xmlns:a16="http://schemas.microsoft.com/office/drawing/2014/main" id="{E35555F0-D290-A254-6A1B-12859669BDBC}"/>
                  </a:ext>
                </a:extLst>
              </p:cNvPr>
              <p:cNvSpPr/>
              <p:nvPr/>
            </p:nvSpPr>
            <p:spPr>
              <a:xfrm>
                <a:off x="2595500" y="2441275"/>
                <a:ext cx="910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2752" extrusionOk="0">
                    <a:moveTo>
                      <a:pt x="1598" y="0"/>
                    </a:moveTo>
                    <a:lnTo>
                      <a:pt x="1" y="977"/>
                    </a:lnTo>
                    <a:lnTo>
                      <a:pt x="1421" y="2752"/>
                    </a:lnTo>
                    <a:lnTo>
                      <a:pt x="3640" y="710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19;p39">
                <a:extLst>
                  <a:ext uri="{FF2B5EF4-FFF2-40B4-BE49-F238E27FC236}">
                    <a16:creationId xmlns:a16="http://schemas.microsoft.com/office/drawing/2014/main" id="{BCFC4E6D-2931-8DD6-3FD5-C68B3D9C56C9}"/>
                  </a:ext>
                </a:extLst>
              </p:cNvPr>
              <p:cNvSpPr/>
              <p:nvPr/>
            </p:nvSpPr>
            <p:spPr>
              <a:xfrm>
                <a:off x="3132475" y="3166850"/>
                <a:ext cx="8877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84" extrusionOk="0">
                    <a:moveTo>
                      <a:pt x="2397" y="0"/>
                    </a:moveTo>
                    <a:lnTo>
                      <a:pt x="0" y="621"/>
                    </a:lnTo>
                    <a:lnTo>
                      <a:pt x="1864" y="3284"/>
                    </a:lnTo>
                    <a:lnTo>
                      <a:pt x="3551" y="2219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20;p39">
                <a:extLst>
                  <a:ext uri="{FF2B5EF4-FFF2-40B4-BE49-F238E27FC236}">
                    <a16:creationId xmlns:a16="http://schemas.microsoft.com/office/drawing/2014/main" id="{DFFED7EF-0347-9019-E15B-66F7EABC68DC}"/>
                  </a:ext>
                </a:extLst>
              </p:cNvPr>
              <p:cNvSpPr/>
              <p:nvPr/>
            </p:nvSpPr>
            <p:spPr>
              <a:xfrm>
                <a:off x="2553350" y="2458475"/>
                <a:ext cx="625750" cy="79047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19" extrusionOk="0">
                    <a:moveTo>
                      <a:pt x="5059" y="3129"/>
                    </a:moveTo>
                    <a:lnTo>
                      <a:pt x="18461" y="10850"/>
                    </a:lnTo>
                    <a:cubicBezTo>
                      <a:pt x="19260" y="11294"/>
                      <a:pt x="19882" y="12625"/>
                      <a:pt x="19882" y="13690"/>
                    </a:cubicBezTo>
                    <a:cubicBezTo>
                      <a:pt x="19882" y="13779"/>
                      <a:pt x="19882" y="13779"/>
                      <a:pt x="19882" y="13868"/>
                    </a:cubicBezTo>
                    <a:lnTo>
                      <a:pt x="6568" y="6146"/>
                    </a:lnTo>
                    <a:cubicBezTo>
                      <a:pt x="5770" y="5703"/>
                      <a:pt x="5059" y="4460"/>
                      <a:pt x="5059" y="3306"/>
                    </a:cubicBezTo>
                    <a:cubicBezTo>
                      <a:pt x="5059" y="3217"/>
                      <a:pt x="5059" y="3217"/>
                      <a:pt x="5059" y="3129"/>
                    </a:cubicBezTo>
                    <a:close/>
                    <a:moveTo>
                      <a:pt x="2921" y="0"/>
                    </a:moveTo>
                    <a:cubicBezTo>
                      <a:pt x="1199" y="0"/>
                      <a:pt x="0" y="1598"/>
                      <a:pt x="0" y="4194"/>
                    </a:cubicBezTo>
                    <a:lnTo>
                      <a:pt x="0" y="17152"/>
                    </a:lnTo>
                    <a:lnTo>
                      <a:pt x="25029" y="31619"/>
                    </a:lnTo>
                    <a:lnTo>
                      <a:pt x="25029" y="18661"/>
                    </a:lnTo>
                    <a:cubicBezTo>
                      <a:pt x="25029" y="15111"/>
                      <a:pt x="22899" y="11028"/>
                      <a:pt x="20325" y="9519"/>
                    </a:cubicBezTo>
                    <a:lnTo>
                      <a:pt x="4793" y="555"/>
                    </a:lnTo>
                    <a:cubicBezTo>
                      <a:pt x="4128" y="178"/>
                      <a:pt x="3495" y="0"/>
                      <a:pt x="29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821;p39">
                <a:extLst>
                  <a:ext uri="{FF2B5EF4-FFF2-40B4-BE49-F238E27FC236}">
                    <a16:creationId xmlns:a16="http://schemas.microsoft.com/office/drawing/2014/main" id="{A4886BD8-A792-2791-1F92-DDDE1124C168}"/>
                  </a:ext>
                </a:extLst>
              </p:cNvPr>
              <p:cNvSpPr/>
              <p:nvPr/>
            </p:nvSpPr>
            <p:spPr>
              <a:xfrm>
                <a:off x="2642100" y="2531450"/>
                <a:ext cx="408300" cy="302450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2098" extrusionOk="0">
                    <a:moveTo>
                      <a:pt x="825" y="1"/>
                    </a:moveTo>
                    <a:cubicBezTo>
                      <a:pt x="334" y="1"/>
                      <a:pt x="1" y="495"/>
                      <a:pt x="1" y="1275"/>
                    </a:cubicBezTo>
                    <a:cubicBezTo>
                      <a:pt x="1" y="2429"/>
                      <a:pt x="622" y="3671"/>
                      <a:pt x="1421" y="4115"/>
                    </a:cubicBezTo>
                    <a:lnTo>
                      <a:pt x="14911" y="11925"/>
                    </a:lnTo>
                    <a:cubicBezTo>
                      <a:pt x="15099" y="12042"/>
                      <a:pt x="15280" y="12098"/>
                      <a:pt x="15447" y="12098"/>
                    </a:cubicBezTo>
                    <a:cubicBezTo>
                      <a:pt x="15912" y="12098"/>
                      <a:pt x="16266" y="11668"/>
                      <a:pt x="16332" y="10949"/>
                    </a:cubicBezTo>
                    <a:lnTo>
                      <a:pt x="3018" y="3227"/>
                    </a:lnTo>
                    <a:cubicBezTo>
                      <a:pt x="2220" y="2784"/>
                      <a:pt x="1509" y="1541"/>
                      <a:pt x="1509" y="387"/>
                    </a:cubicBezTo>
                    <a:cubicBezTo>
                      <a:pt x="1509" y="298"/>
                      <a:pt x="1509" y="298"/>
                      <a:pt x="1509" y="210"/>
                    </a:cubicBezTo>
                    <a:lnTo>
                      <a:pt x="1421" y="210"/>
                    </a:lnTo>
                    <a:cubicBezTo>
                      <a:pt x="1207" y="67"/>
                      <a:pt x="1005" y="1"/>
                      <a:pt x="8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822;p39">
                <a:extLst>
                  <a:ext uri="{FF2B5EF4-FFF2-40B4-BE49-F238E27FC236}">
                    <a16:creationId xmlns:a16="http://schemas.microsoft.com/office/drawing/2014/main" id="{9484751E-60E9-CF79-D2D0-3C32C0895AAC}"/>
                  </a:ext>
                </a:extLst>
              </p:cNvPr>
              <p:cNvSpPr/>
              <p:nvPr/>
            </p:nvSpPr>
            <p:spPr>
              <a:xfrm>
                <a:off x="1774525" y="4301725"/>
                <a:ext cx="102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6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1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7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7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823;p39">
                <a:extLst>
                  <a:ext uri="{FF2B5EF4-FFF2-40B4-BE49-F238E27FC236}">
                    <a16:creationId xmlns:a16="http://schemas.microsoft.com/office/drawing/2014/main" id="{C84D4904-4376-2DA5-9B1A-458A1A5C9EC2}"/>
                  </a:ext>
                </a:extLst>
              </p:cNvPr>
              <p:cNvSpPr/>
              <p:nvPr/>
            </p:nvSpPr>
            <p:spPr>
              <a:xfrm>
                <a:off x="1792275" y="4302900"/>
                <a:ext cx="1021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658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657"/>
                    </a:lnTo>
                    <a:lnTo>
                      <a:pt x="4083" y="977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824;p39">
                <a:extLst>
                  <a:ext uri="{FF2B5EF4-FFF2-40B4-BE49-F238E27FC236}">
                    <a16:creationId xmlns:a16="http://schemas.microsoft.com/office/drawing/2014/main" id="{93DAC905-F5E7-693B-A2C0-9DF39AF663EF}"/>
                  </a:ext>
                </a:extLst>
              </p:cNvPr>
              <p:cNvSpPr/>
              <p:nvPr/>
            </p:nvSpPr>
            <p:spPr>
              <a:xfrm>
                <a:off x="1814475" y="4325775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6" y="0"/>
                    </a:moveTo>
                    <a:cubicBezTo>
                      <a:pt x="2623" y="0"/>
                      <a:pt x="2341" y="78"/>
                      <a:pt x="2042" y="239"/>
                    </a:cubicBezTo>
                    <a:cubicBezTo>
                      <a:pt x="976" y="861"/>
                      <a:pt x="0" y="2636"/>
                      <a:pt x="0" y="4144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2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825;p39">
                <a:extLst>
                  <a:ext uri="{FF2B5EF4-FFF2-40B4-BE49-F238E27FC236}">
                    <a16:creationId xmlns:a16="http://schemas.microsoft.com/office/drawing/2014/main" id="{C191C74B-D83D-A194-25DF-BC19BE3F8ADB}"/>
                  </a:ext>
                </a:extLst>
              </p:cNvPr>
              <p:cNvSpPr/>
              <p:nvPr/>
            </p:nvSpPr>
            <p:spPr>
              <a:xfrm>
                <a:off x="1843325" y="4361575"/>
                <a:ext cx="5105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90" extrusionOk="0">
                    <a:moveTo>
                      <a:pt x="1460" y="1"/>
                    </a:moveTo>
                    <a:cubicBezTo>
                      <a:pt x="1339" y="1"/>
                      <a:pt x="1205" y="45"/>
                      <a:pt x="1065" y="139"/>
                    </a:cubicBezTo>
                    <a:cubicBezTo>
                      <a:pt x="444" y="494"/>
                      <a:pt x="0" y="1381"/>
                      <a:pt x="0" y="2091"/>
                    </a:cubicBezTo>
                    <a:cubicBezTo>
                      <a:pt x="0" y="2690"/>
                      <a:pt x="250" y="2990"/>
                      <a:pt x="637" y="2990"/>
                    </a:cubicBezTo>
                    <a:cubicBezTo>
                      <a:pt x="766" y="2990"/>
                      <a:pt x="910" y="2957"/>
                      <a:pt x="1065" y="2890"/>
                    </a:cubicBezTo>
                    <a:cubicBezTo>
                      <a:pt x="1598" y="2535"/>
                      <a:pt x="2041" y="1647"/>
                      <a:pt x="2041" y="937"/>
                    </a:cubicBezTo>
                    <a:cubicBezTo>
                      <a:pt x="2041" y="349"/>
                      <a:pt x="1800" y="1"/>
                      <a:pt x="14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826;p39">
                <a:extLst>
                  <a:ext uri="{FF2B5EF4-FFF2-40B4-BE49-F238E27FC236}">
                    <a16:creationId xmlns:a16="http://schemas.microsoft.com/office/drawing/2014/main" id="{D4B2CEB9-A028-0C9A-2542-A2F5145F28C3}"/>
                  </a:ext>
                </a:extLst>
              </p:cNvPr>
              <p:cNvSpPr/>
              <p:nvPr/>
            </p:nvSpPr>
            <p:spPr>
              <a:xfrm>
                <a:off x="1810025" y="4289575"/>
                <a:ext cx="74600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5023" extrusionOk="0">
                    <a:moveTo>
                      <a:pt x="1598" y="1"/>
                    </a:moveTo>
                    <a:lnTo>
                      <a:pt x="1" y="888"/>
                    </a:lnTo>
                    <a:lnTo>
                      <a:pt x="1" y="4261"/>
                    </a:lnTo>
                    <a:cubicBezTo>
                      <a:pt x="1" y="4261"/>
                      <a:pt x="799" y="4616"/>
                      <a:pt x="1687" y="4971"/>
                    </a:cubicBezTo>
                    <a:cubicBezTo>
                      <a:pt x="1815" y="5006"/>
                      <a:pt x="1932" y="5023"/>
                      <a:pt x="2038" y="5023"/>
                    </a:cubicBezTo>
                    <a:cubicBezTo>
                      <a:pt x="2746" y="5023"/>
                      <a:pt x="2984" y="4288"/>
                      <a:pt x="2752" y="3285"/>
                    </a:cubicBezTo>
                    <a:cubicBezTo>
                      <a:pt x="2308" y="1865"/>
                      <a:pt x="1598" y="1"/>
                      <a:pt x="1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827;p39">
                <a:extLst>
                  <a:ext uri="{FF2B5EF4-FFF2-40B4-BE49-F238E27FC236}">
                    <a16:creationId xmlns:a16="http://schemas.microsoft.com/office/drawing/2014/main" id="{4C6229AB-1794-AED7-B9E7-DC35B96BDFEB}"/>
                  </a:ext>
                </a:extLst>
              </p:cNvPr>
              <p:cNvSpPr/>
              <p:nvPr/>
            </p:nvSpPr>
            <p:spPr>
              <a:xfrm>
                <a:off x="1767875" y="4291800"/>
                <a:ext cx="421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173" extrusionOk="0">
                    <a:moveTo>
                      <a:pt x="0" y="1"/>
                    </a:moveTo>
                    <a:lnTo>
                      <a:pt x="0" y="3196"/>
                    </a:lnTo>
                    <a:lnTo>
                      <a:pt x="1687" y="4172"/>
                    </a:lnTo>
                    <a:lnTo>
                      <a:pt x="1687" y="7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828;p39">
                <a:extLst>
                  <a:ext uri="{FF2B5EF4-FFF2-40B4-BE49-F238E27FC236}">
                    <a16:creationId xmlns:a16="http://schemas.microsoft.com/office/drawing/2014/main" id="{E494A950-8405-7DB3-A25C-31FD9C0D68CF}"/>
                  </a:ext>
                </a:extLst>
              </p:cNvPr>
              <p:cNvSpPr/>
              <p:nvPr/>
            </p:nvSpPr>
            <p:spPr>
              <a:xfrm>
                <a:off x="1131050" y="392895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2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8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8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829;p39">
                <a:extLst>
                  <a:ext uri="{FF2B5EF4-FFF2-40B4-BE49-F238E27FC236}">
                    <a16:creationId xmlns:a16="http://schemas.microsoft.com/office/drawing/2014/main" id="{79B3094C-5340-F28F-09EE-A04D3A59582C}"/>
                  </a:ext>
                </a:extLst>
              </p:cNvPr>
              <p:cNvSpPr/>
              <p:nvPr/>
            </p:nvSpPr>
            <p:spPr>
              <a:xfrm>
                <a:off x="1148800" y="3932350"/>
                <a:ext cx="102100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569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568"/>
                    </a:lnTo>
                    <a:lnTo>
                      <a:pt x="4084" y="888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830;p39">
                <a:extLst>
                  <a:ext uri="{FF2B5EF4-FFF2-40B4-BE49-F238E27FC236}">
                    <a16:creationId xmlns:a16="http://schemas.microsoft.com/office/drawing/2014/main" id="{C7EC122B-1079-38CC-C62A-86E74D5E72B9}"/>
                  </a:ext>
                </a:extLst>
              </p:cNvPr>
              <p:cNvSpPr/>
              <p:nvPr/>
            </p:nvSpPr>
            <p:spPr>
              <a:xfrm>
                <a:off x="1171000" y="3953000"/>
                <a:ext cx="1021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39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1" y="5892"/>
                      <a:pt x="1742" y="5815"/>
                      <a:pt x="2042" y="5654"/>
                    </a:cubicBezTo>
                    <a:cubicBezTo>
                      <a:pt x="3196" y="5032"/>
                      <a:pt x="4083" y="3257"/>
                      <a:pt x="4083" y="1748"/>
                    </a:cubicBezTo>
                    <a:cubicBezTo>
                      <a:pt x="4083" y="631"/>
                      <a:pt x="3597" y="1"/>
                      <a:pt x="2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831;p39">
                <a:extLst>
                  <a:ext uri="{FF2B5EF4-FFF2-40B4-BE49-F238E27FC236}">
                    <a16:creationId xmlns:a16="http://schemas.microsoft.com/office/drawing/2014/main" id="{8674B002-CBFE-7ACB-3F7C-8DBBF68B24B7}"/>
                  </a:ext>
                </a:extLst>
              </p:cNvPr>
              <p:cNvSpPr/>
              <p:nvPr/>
            </p:nvSpPr>
            <p:spPr>
              <a:xfrm>
                <a:off x="1199850" y="3988825"/>
                <a:ext cx="510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3027" extrusionOk="0">
                    <a:moveTo>
                      <a:pt x="1460" y="0"/>
                    </a:moveTo>
                    <a:cubicBezTo>
                      <a:pt x="1339" y="0"/>
                      <a:pt x="1205" y="44"/>
                      <a:pt x="1065" y="138"/>
                    </a:cubicBezTo>
                    <a:cubicBezTo>
                      <a:pt x="444" y="493"/>
                      <a:pt x="0" y="1380"/>
                      <a:pt x="0" y="2090"/>
                    </a:cubicBezTo>
                    <a:cubicBezTo>
                      <a:pt x="0" y="2679"/>
                      <a:pt x="241" y="3027"/>
                      <a:pt x="617" y="3027"/>
                    </a:cubicBezTo>
                    <a:cubicBezTo>
                      <a:pt x="751" y="3027"/>
                      <a:pt x="902" y="2983"/>
                      <a:pt x="1065" y="2889"/>
                    </a:cubicBezTo>
                    <a:cubicBezTo>
                      <a:pt x="1598" y="2534"/>
                      <a:pt x="2042" y="1647"/>
                      <a:pt x="2042" y="937"/>
                    </a:cubicBezTo>
                    <a:cubicBezTo>
                      <a:pt x="2042" y="348"/>
                      <a:pt x="1800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832;p39">
                <a:extLst>
                  <a:ext uri="{FF2B5EF4-FFF2-40B4-BE49-F238E27FC236}">
                    <a16:creationId xmlns:a16="http://schemas.microsoft.com/office/drawing/2014/main" id="{44D81FB4-0049-67D3-EBDF-A47594B0AEAD}"/>
                  </a:ext>
                </a:extLst>
              </p:cNvPr>
              <p:cNvSpPr/>
              <p:nvPr/>
            </p:nvSpPr>
            <p:spPr>
              <a:xfrm>
                <a:off x="1166550" y="3932350"/>
                <a:ext cx="74325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4401" extrusionOk="0">
                    <a:moveTo>
                      <a:pt x="1865" y="0"/>
                    </a:moveTo>
                    <a:lnTo>
                      <a:pt x="1" y="267"/>
                    </a:lnTo>
                    <a:lnTo>
                      <a:pt x="1" y="3639"/>
                    </a:lnTo>
                    <a:cubicBezTo>
                      <a:pt x="1" y="3639"/>
                      <a:pt x="800" y="3994"/>
                      <a:pt x="1687" y="4349"/>
                    </a:cubicBezTo>
                    <a:cubicBezTo>
                      <a:pt x="1815" y="4384"/>
                      <a:pt x="1932" y="4401"/>
                      <a:pt x="2038" y="4401"/>
                    </a:cubicBezTo>
                    <a:cubicBezTo>
                      <a:pt x="2744" y="4401"/>
                      <a:pt x="2972" y="3666"/>
                      <a:pt x="2663" y="2663"/>
                    </a:cubicBezTo>
                    <a:cubicBezTo>
                      <a:pt x="2308" y="1243"/>
                      <a:pt x="1865" y="0"/>
                      <a:pt x="1865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833;p39">
                <a:extLst>
                  <a:ext uri="{FF2B5EF4-FFF2-40B4-BE49-F238E27FC236}">
                    <a16:creationId xmlns:a16="http://schemas.microsoft.com/office/drawing/2014/main" id="{19EF7217-3F01-48DF-F45D-05FCD5FF12CA}"/>
                  </a:ext>
                </a:extLst>
              </p:cNvPr>
              <p:cNvSpPr/>
              <p:nvPr/>
            </p:nvSpPr>
            <p:spPr>
              <a:xfrm>
                <a:off x="1124400" y="3921250"/>
                <a:ext cx="42175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4" extrusionOk="0">
                    <a:moveTo>
                      <a:pt x="1" y="1"/>
                    </a:moveTo>
                    <a:lnTo>
                      <a:pt x="1" y="3107"/>
                    </a:lnTo>
                    <a:lnTo>
                      <a:pt x="1687" y="4083"/>
                    </a:lnTo>
                    <a:lnTo>
                      <a:pt x="1687" y="7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834;p39">
                <a:extLst>
                  <a:ext uri="{FF2B5EF4-FFF2-40B4-BE49-F238E27FC236}">
                    <a16:creationId xmlns:a16="http://schemas.microsoft.com/office/drawing/2014/main" id="{3B217C47-A71C-E29A-0631-8F7E0B2433EB}"/>
                  </a:ext>
                </a:extLst>
              </p:cNvPr>
              <p:cNvSpPr/>
              <p:nvPr/>
            </p:nvSpPr>
            <p:spPr>
              <a:xfrm>
                <a:off x="1124400" y="3921250"/>
                <a:ext cx="685650" cy="474875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5" extrusionOk="0">
                    <a:moveTo>
                      <a:pt x="1" y="1"/>
                    </a:moveTo>
                    <a:lnTo>
                      <a:pt x="1" y="3196"/>
                    </a:lnTo>
                    <a:lnTo>
                      <a:pt x="27426" y="18994"/>
                    </a:lnTo>
                    <a:lnTo>
                      <a:pt x="27426" y="157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35;p39">
                <a:extLst>
                  <a:ext uri="{FF2B5EF4-FFF2-40B4-BE49-F238E27FC236}">
                    <a16:creationId xmlns:a16="http://schemas.microsoft.com/office/drawing/2014/main" id="{B9B851C9-B02A-6D35-6622-D513A7D56633}"/>
                  </a:ext>
                </a:extLst>
              </p:cNvPr>
              <p:cNvSpPr/>
              <p:nvPr/>
            </p:nvSpPr>
            <p:spPr>
              <a:xfrm>
                <a:off x="1124400" y="3894625"/>
                <a:ext cx="725600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9024" h="16776" extrusionOk="0">
                    <a:moveTo>
                      <a:pt x="1687" y="1"/>
                    </a:moveTo>
                    <a:lnTo>
                      <a:pt x="1" y="1066"/>
                    </a:lnTo>
                    <a:lnTo>
                      <a:pt x="27426" y="16775"/>
                    </a:lnTo>
                    <a:lnTo>
                      <a:pt x="29023" y="15799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36;p39">
                <a:extLst>
                  <a:ext uri="{FF2B5EF4-FFF2-40B4-BE49-F238E27FC236}">
                    <a16:creationId xmlns:a16="http://schemas.microsoft.com/office/drawing/2014/main" id="{04E3557C-A227-A2F2-FE18-1DD230B8DD3F}"/>
                  </a:ext>
                </a:extLst>
              </p:cNvPr>
              <p:cNvSpPr/>
              <p:nvPr/>
            </p:nvSpPr>
            <p:spPr>
              <a:xfrm>
                <a:off x="1710175" y="4236325"/>
                <a:ext cx="64375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155" extrusionOk="0">
                    <a:moveTo>
                      <a:pt x="1243" y="1"/>
                    </a:moveTo>
                    <a:cubicBezTo>
                      <a:pt x="533" y="1"/>
                      <a:pt x="1" y="267"/>
                      <a:pt x="1" y="622"/>
                    </a:cubicBezTo>
                    <a:cubicBezTo>
                      <a:pt x="1" y="888"/>
                      <a:pt x="533" y="1155"/>
                      <a:pt x="1243" y="1155"/>
                    </a:cubicBezTo>
                    <a:cubicBezTo>
                      <a:pt x="1953" y="1155"/>
                      <a:pt x="2575" y="888"/>
                      <a:pt x="2575" y="622"/>
                    </a:cubicBezTo>
                    <a:cubicBezTo>
                      <a:pt x="2575" y="267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37;p39">
                <a:extLst>
                  <a:ext uri="{FF2B5EF4-FFF2-40B4-BE49-F238E27FC236}">
                    <a16:creationId xmlns:a16="http://schemas.microsoft.com/office/drawing/2014/main" id="{3DCBC769-1087-13E0-CDA1-7FE57D75E05F}"/>
                  </a:ext>
                </a:extLst>
              </p:cNvPr>
              <p:cNvSpPr/>
              <p:nvPr/>
            </p:nvSpPr>
            <p:spPr>
              <a:xfrm>
                <a:off x="1710175" y="4016675"/>
                <a:ext cx="64375" cy="233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320" extrusionOk="0">
                    <a:moveTo>
                      <a:pt x="1" y="0"/>
                    </a:moveTo>
                    <a:lnTo>
                      <a:pt x="1" y="9319"/>
                    </a:lnTo>
                    <a:lnTo>
                      <a:pt x="2575" y="9319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8;p39">
                <a:extLst>
                  <a:ext uri="{FF2B5EF4-FFF2-40B4-BE49-F238E27FC236}">
                    <a16:creationId xmlns:a16="http://schemas.microsoft.com/office/drawing/2014/main" id="{11C4D617-5CCE-483C-1E84-CA5E23706A0E}"/>
                  </a:ext>
                </a:extLst>
              </p:cNvPr>
              <p:cNvSpPr/>
              <p:nvPr/>
            </p:nvSpPr>
            <p:spPr>
              <a:xfrm>
                <a:off x="1213150" y="39501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243" y="0"/>
                    </a:moveTo>
                    <a:cubicBezTo>
                      <a:pt x="533" y="0"/>
                      <a:pt x="1" y="267"/>
                      <a:pt x="1" y="622"/>
                    </a:cubicBezTo>
                    <a:cubicBezTo>
                      <a:pt x="1" y="888"/>
                      <a:pt x="533" y="1243"/>
                      <a:pt x="1243" y="1243"/>
                    </a:cubicBezTo>
                    <a:cubicBezTo>
                      <a:pt x="1953" y="1243"/>
                      <a:pt x="2575" y="888"/>
                      <a:pt x="2575" y="622"/>
                    </a:cubicBezTo>
                    <a:cubicBezTo>
                      <a:pt x="2575" y="267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39;p39">
                <a:extLst>
                  <a:ext uri="{FF2B5EF4-FFF2-40B4-BE49-F238E27FC236}">
                    <a16:creationId xmlns:a16="http://schemas.microsoft.com/office/drawing/2014/main" id="{70F975CA-7918-D897-CF65-84AE30AA1C72}"/>
                  </a:ext>
                </a:extLst>
              </p:cNvPr>
              <p:cNvSpPr/>
              <p:nvPr/>
            </p:nvSpPr>
            <p:spPr>
              <a:xfrm>
                <a:off x="1213150" y="3803650"/>
                <a:ext cx="6437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480" extrusionOk="0">
                    <a:moveTo>
                      <a:pt x="1" y="1"/>
                    </a:moveTo>
                    <a:lnTo>
                      <a:pt x="1" y="6480"/>
                    </a:lnTo>
                    <a:lnTo>
                      <a:pt x="2575" y="6480"/>
                    </a:lnTo>
                    <a:lnTo>
                      <a:pt x="2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40;p39">
                <a:extLst>
                  <a:ext uri="{FF2B5EF4-FFF2-40B4-BE49-F238E27FC236}">
                    <a16:creationId xmlns:a16="http://schemas.microsoft.com/office/drawing/2014/main" id="{27B0CB13-E084-E919-DD0C-6673FCED9879}"/>
                  </a:ext>
                </a:extLst>
              </p:cNvPr>
              <p:cNvSpPr/>
              <p:nvPr/>
            </p:nvSpPr>
            <p:spPr>
              <a:xfrm>
                <a:off x="3063700" y="3546950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5" y="1"/>
                    </a:moveTo>
                    <a:cubicBezTo>
                      <a:pt x="2623" y="1"/>
                      <a:pt x="2341" y="78"/>
                      <a:pt x="2041" y="239"/>
                    </a:cubicBezTo>
                    <a:cubicBezTo>
                      <a:pt x="976" y="861"/>
                      <a:pt x="0" y="2636"/>
                      <a:pt x="0" y="4145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1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41;p39">
                <a:extLst>
                  <a:ext uri="{FF2B5EF4-FFF2-40B4-BE49-F238E27FC236}">
                    <a16:creationId xmlns:a16="http://schemas.microsoft.com/office/drawing/2014/main" id="{0F047413-1D8A-83FF-4A0E-94D1139CECD0}"/>
                  </a:ext>
                </a:extLst>
              </p:cNvPr>
              <p:cNvSpPr/>
              <p:nvPr/>
            </p:nvSpPr>
            <p:spPr>
              <a:xfrm>
                <a:off x="3081450" y="3548475"/>
                <a:ext cx="1043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8" extrusionOk="0">
                    <a:moveTo>
                      <a:pt x="2574" y="1"/>
                    </a:moveTo>
                    <a:lnTo>
                      <a:pt x="0" y="5681"/>
                    </a:lnTo>
                    <a:lnTo>
                      <a:pt x="1686" y="6657"/>
                    </a:lnTo>
                    <a:lnTo>
                      <a:pt x="4172" y="888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42;p39">
                <a:extLst>
                  <a:ext uri="{FF2B5EF4-FFF2-40B4-BE49-F238E27FC236}">
                    <a16:creationId xmlns:a16="http://schemas.microsoft.com/office/drawing/2014/main" id="{42744A35-12EB-E788-9CA0-68A0DBCE9F99}"/>
                  </a:ext>
                </a:extLst>
              </p:cNvPr>
              <p:cNvSpPr/>
              <p:nvPr/>
            </p:nvSpPr>
            <p:spPr>
              <a:xfrm>
                <a:off x="3105850" y="357040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854" y="1"/>
                    </a:moveTo>
                    <a:cubicBezTo>
                      <a:pt x="2601" y="1"/>
                      <a:pt x="2324" y="89"/>
                      <a:pt x="2042" y="278"/>
                    </a:cubicBezTo>
                    <a:cubicBezTo>
                      <a:pt x="888" y="899"/>
                      <a:pt x="0" y="2585"/>
                      <a:pt x="0" y="4094"/>
                    </a:cubicBezTo>
                    <a:cubicBezTo>
                      <a:pt x="0" y="5233"/>
                      <a:pt x="506" y="5916"/>
                      <a:pt x="1250" y="5916"/>
                    </a:cubicBezTo>
                    <a:cubicBezTo>
                      <a:pt x="1492" y="5916"/>
                      <a:pt x="1759" y="5844"/>
                      <a:pt x="2042" y="5692"/>
                    </a:cubicBezTo>
                    <a:cubicBezTo>
                      <a:pt x="3107" y="4982"/>
                      <a:pt x="4083" y="3295"/>
                      <a:pt x="4083" y="1786"/>
                    </a:cubicBezTo>
                    <a:cubicBezTo>
                      <a:pt x="4083" y="678"/>
                      <a:pt x="3556" y="1"/>
                      <a:pt x="2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43;p39">
                <a:extLst>
                  <a:ext uri="{FF2B5EF4-FFF2-40B4-BE49-F238E27FC236}">
                    <a16:creationId xmlns:a16="http://schemas.microsoft.com/office/drawing/2014/main" id="{40C8EAC6-1CA9-D7A4-1622-895EB13B64FF}"/>
                  </a:ext>
                </a:extLst>
              </p:cNvPr>
              <p:cNvSpPr/>
              <p:nvPr/>
            </p:nvSpPr>
            <p:spPr>
              <a:xfrm>
                <a:off x="3134700" y="3607125"/>
                <a:ext cx="510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42" extrusionOk="0">
                    <a:moveTo>
                      <a:pt x="1433" y="1"/>
                    </a:moveTo>
                    <a:cubicBezTo>
                      <a:pt x="1297" y="1"/>
                      <a:pt x="1143" y="45"/>
                      <a:pt x="976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12"/>
                      <a:pt x="238" y="2942"/>
                      <a:pt x="574" y="2942"/>
                    </a:cubicBezTo>
                    <a:cubicBezTo>
                      <a:pt x="697" y="2942"/>
                      <a:pt x="834" y="2898"/>
                      <a:pt x="976" y="2803"/>
                    </a:cubicBezTo>
                    <a:cubicBezTo>
                      <a:pt x="1598" y="2536"/>
                      <a:pt x="2042" y="1649"/>
                      <a:pt x="2042" y="850"/>
                    </a:cubicBezTo>
                    <a:cubicBezTo>
                      <a:pt x="2042" y="330"/>
                      <a:pt x="1804" y="1"/>
                      <a:pt x="1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44;p39">
                <a:extLst>
                  <a:ext uri="{FF2B5EF4-FFF2-40B4-BE49-F238E27FC236}">
                    <a16:creationId xmlns:a16="http://schemas.microsoft.com/office/drawing/2014/main" id="{F063769C-FDC9-163B-994D-0916F660128C}"/>
                  </a:ext>
                </a:extLst>
              </p:cNvPr>
              <p:cNvSpPr/>
              <p:nvPr/>
            </p:nvSpPr>
            <p:spPr>
              <a:xfrm>
                <a:off x="3101400" y="3532950"/>
                <a:ext cx="72250" cy="1262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5051" extrusionOk="0">
                    <a:moveTo>
                      <a:pt x="1510" y="1"/>
                    </a:moveTo>
                    <a:lnTo>
                      <a:pt x="1" y="977"/>
                    </a:lnTo>
                    <a:lnTo>
                      <a:pt x="1" y="4261"/>
                    </a:lnTo>
                    <a:cubicBezTo>
                      <a:pt x="1" y="4261"/>
                      <a:pt x="711" y="4705"/>
                      <a:pt x="1687" y="4971"/>
                    </a:cubicBezTo>
                    <a:cubicBezTo>
                      <a:pt x="1822" y="5025"/>
                      <a:pt x="1945" y="5050"/>
                      <a:pt x="2055" y="5050"/>
                    </a:cubicBezTo>
                    <a:cubicBezTo>
                      <a:pt x="2668" y="5050"/>
                      <a:pt x="2889" y="4263"/>
                      <a:pt x="2664" y="3284"/>
                    </a:cubicBezTo>
                    <a:cubicBezTo>
                      <a:pt x="2308" y="1864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845;p39">
                <a:extLst>
                  <a:ext uri="{FF2B5EF4-FFF2-40B4-BE49-F238E27FC236}">
                    <a16:creationId xmlns:a16="http://schemas.microsoft.com/office/drawing/2014/main" id="{3441D47F-6AAB-EC79-1A07-1EAE56164424}"/>
                  </a:ext>
                </a:extLst>
              </p:cNvPr>
              <p:cNvSpPr/>
              <p:nvPr/>
            </p:nvSpPr>
            <p:spPr>
              <a:xfrm>
                <a:off x="3059250" y="3537400"/>
                <a:ext cx="421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687" y="4083"/>
                    </a:lnTo>
                    <a:lnTo>
                      <a:pt x="1687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846;p39">
                <a:extLst>
                  <a:ext uri="{FF2B5EF4-FFF2-40B4-BE49-F238E27FC236}">
                    <a16:creationId xmlns:a16="http://schemas.microsoft.com/office/drawing/2014/main" id="{50850BA5-54BA-0E3A-0476-A4877BC7549B}"/>
                  </a:ext>
                </a:extLst>
              </p:cNvPr>
              <p:cNvSpPr/>
              <p:nvPr/>
            </p:nvSpPr>
            <p:spPr>
              <a:xfrm>
                <a:off x="2420225" y="3174175"/>
                <a:ext cx="102075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40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0" y="5892"/>
                      <a:pt x="1742" y="5815"/>
                      <a:pt x="2042" y="5654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6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847;p39">
                <a:extLst>
                  <a:ext uri="{FF2B5EF4-FFF2-40B4-BE49-F238E27FC236}">
                    <a16:creationId xmlns:a16="http://schemas.microsoft.com/office/drawing/2014/main" id="{CC1CE4BC-6394-2EFB-1339-C39FC33BD022}"/>
                  </a:ext>
                </a:extLst>
              </p:cNvPr>
              <p:cNvSpPr/>
              <p:nvPr/>
            </p:nvSpPr>
            <p:spPr>
              <a:xfrm>
                <a:off x="2437975" y="3175725"/>
                <a:ext cx="10430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7" extrusionOk="0">
                    <a:moveTo>
                      <a:pt x="2574" y="0"/>
                    </a:moveTo>
                    <a:lnTo>
                      <a:pt x="0" y="5680"/>
                    </a:lnTo>
                    <a:lnTo>
                      <a:pt x="1687" y="6657"/>
                    </a:lnTo>
                    <a:lnTo>
                      <a:pt x="4172" y="976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848;p39">
                <a:extLst>
                  <a:ext uri="{FF2B5EF4-FFF2-40B4-BE49-F238E27FC236}">
                    <a16:creationId xmlns:a16="http://schemas.microsoft.com/office/drawing/2014/main" id="{99C82F5C-2BE3-6520-761B-4239E6FA7719}"/>
                  </a:ext>
                </a:extLst>
              </p:cNvPr>
              <p:cNvSpPr/>
              <p:nvPr/>
            </p:nvSpPr>
            <p:spPr>
              <a:xfrm>
                <a:off x="2462375" y="3197625"/>
                <a:ext cx="998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5917" extrusionOk="0">
                    <a:moveTo>
                      <a:pt x="2839" y="1"/>
                    </a:moveTo>
                    <a:cubicBezTo>
                      <a:pt x="2595" y="1"/>
                      <a:pt x="2325" y="89"/>
                      <a:pt x="2042" y="278"/>
                    </a:cubicBezTo>
                    <a:cubicBezTo>
                      <a:pt x="888" y="899"/>
                      <a:pt x="1" y="2674"/>
                      <a:pt x="1" y="4094"/>
                    </a:cubicBezTo>
                    <a:cubicBezTo>
                      <a:pt x="1" y="5233"/>
                      <a:pt x="506" y="5917"/>
                      <a:pt x="1250" y="5917"/>
                    </a:cubicBezTo>
                    <a:cubicBezTo>
                      <a:pt x="1492" y="5917"/>
                      <a:pt x="1759" y="5844"/>
                      <a:pt x="2042" y="5692"/>
                    </a:cubicBezTo>
                    <a:cubicBezTo>
                      <a:pt x="3107" y="4982"/>
                      <a:pt x="3995" y="3296"/>
                      <a:pt x="3995" y="1787"/>
                    </a:cubicBezTo>
                    <a:cubicBezTo>
                      <a:pt x="3995" y="678"/>
                      <a:pt x="3516" y="1"/>
                      <a:pt x="2839" y="1"/>
                    </a:cubicBezTo>
                    <a:close/>
                  </a:path>
                </a:pathLst>
              </a:custGeom>
              <a:solidFill>
                <a:srgbClr val="4637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849;p39">
                <a:extLst>
                  <a:ext uri="{FF2B5EF4-FFF2-40B4-BE49-F238E27FC236}">
                    <a16:creationId xmlns:a16="http://schemas.microsoft.com/office/drawing/2014/main" id="{F866530A-60BB-F806-86C0-06DBC0D42646}"/>
                  </a:ext>
                </a:extLst>
              </p:cNvPr>
              <p:cNvSpPr/>
              <p:nvPr/>
            </p:nvSpPr>
            <p:spPr>
              <a:xfrm>
                <a:off x="2491225" y="3234350"/>
                <a:ext cx="510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80" extrusionOk="0">
                    <a:moveTo>
                      <a:pt x="1394" y="1"/>
                    </a:moveTo>
                    <a:cubicBezTo>
                      <a:pt x="1262" y="1"/>
                      <a:pt x="1119" y="45"/>
                      <a:pt x="977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43"/>
                      <a:pt x="267" y="2980"/>
                      <a:pt x="635" y="2980"/>
                    </a:cubicBezTo>
                    <a:cubicBezTo>
                      <a:pt x="741" y="2980"/>
                      <a:pt x="857" y="2952"/>
                      <a:pt x="977" y="2892"/>
                    </a:cubicBezTo>
                    <a:cubicBezTo>
                      <a:pt x="1509" y="2537"/>
                      <a:pt x="2042" y="1649"/>
                      <a:pt x="2042" y="850"/>
                    </a:cubicBezTo>
                    <a:cubicBezTo>
                      <a:pt x="2042" y="330"/>
                      <a:pt x="1756" y="1"/>
                      <a:pt x="1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850;p39">
                <a:extLst>
                  <a:ext uri="{FF2B5EF4-FFF2-40B4-BE49-F238E27FC236}">
                    <a16:creationId xmlns:a16="http://schemas.microsoft.com/office/drawing/2014/main" id="{85AB887E-9D67-3A8F-1F2F-82AAAB9084FC}"/>
                  </a:ext>
                </a:extLst>
              </p:cNvPr>
              <p:cNvSpPr/>
              <p:nvPr/>
            </p:nvSpPr>
            <p:spPr>
              <a:xfrm>
                <a:off x="2455725" y="3175725"/>
                <a:ext cx="7445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4429" extrusionOk="0">
                    <a:moveTo>
                      <a:pt x="1864" y="0"/>
                    </a:moveTo>
                    <a:lnTo>
                      <a:pt x="0" y="355"/>
                    </a:lnTo>
                    <a:lnTo>
                      <a:pt x="0" y="3639"/>
                    </a:lnTo>
                    <a:cubicBezTo>
                      <a:pt x="0" y="3639"/>
                      <a:pt x="799" y="4083"/>
                      <a:pt x="1775" y="4349"/>
                    </a:cubicBezTo>
                    <a:cubicBezTo>
                      <a:pt x="1911" y="4403"/>
                      <a:pt x="2034" y="4429"/>
                      <a:pt x="2145" y="4429"/>
                    </a:cubicBezTo>
                    <a:cubicBezTo>
                      <a:pt x="2757" y="4429"/>
                      <a:pt x="2977" y="3654"/>
                      <a:pt x="2752" y="2751"/>
                    </a:cubicBezTo>
                    <a:cubicBezTo>
                      <a:pt x="2397" y="1243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851;p39">
                <a:extLst>
                  <a:ext uri="{FF2B5EF4-FFF2-40B4-BE49-F238E27FC236}">
                    <a16:creationId xmlns:a16="http://schemas.microsoft.com/office/drawing/2014/main" id="{F11733FC-500F-1653-49C0-90AF6BD5CE35}"/>
                  </a:ext>
                </a:extLst>
              </p:cNvPr>
              <p:cNvSpPr/>
              <p:nvPr/>
            </p:nvSpPr>
            <p:spPr>
              <a:xfrm>
                <a:off x="2415775" y="3164625"/>
                <a:ext cx="399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598" y="4083"/>
                    </a:lnTo>
                    <a:lnTo>
                      <a:pt x="1598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852;p39">
                <a:extLst>
                  <a:ext uri="{FF2B5EF4-FFF2-40B4-BE49-F238E27FC236}">
                    <a16:creationId xmlns:a16="http://schemas.microsoft.com/office/drawing/2014/main" id="{19FAB1F0-85C4-F1AF-C188-9792ADF05241}"/>
                  </a:ext>
                </a:extLst>
              </p:cNvPr>
              <p:cNvSpPr/>
              <p:nvPr/>
            </p:nvSpPr>
            <p:spPr>
              <a:xfrm>
                <a:off x="2415775" y="3164625"/>
                <a:ext cx="685650" cy="474850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4" extrusionOk="0">
                    <a:moveTo>
                      <a:pt x="1" y="0"/>
                    </a:moveTo>
                    <a:lnTo>
                      <a:pt x="1" y="3284"/>
                    </a:lnTo>
                    <a:lnTo>
                      <a:pt x="27426" y="18994"/>
                    </a:lnTo>
                    <a:lnTo>
                      <a:pt x="27426" y="15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853;p39">
                <a:extLst>
                  <a:ext uri="{FF2B5EF4-FFF2-40B4-BE49-F238E27FC236}">
                    <a16:creationId xmlns:a16="http://schemas.microsoft.com/office/drawing/2014/main" id="{030085E3-7B50-B161-03B6-6EDA0D508D36}"/>
                  </a:ext>
                </a:extLst>
              </p:cNvPr>
              <p:cNvSpPr/>
              <p:nvPr/>
            </p:nvSpPr>
            <p:spPr>
              <a:xfrm>
                <a:off x="2415775" y="3140200"/>
                <a:ext cx="723375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8935" h="16776" extrusionOk="0">
                    <a:moveTo>
                      <a:pt x="1598" y="1"/>
                    </a:moveTo>
                    <a:lnTo>
                      <a:pt x="1" y="977"/>
                    </a:lnTo>
                    <a:lnTo>
                      <a:pt x="27337" y="16776"/>
                    </a:lnTo>
                    <a:lnTo>
                      <a:pt x="28935" y="15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854;p39">
                <a:extLst>
                  <a:ext uri="{FF2B5EF4-FFF2-40B4-BE49-F238E27FC236}">
                    <a16:creationId xmlns:a16="http://schemas.microsoft.com/office/drawing/2014/main" id="{974250FC-E2F8-EB01-DD30-2E48A1AC613B}"/>
                  </a:ext>
                </a:extLst>
              </p:cNvPr>
              <p:cNvSpPr/>
              <p:nvPr/>
            </p:nvSpPr>
            <p:spPr>
              <a:xfrm>
                <a:off x="2999350" y="34797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331" y="0"/>
                    </a:moveTo>
                    <a:cubicBezTo>
                      <a:pt x="621" y="0"/>
                      <a:pt x="0" y="267"/>
                      <a:pt x="0" y="622"/>
                    </a:cubicBezTo>
                    <a:cubicBezTo>
                      <a:pt x="0" y="977"/>
                      <a:pt x="621" y="1243"/>
                      <a:pt x="1331" y="1243"/>
                    </a:cubicBezTo>
                    <a:cubicBezTo>
                      <a:pt x="2042" y="1243"/>
                      <a:pt x="2574" y="977"/>
                      <a:pt x="2574" y="622"/>
                    </a:cubicBezTo>
                    <a:cubicBezTo>
                      <a:pt x="2574" y="267"/>
                      <a:pt x="2042" y="0"/>
                      <a:pt x="1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855;p39">
                <a:extLst>
                  <a:ext uri="{FF2B5EF4-FFF2-40B4-BE49-F238E27FC236}">
                    <a16:creationId xmlns:a16="http://schemas.microsoft.com/office/drawing/2014/main" id="{A503F66B-BC2E-382F-09BB-AA635F51575D}"/>
                  </a:ext>
                </a:extLst>
              </p:cNvPr>
              <p:cNvSpPr/>
              <p:nvPr/>
            </p:nvSpPr>
            <p:spPr>
              <a:xfrm>
                <a:off x="2999350" y="3260025"/>
                <a:ext cx="6437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409" extrusionOk="0">
                    <a:moveTo>
                      <a:pt x="0" y="1"/>
                    </a:moveTo>
                    <a:lnTo>
                      <a:pt x="0" y="9409"/>
                    </a:lnTo>
                    <a:lnTo>
                      <a:pt x="2574" y="9409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856;p39">
                <a:extLst>
                  <a:ext uri="{FF2B5EF4-FFF2-40B4-BE49-F238E27FC236}">
                    <a16:creationId xmlns:a16="http://schemas.microsoft.com/office/drawing/2014/main" id="{F050BBC8-9151-5E6C-CE7B-1E607A3F2242}"/>
                  </a:ext>
                </a:extLst>
              </p:cNvPr>
              <p:cNvSpPr/>
              <p:nvPr/>
            </p:nvSpPr>
            <p:spPr>
              <a:xfrm>
                <a:off x="2502325" y="3193475"/>
                <a:ext cx="643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243" extrusionOk="0">
                    <a:moveTo>
                      <a:pt x="1331" y="0"/>
                    </a:moveTo>
                    <a:cubicBezTo>
                      <a:pt x="621" y="0"/>
                      <a:pt x="0" y="355"/>
                      <a:pt x="0" y="621"/>
                    </a:cubicBezTo>
                    <a:cubicBezTo>
                      <a:pt x="0" y="976"/>
                      <a:pt x="621" y="1243"/>
                      <a:pt x="1331" y="1243"/>
                    </a:cubicBezTo>
                    <a:cubicBezTo>
                      <a:pt x="2041" y="1243"/>
                      <a:pt x="2574" y="976"/>
                      <a:pt x="2574" y="621"/>
                    </a:cubicBezTo>
                    <a:cubicBezTo>
                      <a:pt x="2574" y="355"/>
                      <a:pt x="2041" y="0"/>
                      <a:pt x="1331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857;p39">
                <a:extLst>
                  <a:ext uri="{FF2B5EF4-FFF2-40B4-BE49-F238E27FC236}">
                    <a16:creationId xmlns:a16="http://schemas.microsoft.com/office/drawing/2014/main" id="{6DACE0D6-3D80-2A14-4F44-E0DAB68D99E4}"/>
                  </a:ext>
                </a:extLst>
              </p:cNvPr>
              <p:cNvSpPr/>
              <p:nvPr/>
            </p:nvSpPr>
            <p:spPr>
              <a:xfrm>
                <a:off x="2502325" y="3049250"/>
                <a:ext cx="64350" cy="1597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6391" extrusionOk="0">
                    <a:moveTo>
                      <a:pt x="0" y="0"/>
                    </a:moveTo>
                    <a:lnTo>
                      <a:pt x="0" y="6390"/>
                    </a:lnTo>
                    <a:lnTo>
                      <a:pt x="2574" y="639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858;p39">
                <a:extLst>
                  <a:ext uri="{FF2B5EF4-FFF2-40B4-BE49-F238E27FC236}">
                    <a16:creationId xmlns:a16="http://schemas.microsoft.com/office/drawing/2014/main" id="{7903E685-D239-7DF6-C81C-8099F4122EF2}"/>
                  </a:ext>
                </a:extLst>
              </p:cNvPr>
              <p:cNvSpPr/>
              <p:nvPr/>
            </p:nvSpPr>
            <p:spPr>
              <a:xfrm>
                <a:off x="1029000" y="2818475"/>
                <a:ext cx="2150100" cy="1240375"/>
              </a:xfrm>
              <a:custGeom>
                <a:avLst/>
                <a:gdLst/>
                <a:ahLst/>
                <a:cxnLst/>
                <a:rect l="l" t="t" r="r" b="b"/>
                <a:pathLst>
                  <a:path w="86004" h="49615" extrusionOk="0">
                    <a:moveTo>
                      <a:pt x="60797" y="1"/>
                    </a:moveTo>
                    <a:lnTo>
                      <a:pt x="0" y="35147"/>
                    </a:lnTo>
                    <a:lnTo>
                      <a:pt x="25029" y="49614"/>
                    </a:lnTo>
                    <a:lnTo>
                      <a:pt x="86003" y="14379"/>
                    </a:lnTo>
                    <a:lnTo>
                      <a:pt x="60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859;p39">
                <a:extLst>
                  <a:ext uri="{FF2B5EF4-FFF2-40B4-BE49-F238E27FC236}">
                    <a16:creationId xmlns:a16="http://schemas.microsoft.com/office/drawing/2014/main" id="{E0BA04C2-796F-0EF6-46E9-E99220044E8A}"/>
                  </a:ext>
                </a:extLst>
              </p:cNvPr>
              <p:cNvSpPr/>
              <p:nvPr/>
            </p:nvSpPr>
            <p:spPr>
              <a:xfrm>
                <a:off x="1029000" y="3697150"/>
                <a:ext cx="625725" cy="432700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17308" extrusionOk="0">
                    <a:moveTo>
                      <a:pt x="0" y="0"/>
                    </a:moveTo>
                    <a:lnTo>
                      <a:pt x="0" y="2841"/>
                    </a:lnTo>
                    <a:lnTo>
                      <a:pt x="25029" y="17308"/>
                    </a:lnTo>
                    <a:lnTo>
                      <a:pt x="25029" y="14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860;p39">
                <a:extLst>
                  <a:ext uri="{FF2B5EF4-FFF2-40B4-BE49-F238E27FC236}">
                    <a16:creationId xmlns:a16="http://schemas.microsoft.com/office/drawing/2014/main" id="{814ADE48-1C6B-A84B-E19E-27ECCD11EB37}"/>
                  </a:ext>
                </a:extLst>
              </p:cNvPr>
              <p:cNvSpPr/>
              <p:nvPr/>
            </p:nvSpPr>
            <p:spPr>
              <a:xfrm>
                <a:off x="1654700" y="3177925"/>
                <a:ext cx="1524400" cy="951925"/>
              </a:xfrm>
              <a:custGeom>
                <a:avLst/>
                <a:gdLst/>
                <a:ahLst/>
                <a:cxnLst/>
                <a:rect l="l" t="t" r="r" b="b"/>
                <a:pathLst>
                  <a:path w="60976" h="38077" extrusionOk="0">
                    <a:moveTo>
                      <a:pt x="60975" y="1"/>
                    </a:moveTo>
                    <a:lnTo>
                      <a:pt x="1" y="35236"/>
                    </a:lnTo>
                    <a:lnTo>
                      <a:pt x="1" y="38077"/>
                    </a:lnTo>
                    <a:lnTo>
                      <a:pt x="60975" y="2841"/>
                    </a:lnTo>
                    <a:lnTo>
                      <a:pt x="609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61;p39">
                <a:extLst>
                  <a:ext uri="{FF2B5EF4-FFF2-40B4-BE49-F238E27FC236}">
                    <a16:creationId xmlns:a16="http://schemas.microsoft.com/office/drawing/2014/main" id="{5FE96FA8-56B6-A7D1-745B-0E4973F38522}"/>
                  </a:ext>
                </a:extLst>
              </p:cNvPr>
              <p:cNvSpPr/>
              <p:nvPr/>
            </p:nvSpPr>
            <p:spPr>
              <a:xfrm>
                <a:off x="1077800" y="3561800"/>
                <a:ext cx="583600" cy="470425"/>
              </a:xfrm>
              <a:custGeom>
                <a:avLst/>
                <a:gdLst/>
                <a:ahLst/>
                <a:cxnLst/>
                <a:rect l="l" t="t" r="r" b="b"/>
                <a:pathLst>
                  <a:path w="23344" h="18817" extrusionOk="0">
                    <a:moveTo>
                      <a:pt x="1" y="0"/>
                    </a:moveTo>
                    <a:lnTo>
                      <a:pt x="1" y="5326"/>
                    </a:lnTo>
                    <a:lnTo>
                      <a:pt x="23343" y="18816"/>
                    </a:lnTo>
                    <a:lnTo>
                      <a:pt x="23343" y="134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CC6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862;p39">
                <a:extLst>
                  <a:ext uri="{FF2B5EF4-FFF2-40B4-BE49-F238E27FC236}">
                    <a16:creationId xmlns:a16="http://schemas.microsoft.com/office/drawing/2014/main" id="{89C9993C-32EE-CC3D-ADC0-77523991CD43}"/>
                  </a:ext>
                </a:extLst>
              </p:cNvPr>
              <p:cNvSpPr/>
              <p:nvPr/>
            </p:nvSpPr>
            <p:spPr>
              <a:xfrm>
                <a:off x="1661375" y="3224525"/>
                <a:ext cx="1169350" cy="807700"/>
              </a:xfrm>
              <a:custGeom>
                <a:avLst/>
                <a:gdLst/>
                <a:ahLst/>
                <a:cxnLst/>
                <a:rect l="l" t="t" r="r" b="b"/>
                <a:pathLst>
                  <a:path w="46774" h="32308" extrusionOk="0">
                    <a:moveTo>
                      <a:pt x="46774" y="1"/>
                    </a:moveTo>
                    <a:lnTo>
                      <a:pt x="0" y="26982"/>
                    </a:lnTo>
                    <a:lnTo>
                      <a:pt x="0" y="32307"/>
                    </a:lnTo>
                    <a:lnTo>
                      <a:pt x="46774" y="5326"/>
                    </a:lnTo>
                    <a:lnTo>
                      <a:pt x="467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863;p39">
                <a:extLst>
                  <a:ext uri="{FF2B5EF4-FFF2-40B4-BE49-F238E27FC236}">
                    <a16:creationId xmlns:a16="http://schemas.microsoft.com/office/drawing/2014/main" id="{F2990473-6651-235B-3B9F-743B2034CA6C}"/>
                  </a:ext>
                </a:extLst>
              </p:cNvPr>
              <p:cNvSpPr/>
              <p:nvPr/>
            </p:nvSpPr>
            <p:spPr>
              <a:xfrm>
                <a:off x="2242700" y="2474550"/>
                <a:ext cx="852075" cy="750000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30000" extrusionOk="0">
                    <a:moveTo>
                      <a:pt x="10829" y="1"/>
                    </a:moveTo>
                    <a:lnTo>
                      <a:pt x="1" y="16509"/>
                    </a:lnTo>
                    <a:lnTo>
                      <a:pt x="23521" y="30000"/>
                    </a:lnTo>
                    <a:lnTo>
                      <a:pt x="34083" y="13403"/>
                    </a:lnTo>
                    <a:lnTo>
                      <a:pt x="108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64;p39">
                <a:extLst>
                  <a:ext uri="{FF2B5EF4-FFF2-40B4-BE49-F238E27FC236}">
                    <a16:creationId xmlns:a16="http://schemas.microsoft.com/office/drawing/2014/main" id="{44C3650D-C559-3F7B-C8D4-9564E6742B0E}"/>
                  </a:ext>
                </a:extLst>
              </p:cNvPr>
              <p:cNvSpPr/>
              <p:nvPr/>
            </p:nvSpPr>
            <p:spPr>
              <a:xfrm>
                <a:off x="2830700" y="2809600"/>
                <a:ext cx="337300" cy="548075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21923" extrusionOk="0">
                    <a:moveTo>
                      <a:pt x="10563" y="1"/>
                    </a:moveTo>
                    <a:lnTo>
                      <a:pt x="1" y="16598"/>
                    </a:lnTo>
                    <a:lnTo>
                      <a:pt x="1" y="21923"/>
                    </a:lnTo>
                    <a:cubicBezTo>
                      <a:pt x="1" y="21923"/>
                      <a:pt x="1953" y="20503"/>
                      <a:pt x="2752" y="19527"/>
                    </a:cubicBezTo>
                    <a:lnTo>
                      <a:pt x="13492" y="3107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65;p39">
                <a:extLst>
                  <a:ext uri="{FF2B5EF4-FFF2-40B4-BE49-F238E27FC236}">
                    <a16:creationId xmlns:a16="http://schemas.microsoft.com/office/drawing/2014/main" id="{5BE1191A-222D-0785-409E-C6B3FE7CB557}"/>
                  </a:ext>
                </a:extLst>
              </p:cNvPr>
              <p:cNvSpPr/>
              <p:nvPr/>
            </p:nvSpPr>
            <p:spPr>
              <a:xfrm>
                <a:off x="2280425" y="2567500"/>
                <a:ext cx="710075" cy="609925"/>
              </a:xfrm>
              <a:custGeom>
                <a:avLst/>
                <a:gdLst/>
                <a:ahLst/>
                <a:cxnLst/>
                <a:rect l="l" t="t" r="r" b="b"/>
                <a:pathLst>
                  <a:path w="28403" h="24397" extrusionOk="0">
                    <a:moveTo>
                      <a:pt x="9717" y="0"/>
                    </a:moveTo>
                    <a:cubicBezTo>
                      <a:pt x="9249" y="0"/>
                      <a:pt x="8828" y="306"/>
                      <a:pt x="8432" y="1164"/>
                    </a:cubicBezTo>
                    <a:cubicBezTo>
                      <a:pt x="8077" y="1785"/>
                      <a:pt x="6569" y="2762"/>
                      <a:pt x="5947" y="3560"/>
                    </a:cubicBezTo>
                    <a:cubicBezTo>
                      <a:pt x="4350" y="5691"/>
                      <a:pt x="2308" y="8087"/>
                      <a:pt x="1687" y="9951"/>
                    </a:cubicBezTo>
                    <a:cubicBezTo>
                      <a:pt x="888" y="12170"/>
                      <a:pt x="1" y="12613"/>
                      <a:pt x="267" y="13501"/>
                    </a:cubicBezTo>
                    <a:cubicBezTo>
                      <a:pt x="533" y="14655"/>
                      <a:pt x="1687" y="14122"/>
                      <a:pt x="3107" y="15542"/>
                    </a:cubicBezTo>
                    <a:cubicBezTo>
                      <a:pt x="5858" y="18382"/>
                      <a:pt x="11983" y="20868"/>
                      <a:pt x="16332" y="23353"/>
                    </a:cubicBezTo>
                    <a:cubicBezTo>
                      <a:pt x="17653" y="24108"/>
                      <a:pt x="18582" y="24396"/>
                      <a:pt x="19249" y="24396"/>
                    </a:cubicBezTo>
                    <a:cubicBezTo>
                      <a:pt x="20775" y="24396"/>
                      <a:pt x="20931" y="22886"/>
                      <a:pt x="21302" y="22021"/>
                    </a:cubicBezTo>
                    <a:cubicBezTo>
                      <a:pt x="21834" y="20601"/>
                      <a:pt x="23254" y="19270"/>
                      <a:pt x="24142" y="17317"/>
                    </a:cubicBezTo>
                    <a:cubicBezTo>
                      <a:pt x="25118" y="15099"/>
                      <a:pt x="25296" y="12968"/>
                      <a:pt x="26361" y="11815"/>
                    </a:cubicBezTo>
                    <a:cubicBezTo>
                      <a:pt x="28402" y="9685"/>
                      <a:pt x="27603" y="9241"/>
                      <a:pt x="25740" y="8264"/>
                    </a:cubicBezTo>
                    <a:cubicBezTo>
                      <a:pt x="22899" y="6844"/>
                      <a:pt x="16775" y="3294"/>
                      <a:pt x="12604" y="1430"/>
                    </a:cubicBezTo>
                    <a:cubicBezTo>
                      <a:pt x="11433" y="873"/>
                      <a:pt x="10507" y="0"/>
                      <a:pt x="97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66;p39">
                <a:extLst>
                  <a:ext uri="{FF2B5EF4-FFF2-40B4-BE49-F238E27FC236}">
                    <a16:creationId xmlns:a16="http://schemas.microsoft.com/office/drawing/2014/main" id="{63408077-C69A-C292-6BA2-2D392A6E99E9}"/>
                  </a:ext>
                </a:extLst>
              </p:cNvPr>
              <p:cNvSpPr/>
              <p:nvPr/>
            </p:nvSpPr>
            <p:spPr>
              <a:xfrm>
                <a:off x="2455725" y="2683125"/>
                <a:ext cx="1553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7037" extrusionOk="0">
                    <a:moveTo>
                      <a:pt x="4438" y="0"/>
                    </a:moveTo>
                    <a:cubicBezTo>
                      <a:pt x="4438" y="1"/>
                      <a:pt x="3817" y="1509"/>
                      <a:pt x="2397" y="2308"/>
                    </a:cubicBezTo>
                    <a:cubicBezTo>
                      <a:pt x="267" y="3462"/>
                      <a:pt x="0" y="5415"/>
                      <a:pt x="0" y="5415"/>
                    </a:cubicBezTo>
                    <a:cubicBezTo>
                      <a:pt x="0" y="5415"/>
                      <a:pt x="1825" y="7037"/>
                      <a:pt x="3234" y="7037"/>
                    </a:cubicBezTo>
                    <a:cubicBezTo>
                      <a:pt x="3439" y="7037"/>
                      <a:pt x="3636" y="7002"/>
                      <a:pt x="3817" y="6923"/>
                    </a:cubicBezTo>
                    <a:cubicBezTo>
                      <a:pt x="6213" y="5770"/>
                      <a:pt x="4438" y="1"/>
                      <a:pt x="4438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67;p39">
                <a:extLst>
                  <a:ext uri="{FF2B5EF4-FFF2-40B4-BE49-F238E27FC236}">
                    <a16:creationId xmlns:a16="http://schemas.microsoft.com/office/drawing/2014/main" id="{0D0A9E81-E579-03B7-5074-92EA74A4EEBA}"/>
                  </a:ext>
                </a:extLst>
              </p:cNvPr>
              <p:cNvSpPr/>
              <p:nvPr/>
            </p:nvSpPr>
            <p:spPr>
              <a:xfrm>
                <a:off x="2267125" y="2801025"/>
                <a:ext cx="49037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077" extrusionOk="0">
                    <a:moveTo>
                      <a:pt x="8709" y="1"/>
                    </a:moveTo>
                    <a:cubicBezTo>
                      <a:pt x="7981" y="1"/>
                      <a:pt x="7319" y="123"/>
                      <a:pt x="6745" y="344"/>
                    </a:cubicBezTo>
                    <a:cubicBezTo>
                      <a:pt x="4438" y="1231"/>
                      <a:pt x="0" y="5048"/>
                      <a:pt x="0" y="5048"/>
                    </a:cubicBezTo>
                    <a:lnTo>
                      <a:pt x="12603" y="15077"/>
                    </a:lnTo>
                    <a:cubicBezTo>
                      <a:pt x="12603" y="15077"/>
                      <a:pt x="17396" y="11172"/>
                      <a:pt x="18550" y="8420"/>
                    </a:cubicBezTo>
                    <a:cubicBezTo>
                      <a:pt x="19615" y="5669"/>
                      <a:pt x="16952" y="4426"/>
                      <a:pt x="16597" y="3982"/>
                    </a:cubicBezTo>
                    <a:cubicBezTo>
                      <a:pt x="13730" y="1115"/>
                      <a:pt x="10912" y="1"/>
                      <a:pt x="8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68;p39">
                <a:extLst>
                  <a:ext uri="{FF2B5EF4-FFF2-40B4-BE49-F238E27FC236}">
                    <a16:creationId xmlns:a16="http://schemas.microsoft.com/office/drawing/2014/main" id="{83C28453-9595-CA6F-190A-1873DFE79BF5}"/>
                  </a:ext>
                </a:extLst>
              </p:cNvPr>
              <p:cNvSpPr/>
              <p:nvPr/>
            </p:nvSpPr>
            <p:spPr>
              <a:xfrm>
                <a:off x="1077800" y="2893475"/>
                <a:ext cx="1626450" cy="1156500"/>
              </a:xfrm>
              <a:custGeom>
                <a:avLst/>
                <a:gdLst/>
                <a:ahLst/>
                <a:cxnLst/>
                <a:rect l="l" t="t" r="r" b="b"/>
                <a:pathLst>
                  <a:path w="65058" h="46260" extrusionOk="0">
                    <a:moveTo>
                      <a:pt x="46014" y="0"/>
                    </a:moveTo>
                    <a:cubicBezTo>
                      <a:pt x="44710" y="0"/>
                      <a:pt x="42906" y="485"/>
                      <a:pt x="40295" y="2237"/>
                    </a:cubicBezTo>
                    <a:cubicBezTo>
                      <a:pt x="33905" y="6586"/>
                      <a:pt x="25740" y="10402"/>
                      <a:pt x="18462" y="14574"/>
                    </a:cubicBezTo>
                    <a:cubicBezTo>
                      <a:pt x="14734" y="16704"/>
                      <a:pt x="3373" y="21763"/>
                      <a:pt x="1687" y="24248"/>
                    </a:cubicBezTo>
                    <a:cubicBezTo>
                      <a:pt x="1" y="26733"/>
                      <a:pt x="444" y="30639"/>
                      <a:pt x="444" y="30639"/>
                    </a:cubicBezTo>
                    <a:lnTo>
                      <a:pt x="22278" y="46259"/>
                    </a:lnTo>
                    <a:lnTo>
                      <a:pt x="64969" y="21497"/>
                    </a:lnTo>
                    <a:cubicBezTo>
                      <a:pt x="65058" y="19810"/>
                      <a:pt x="64880" y="15905"/>
                      <a:pt x="63194" y="12000"/>
                    </a:cubicBezTo>
                    <a:cubicBezTo>
                      <a:pt x="61774" y="8627"/>
                      <a:pt x="58756" y="5521"/>
                      <a:pt x="57159" y="3835"/>
                    </a:cubicBezTo>
                    <a:cubicBezTo>
                      <a:pt x="55107" y="1854"/>
                      <a:pt x="52717" y="324"/>
                      <a:pt x="50843" y="324"/>
                    </a:cubicBezTo>
                    <a:cubicBezTo>
                      <a:pt x="50366" y="324"/>
                      <a:pt x="49922" y="423"/>
                      <a:pt x="49526" y="639"/>
                    </a:cubicBezTo>
                    <a:cubicBezTo>
                      <a:pt x="49402" y="710"/>
                      <a:pt x="49276" y="739"/>
                      <a:pt x="49143" y="739"/>
                    </a:cubicBezTo>
                    <a:cubicBezTo>
                      <a:pt x="48475" y="739"/>
                      <a:pt x="47626" y="0"/>
                      <a:pt x="46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69;p39">
                <a:extLst>
                  <a:ext uri="{FF2B5EF4-FFF2-40B4-BE49-F238E27FC236}">
                    <a16:creationId xmlns:a16="http://schemas.microsoft.com/office/drawing/2014/main" id="{9D702CEC-0E87-FFFF-8B83-35D9A613F7D8}"/>
                  </a:ext>
                </a:extLst>
              </p:cNvPr>
              <p:cNvSpPr/>
              <p:nvPr/>
            </p:nvSpPr>
            <p:spPr>
              <a:xfrm>
                <a:off x="1918750" y="3062550"/>
                <a:ext cx="1531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4473" extrusionOk="0">
                    <a:moveTo>
                      <a:pt x="4438" y="1"/>
                    </a:moveTo>
                    <a:cubicBezTo>
                      <a:pt x="4438" y="1"/>
                      <a:pt x="3285" y="444"/>
                      <a:pt x="2131" y="1864"/>
                    </a:cubicBezTo>
                    <a:cubicBezTo>
                      <a:pt x="888" y="3284"/>
                      <a:pt x="1" y="4083"/>
                      <a:pt x="799" y="4438"/>
                    </a:cubicBezTo>
                    <a:cubicBezTo>
                      <a:pt x="846" y="4462"/>
                      <a:pt x="901" y="4473"/>
                      <a:pt x="963" y="4473"/>
                    </a:cubicBezTo>
                    <a:cubicBezTo>
                      <a:pt x="1842" y="4473"/>
                      <a:pt x="4153" y="2244"/>
                      <a:pt x="5148" y="1332"/>
                    </a:cubicBezTo>
                    <a:cubicBezTo>
                      <a:pt x="6125" y="267"/>
                      <a:pt x="4438" y="1"/>
                      <a:pt x="443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70;p39">
                <a:extLst>
                  <a:ext uri="{FF2B5EF4-FFF2-40B4-BE49-F238E27FC236}">
                    <a16:creationId xmlns:a16="http://schemas.microsoft.com/office/drawing/2014/main" id="{457AD91C-CA4F-AE63-C19B-A0C8839AF2CA}"/>
                  </a:ext>
                </a:extLst>
              </p:cNvPr>
              <p:cNvSpPr/>
              <p:nvPr/>
            </p:nvSpPr>
            <p:spPr>
              <a:xfrm>
                <a:off x="1994200" y="2792225"/>
                <a:ext cx="49260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19704" h="12767" extrusionOk="0">
                    <a:moveTo>
                      <a:pt x="18246" y="1"/>
                    </a:moveTo>
                    <a:cubicBezTo>
                      <a:pt x="15905" y="1"/>
                      <a:pt x="13235" y="2288"/>
                      <a:pt x="10385" y="4334"/>
                    </a:cubicBezTo>
                    <a:cubicBezTo>
                      <a:pt x="6923" y="6908"/>
                      <a:pt x="0" y="11080"/>
                      <a:pt x="0" y="11080"/>
                    </a:cubicBezTo>
                    <a:cubicBezTo>
                      <a:pt x="0" y="11080"/>
                      <a:pt x="1154" y="11346"/>
                      <a:pt x="1420" y="11612"/>
                    </a:cubicBezTo>
                    <a:cubicBezTo>
                      <a:pt x="2042" y="12411"/>
                      <a:pt x="2308" y="12766"/>
                      <a:pt x="2308" y="12766"/>
                    </a:cubicBezTo>
                    <a:cubicBezTo>
                      <a:pt x="2308" y="12766"/>
                      <a:pt x="6213" y="9393"/>
                      <a:pt x="8255" y="7973"/>
                    </a:cubicBezTo>
                    <a:cubicBezTo>
                      <a:pt x="10207" y="6553"/>
                      <a:pt x="12426" y="4778"/>
                      <a:pt x="14645" y="3181"/>
                    </a:cubicBezTo>
                    <a:cubicBezTo>
                      <a:pt x="16775" y="1583"/>
                      <a:pt x="19704" y="340"/>
                      <a:pt x="19704" y="340"/>
                    </a:cubicBezTo>
                    <a:cubicBezTo>
                      <a:pt x="19234" y="106"/>
                      <a:pt x="18748" y="1"/>
                      <a:pt x="18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71;p39">
                <a:extLst>
                  <a:ext uri="{FF2B5EF4-FFF2-40B4-BE49-F238E27FC236}">
                    <a16:creationId xmlns:a16="http://schemas.microsoft.com/office/drawing/2014/main" id="{6B07AA8F-0E14-72E0-2D4C-4D0718102C96}"/>
                  </a:ext>
                </a:extLst>
              </p:cNvPr>
              <p:cNvSpPr/>
              <p:nvPr/>
            </p:nvSpPr>
            <p:spPr>
              <a:xfrm>
                <a:off x="1029000" y="3341225"/>
                <a:ext cx="625725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31545" extrusionOk="0">
                    <a:moveTo>
                      <a:pt x="3373" y="4119"/>
                    </a:moveTo>
                    <a:lnTo>
                      <a:pt x="16686" y="11841"/>
                    </a:lnTo>
                    <a:cubicBezTo>
                      <a:pt x="17573" y="12285"/>
                      <a:pt x="18195" y="13616"/>
                      <a:pt x="18195" y="14681"/>
                    </a:cubicBezTo>
                    <a:cubicBezTo>
                      <a:pt x="18195" y="14770"/>
                      <a:pt x="18195" y="14770"/>
                      <a:pt x="18195" y="14859"/>
                    </a:cubicBezTo>
                    <a:lnTo>
                      <a:pt x="4793" y="7137"/>
                    </a:lnTo>
                    <a:cubicBezTo>
                      <a:pt x="3994" y="6693"/>
                      <a:pt x="3373" y="5362"/>
                      <a:pt x="3373" y="4297"/>
                    </a:cubicBezTo>
                    <a:cubicBezTo>
                      <a:pt x="3373" y="4208"/>
                      <a:pt x="3373" y="4208"/>
                      <a:pt x="3373" y="4119"/>
                    </a:cubicBezTo>
                    <a:close/>
                    <a:moveTo>
                      <a:pt x="2843" y="0"/>
                    </a:moveTo>
                    <a:cubicBezTo>
                      <a:pt x="1179" y="0"/>
                      <a:pt x="0" y="1544"/>
                      <a:pt x="0" y="4119"/>
                    </a:cubicBezTo>
                    <a:lnTo>
                      <a:pt x="0" y="17078"/>
                    </a:lnTo>
                    <a:lnTo>
                      <a:pt x="25029" y="31545"/>
                    </a:lnTo>
                    <a:lnTo>
                      <a:pt x="25029" y="18586"/>
                    </a:lnTo>
                    <a:cubicBezTo>
                      <a:pt x="25029" y="15125"/>
                      <a:pt x="22899" y="11042"/>
                      <a:pt x="20236" y="9533"/>
                    </a:cubicBezTo>
                    <a:lnTo>
                      <a:pt x="4704" y="569"/>
                    </a:lnTo>
                    <a:cubicBezTo>
                      <a:pt x="4045" y="183"/>
                      <a:pt x="3416" y="0"/>
                      <a:pt x="28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72;p39">
                <a:extLst>
                  <a:ext uri="{FF2B5EF4-FFF2-40B4-BE49-F238E27FC236}">
                    <a16:creationId xmlns:a16="http://schemas.microsoft.com/office/drawing/2014/main" id="{A068BC16-0D41-E914-2F0B-CD8FC6DA07CE}"/>
                  </a:ext>
                </a:extLst>
              </p:cNvPr>
              <p:cNvSpPr/>
              <p:nvPr/>
            </p:nvSpPr>
            <p:spPr>
              <a:xfrm>
                <a:off x="1029000" y="3348775"/>
                <a:ext cx="90975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753" extrusionOk="0">
                    <a:moveTo>
                      <a:pt x="1598" y="1"/>
                    </a:moveTo>
                    <a:lnTo>
                      <a:pt x="0" y="977"/>
                    </a:lnTo>
                    <a:lnTo>
                      <a:pt x="1420" y="2752"/>
                    </a:lnTo>
                    <a:lnTo>
                      <a:pt x="3639" y="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73;p39">
                <a:extLst>
                  <a:ext uri="{FF2B5EF4-FFF2-40B4-BE49-F238E27FC236}">
                    <a16:creationId xmlns:a16="http://schemas.microsoft.com/office/drawing/2014/main" id="{AC48F12E-516F-7E6F-3EE1-C2AFE9522821}"/>
                  </a:ext>
                </a:extLst>
              </p:cNvPr>
              <p:cNvSpPr/>
              <p:nvPr/>
            </p:nvSpPr>
            <p:spPr>
              <a:xfrm>
                <a:off x="1563725" y="4074350"/>
                <a:ext cx="9100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3285" extrusionOk="0">
                    <a:moveTo>
                      <a:pt x="2397" y="1"/>
                    </a:moveTo>
                    <a:lnTo>
                      <a:pt x="1" y="622"/>
                    </a:lnTo>
                    <a:lnTo>
                      <a:pt x="1954" y="3285"/>
                    </a:lnTo>
                    <a:lnTo>
                      <a:pt x="3640" y="2220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74;p39">
                <a:extLst>
                  <a:ext uri="{FF2B5EF4-FFF2-40B4-BE49-F238E27FC236}">
                    <a16:creationId xmlns:a16="http://schemas.microsoft.com/office/drawing/2014/main" id="{1EFBD4C6-66DE-53EB-B2FF-FCB255737D71}"/>
                  </a:ext>
                </a:extLst>
              </p:cNvPr>
              <p:cNvSpPr/>
              <p:nvPr/>
            </p:nvSpPr>
            <p:spPr>
              <a:xfrm>
                <a:off x="986825" y="3365675"/>
                <a:ext cx="625750" cy="790800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32" extrusionOk="0">
                    <a:moveTo>
                      <a:pt x="5060" y="3141"/>
                    </a:moveTo>
                    <a:lnTo>
                      <a:pt x="18373" y="10863"/>
                    </a:lnTo>
                    <a:cubicBezTo>
                      <a:pt x="19260" y="11307"/>
                      <a:pt x="19882" y="12638"/>
                      <a:pt x="19882" y="13703"/>
                    </a:cubicBezTo>
                    <a:cubicBezTo>
                      <a:pt x="19882" y="13792"/>
                      <a:pt x="19882" y="13792"/>
                      <a:pt x="19882" y="13881"/>
                    </a:cubicBezTo>
                    <a:lnTo>
                      <a:pt x="6480" y="6159"/>
                    </a:lnTo>
                    <a:cubicBezTo>
                      <a:pt x="5681" y="5715"/>
                      <a:pt x="5060" y="4384"/>
                      <a:pt x="5060" y="3319"/>
                    </a:cubicBezTo>
                    <a:cubicBezTo>
                      <a:pt x="5060" y="3230"/>
                      <a:pt x="5060" y="3230"/>
                      <a:pt x="5060" y="3141"/>
                    </a:cubicBezTo>
                    <a:close/>
                    <a:moveTo>
                      <a:pt x="2851" y="0"/>
                    </a:moveTo>
                    <a:cubicBezTo>
                      <a:pt x="1183" y="0"/>
                      <a:pt x="1" y="1561"/>
                      <a:pt x="1" y="4206"/>
                    </a:cubicBezTo>
                    <a:lnTo>
                      <a:pt x="1" y="17165"/>
                    </a:lnTo>
                    <a:lnTo>
                      <a:pt x="25030" y="31632"/>
                    </a:lnTo>
                    <a:lnTo>
                      <a:pt x="25030" y="18673"/>
                    </a:lnTo>
                    <a:cubicBezTo>
                      <a:pt x="25030" y="15123"/>
                      <a:pt x="22899" y="11041"/>
                      <a:pt x="20237" y="9532"/>
                    </a:cubicBezTo>
                    <a:lnTo>
                      <a:pt x="4705" y="567"/>
                    </a:lnTo>
                    <a:cubicBezTo>
                      <a:pt x="4049" y="183"/>
                      <a:pt x="3421" y="0"/>
                      <a:pt x="28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75;p39">
                <a:extLst>
                  <a:ext uri="{FF2B5EF4-FFF2-40B4-BE49-F238E27FC236}">
                    <a16:creationId xmlns:a16="http://schemas.microsoft.com/office/drawing/2014/main" id="{659D3AB7-8112-C578-D8BF-9C0BF3C4241F}"/>
                  </a:ext>
                </a:extLst>
              </p:cNvPr>
              <p:cNvSpPr/>
              <p:nvPr/>
            </p:nvSpPr>
            <p:spPr>
              <a:xfrm>
                <a:off x="1073375" y="3438050"/>
                <a:ext cx="41050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16420" h="12063" extrusionOk="0">
                    <a:moveTo>
                      <a:pt x="957" y="1"/>
                    </a:moveTo>
                    <a:cubicBezTo>
                      <a:pt x="410" y="1"/>
                      <a:pt x="0" y="502"/>
                      <a:pt x="0" y="1311"/>
                    </a:cubicBezTo>
                    <a:cubicBezTo>
                      <a:pt x="0" y="2376"/>
                      <a:pt x="710" y="3708"/>
                      <a:pt x="1509" y="4152"/>
                    </a:cubicBezTo>
                    <a:lnTo>
                      <a:pt x="14911" y="11873"/>
                    </a:lnTo>
                    <a:cubicBezTo>
                      <a:pt x="15140" y="12001"/>
                      <a:pt x="15355" y="12062"/>
                      <a:pt x="15546" y="12062"/>
                    </a:cubicBezTo>
                    <a:cubicBezTo>
                      <a:pt x="16022" y="12062"/>
                      <a:pt x="16356" y="11682"/>
                      <a:pt x="16420" y="10986"/>
                    </a:cubicBezTo>
                    <a:lnTo>
                      <a:pt x="3018" y="3264"/>
                    </a:lnTo>
                    <a:cubicBezTo>
                      <a:pt x="2219" y="2820"/>
                      <a:pt x="1598" y="1489"/>
                      <a:pt x="1598" y="424"/>
                    </a:cubicBezTo>
                    <a:cubicBezTo>
                      <a:pt x="1598" y="335"/>
                      <a:pt x="1598" y="335"/>
                      <a:pt x="1598" y="246"/>
                    </a:cubicBezTo>
                    <a:lnTo>
                      <a:pt x="1509" y="158"/>
                    </a:lnTo>
                    <a:cubicBezTo>
                      <a:pt x="1317" y="51"/>
                      <a:pt x="1130" y="1"/>
                      <a:pt x="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76;p39">
                <a:extLst>
                  <a:ext uri="{FF2B5EF4-FFF2-40B4-BE49-F238E27FC236}">
                    <a16:creationId xmlns:a16="http://schemas.microsoft.com/office/drawing/2014/main" id="{2F187969-91B7-F6D3-89AD-F6EB30F42296}"/>
                  </a:ext>
                </a:extLst>
              </p:cNvPr>
              <p:cNvSpPr/>
              <p:nvPr/>
            </p:nvSpPr>
            <p:spPr>
              <a:xfrm>
                <a:off x="1419500" y="3761500"/>
                <a:ext cx="135375" cy="2995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1983" extrusionOk="0">
                    <a:moveTo>
                      <a:pt x="1" y="0"/>
                    </a:moveTo>
                    <a:lnTo>
                      <a:pt x="1" y="8876"/>
                    </a:lnTo>
                    <a:lnTo>
                      <a:pt x="5415" y="11982"/>
                    </a:lnTo>
                    <a:lnTo>
                      <a:pt x="5415" y="31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877;p39">
                <a:extLst>
                  <a:ext uri="{FF2B5EF4-FFF2-40B4-BE49-F238E27FC236}">
                    <a16:creationId xmlns:a16="http://schemas.microsoft.com/office/drawing/2014/main" id="{D4D2414E-0B31-A888-2314-B2B40C25A377}"/>
                  </a:ext>
                </a:extLst>
              </p:cNvPr>
              <p:cNvSpPr/>
              <p:nvPr/>
            </p:nvSpPr>
            <p:spPr>
              <a:xfrm>
                <a:off x="2486775" y="2727500"/>
                <a:ext cx="230800" cy="199725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989" extrusionOk="0">
                    <a:moveTo>
                      <a:pt x="9231" y="1"/>
                    </a:moveTo>
                    <a:lnTo>
                      <a:pt x="4261" y="2397"/>
                    </a:lnTo>
                    <a:cubicBezTo>
                      <a:pt x="4261" y="2397"/>
                      <a:pt x="3462" y="3640"/>
                      <a:pt x="2663" y="4438"/>
                    </a:cubicBezTo>
                    <a:cubicBezTo>
                      <a:pt x="2220" y="4705"/>
                      <a:pt x="445" y="6746"/>
                      <a:pt x="1" y="7989"/>
                    </a:cubicBezTo>
                    <a:cubicBezTo>
                      <a:pt x="800" y="7900"/>
                      <a:pt x="3196" y="6923"/>
                      <a:pt x="3995" y="6657"/>
                    </a:cubicBezTo>
                    <a:cubicBezTo>
                      <a:pt x="4971" y="6391"/>
                      <a:pt x="7279" y="5947"/>
                      <a:pt x="7279" y="5947"/>
                    </a:cubicBezTo>
                    <a:cubicBezTo>
                      <a:pt x="7279" y="5947"/>
                      <a:pt x="6924" y="5060"/>
                      <a:pt x="7545" y="3640"/>
                    </a:cubicBezTo>
                    <a:cubicBezTo>
                      <a:pt x="8432" y="1687"/>
                      <a:pt x="9231" y="1"/>
                      <a:pt x="92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878;p39">
                <a:extLst>
                  <a:ext uri="{FF2B5EF4-FFF2-40B4-BE49-F238E27FC236}">
                    <a16:creationId xmlns:a16="http://schemas.microsoft.com/office/drawing/2014/main" id="{4AB9B8D2-71B4-65F1-6D85-B18F57903CD2}"/>
                  </a:ext>
                </a:extLst>
              </p:cNvPr>
              <p:cNvSpPr/>
              <p:nvPr/>
            </p:nvSpPr>
            <p:spPr>
              <a:xfrm>
                <a:off x="2462375" y="2794075"/>
                <a:ext cx="2197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6302" extrusionOk="0">
                    <a:moveTo>
                      <a:pt x="4261" y="0"/>
                    </a:moveTo>
                    <a:cubicBezTo>
                      <a:pt x="4261" y="0"/>
                      <a:pt x="2574" y="1598"/>
                      <a:pt x="1421" y="3195"/>
                    </a:cubicBezTo>
                    <a:cubicBezTo>
                      <a:pt x="444" y="4438"/>
                      <a:pt x="1" y="6302"/>
                      <a:pt x="1" y="6302"/>
                    </a:cubicBezTo>
                    <a:cubicBezTo>
                      <a:pt x="1" y="6302"/>
                      <a:pt x="3728" y="5326"/>
                      <a:pt x="4971" y="5059"/>
                    </a:cubicBezTo>
                    <a:cubicBezTo>
                      <a:pt x="6746" y="4704"/>
                      <a:pt x="8787" y="4260"/>
                      <a:pt x="8787" y="4260"/>
                    </a:cubicBezTo>
                    <a:lnTo>
                      <a:pt x="8255" y="3284"/>
                    </a:lnTo>
                    <a:cubicBezTo>
                      <a:pt x="8255" y="3284"/>
                      <a:pt x="6480" y="3373"/>
                      <a:pt x="4882" y="3728"/>
                    </a:cubicBezTo>
                    <a:cubicBezTo>
                      <a:pt x="4172" y="3905"/>
                      <a:pt x="1509" y="4882"/>
                      <a:pt x="1509" y="4882"/>
                    </a:cubicBezTo>
                    <a:cubicBezTo>
                      <a:pt x="1509" y="4882"/>
                      <a:pt x="2574" y="3639"/>
                      <a:pt x="3551" y="2485"/>
                    </a:cubicBezTo>
                    <a:cubicBezTo>
                      <a:pt x="4350" y="1420"/>
                      <a:pt x="5415" y="0"/>
                      <a:pt x="5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879;p39">
                <a:extLst>
                  <a:ext uri="{FF2B5EF4-FFF2-40B4-BE49-F238E27FC236}">
                    <a16:creationId xmlns:a16="http://schemas.microsoft.com/office/drawing/2014/main" id="{D0559AE5-B271-AD14-A2D2-58D331C60C90}"/>
                  </a:ext>
                </a:extLst>
              </p:cNvPr>
              <p:cNvSpPr/>
              <p:nvPr/>
            </p:nvSpPr>
            <p:spPr>
              <a:xfrm>
                <a:off x="2513400" y="2592450"/>
                <a:ext cx="224150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8953" extrusionOk="0">
                    <a:moveTo>
                      <a:pt x="5164" y="0"/>
                    </a:moveTo>
                    <a:cubicBezTo>
                      <a:pt x="4308" y="0"/>
                      <a:pt x="3379" y="339"/>
                      <a:pt x="2486" y="1231"/>
                    </a:cubicBezTo>
                    <a:cubicBezTo>
                      <a:pt x="1" y="3805"/>
                      <a:pt x="977" y="8864"/>
                      <a:pt x="2752" y="8953"/>
                    </a:cubicBezTo>
                    <a:cubicBezTo>
                      <a:pt x="3817" y="8953"/>
                      <a:pt x="6125" y="8509"/>
                      <a:pt x="7368" y="7089"/>
                    </a:cubicBezTo>
                    <a:cubicBezTo>
                      <a:pt x="8699" y="5580"/>
                      <a:pt x="8965" y="3006"/>
                      <a:pt x="8344" y="1852"/>
                    </a:cubicBezTo>
                    <a:cubicBezTo>
                      <a:pt x="7843" y="961"/>
                      <a:pt x="6607" y="0"/>
                      <a:pt x="5164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880;p39">
                <a:extLst>
                  <a:ext uri="{FF2B5EF4-FFF2-40B4-BE49-F238E27FC236}">
                    <a16:creationId xmlns:a16="http://schemas.microsoft.com/office/drawing/2014/main" id="{593E9292-91BD-0242-FC09-AD7A4C12E739}"/>
                  </a:ext>
                </a:extLst>
              </p:cNvPr>
              <p:cNvSpPr/>
              <p:nvPr/>
            </p:nvSpPr>
            <p:spPr>
              <a:xfrm>
                <a:off x="2564450" y="2566400"/>
                <a:ext cx="22855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8575" extrusionOk="0">
                    <a:moveTo>
                      <a:pt x="3644" y="0"/>
                    </a:moveTo>
                    <a:cubicBezTo>
                      <a:pt x="2182" y="0"/>
                      <a:pt x="792" y="1010"/>
                      <a:pt x="0" y="2806"/>
                    </a:cubicBezTo>
                    <a:cubicBezTo>
                      <a:pt x="0" y="2806"/>
                      <a:pt x="1775" y="3871"/>
                      <a:pt x="3373" y="4137"/>
                    </a:cubicBezTo>
                    <a:cubicBezTo>
                      <a:pt x="3018" y="5912"/>
                      <a:pt x="3728" y="7243"/>
                      <a:pt x="3728" y="7243"/>
                    </a:cubicBezTo>
                    <a:cubicBezTo>
                      <a:pt x="3728" y="7243"/>
                      <a:pt x="4706" y="6461"/>
                      <a:pt x="5209" y="6461"/>
                    </a:cubicBezTo>
                    <a:cubicBezTo>
                      <a:pt x="5293" y="6461"/>
                      <a:pt x="5364" y="6483"/>
                      <a:pt x="5414" y="6533"/>
                    </a:cubicBezTo>
                    <a:cubicBezTo>
                      <a:pt x="6124" y="7155"/>
                      <a:pt x="4882" y="8575"/>
                      <a:pt x="4882" y="8575"/>
                    </a:cubicBezTo>
                    <a:cubicBezTo>
                      <a:pt x="4882" y="8575"/>
                      <a:pt x="5947" y="7953"/>
                      <a:pt x="6302" y="7421"/>
                    </a:cubicBezTo>
                    <a:cubicBezTo>
                      <a:pt x="6657" y="6888"/>
                      <a:pt x="9142" y="4226"/>
                      <a:pt x="6568" y="1474"/>
                    </a:cubicBezTo>
                    <a:cubicBezTo>
                      <a:pt x="5670" y="468"/>
                      <a:pt x="4640" y="0"/>
                      <a:pt x="3644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881;p39">
                <a:extLst>
                  <a:ext uri="{FF2B5EF4-FFF2-40B4-BE49-F238E27FC236}">
                    <a16:creationId xmlns:a16="http://schemas.microsoft.com/office/drawing/2014/main" id="{62B7EA9C-FCC4-35CB-B0E1-AA2BA493DD40}"/>
                  </a:ext>
                </a:extLst>
              </p:cNvPr>
              <p:cNvSpPr/>
              <p:nvPr/>
            </p:nvSpPr>
            <p:spPr>
              <a:xfrm>
                <a:off x="2600975" y="2634275"/>
                <a:ext cx="21645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658" h="12694" extrusionOk="0">
                    <a:moveTo>
                      <a:pt x="5354" y="1"/>
                    </a:moveTo>
                    <a:cubicBezTo>
                      <a:pt x="4151" y="1"/>
                      <a:pt x="2711" y="2221"/>
                      <a:pt x="2711" y="2221"/>
                    </a:cubicBezTo>
                    <a:cubicBezTo>
                      <a:pt x="2711" y="2221"/>
                      <a:pt x="758" y="5150"/>
                      <a:pt x="1024" y="6392"/>
                    </a:cubicBezTo>
                    <a:cubicBezTo>
                      <a:pt x="1379" y="7724"/>
                      <a:pt x="2444" y="9055"/>
                      <a:pt x="2001" y="9676"/>
                    </a:cubicBezTo>
                    <a:cubicBezTo>
                      <a:pt x="1798" y="10082"/>
                      <a:pt x="1305" y="10169"/>
                      <a:pt x="920" y="10169"/>
                    </a:cubicBezTo>
                    <a:cubicBezTo>
                      <a:pt x="631" y="10169"/>
                      <a:pt x="403" y="10120"/>
                      <a:pt x="403" y="10120"/>
                    </a:cubicBezTo>
                    <a:lnTo>
                      <a:pt x="403" y="10120"/>
                    </a:lnTo>
                    <a:cubicBezTo>
                      <a:pt x="403" y="10120"/>
                      <a:pt x="1" y="11730"/>
                      <a:pt x="1189" y="11730"/>
                    </a:cubicBezTo>
                    <a:cubicBezTo>
                      <a:pt x="1248" y="11730"/>
                      <a:pt x="1312" y="11726"/>
                      <a:pt x="1379" y="11718"/>
                    </a:cubicBezTo>
                    <a:cubicBezTo>
                      <a:pt x="2711" y="11451"/>
                      <a:pt x="3421" y="11185"/>
                      <a:pt x="3421" y="11185"/>
                    </a:cubicBezTo>
                    <a:lnTo>
                      <a:pt x="5196" y="12694"/>
                    </a:lnTo>
                    <a:cubicBezTo>
                      <a:pt x="5196" y="12694"/>
                      <a:pt x="6527" y="11007"/>
                      <a:pt x="6527" y="9499"/>
                    </a:cubicBezTo>
                    <a:cubicBezTo>
                      <a:pt x="6527" y="8079"/>
                      <a:pt x="5196" y="7014"/>
                      <a:pt x="5640" y="5860"/>
                    </a:cubicBezTo>
                    <a:cubicBezTo>
                      <a:pt x="6083" y="4706"/>
                      <a:pt x="8657" y="3020"/>
                      <a:pt x="6083" y="357"/>
                    </a:cubicBezTo>
                    <a:cubicBezTo>
                      <a:pt x="5863" y="104"/>
                      <a:pt x="5614" y="1"/>
                      <a:pt x="5354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82;p39">
                <a:extLst>
                  <a:ext uri="{FF2B5EF4-FFF2-40B4-BE49-F238E27FC236}">
                    <a16:creationId xmlns:a16="http://schemas.microsoft.com/office/drawing/2014/main" id="{E541D41C-A150-232A-1AAD-C90E4E3B6126}"/>
                  </a:ext>
                </a:extLst>
              </p:cNvPr>
              <p:cNvSpPr/>
              <p:nvPr/>
            </p:nvSpPr>
            <p:spPr>
              <a:xfrm>
                <a:off x="2646550" y="2692100"/>
                <a:ext cx="599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27" extrusionOk="0">
                    <a:moveTo>
                      <a:pt x="1453" y="0"/>
                    </a:moveTo>
                    <a:cubicBezTo>
                      <a:pt x="783" y="0"/>
                      <a:pt x="0" y="174"/>
                      <a:pt x="0" y="174"/>
                    </a:cubicBezTo>
                    <a:lnTo>
                      <a:pt x="0" y="1417"/>
                    </a:lnTo>
                    <a:cubicBezTo>
                      <a:pt x="0" y="1417"/>
                      <a:pt x="133" y="1426"/>
                      <a:pt x="336" y="1426"/>
                    </a:cubicBezTo>
                    <a:cubicBezTo>
                      <a:pt x="995" y="1426"/>
                      <a:pt x="2397" y="1323"/>
                      <a:pt x="2397" y="440"/>
                    </a:cubicBezTo>
                    <a:cubicBezTo>
                      <a:pt x="2397" y="98"/>
                      <a:pt x="1956" y="0"/>
                      <a:pt x="1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83;p39">
                <a:extLst>
                  <a:ext uri="{FF2B5EF4-FFF2-40B4-BE49-F238E27FC236}">
                    <a16:creationId xmlns:a16="http://schemas.microsoft.com/office/drawing/2014/main" id="{63306C49-85E1-7D08-0284-82F4B8FC171C}"/>
                  </a:ext>
                </a:extLst>
              </p:cNvPr>
              <p:cNvSpPr/>
              <p:nvPr/>
            </p:nvSpPr>
            <p:spPr>
              <a:xfrm>
                <a:off x="2293750" y="2916875"/>
                <a:ext cx="15535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4319" extrusionOk="0">
                    <a:moveTo>
                      <a:pt x="2083" y="0"/>
                    </a:moveTo>
                    <a:cubicBezTo>
                      <a:pt x="1390" y="0"/>
                      <a:pt x="926" y="287"/>
                      <a:pt x="533" y="680"/>
                    </a:cubicBezTo>
                    <a:cubicBezTo>
                      <a:pt x="0" y="1301"/>
                      <a:pt x="1243" y="1922"/>
                      <a:pt x="1687" y="2277"/>
                    </a:cubicBezTo>
                    <a:cubicBezTo>
                      <a:pt x="2130" y="2632"/>
                      <a:pt x="4172" y="4319"/>
                      <a:pt x="4172" y="4319"/>
                    </a:cubicBezTo>
                    <a:lnTo>
                      <a:pt x="6213" y="2632"/>
                    </a:lnTo>
                    <a:cubicBezTo>
                      <a:pt x="6213" y="2455"/>
                      <a:pt x="5148" y="1035"/>
                      <a:pt x="3550" y="325"/>
                    </a:cubicBezTo>
                    <a:cubicBezTo>
                      <a:pt x="2964" y="97"/>
                      <a:pt x="2485" y="0"/>
                      <a:pt x="2083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84;p39">
                <a:extLst>
                  <a:ext uri="{FF2B5EF4-FFF2-40B4-BE49-F238E27FC236}">
                    <a16:creationId xmlns:a16="http://schemas.microsoft.com/office/drawing/2014/main" id="{4A05CCF0-8C87-584F-56B9-B8EFB3A9A1DA}"/>
                  </a:ext>
                </a:extLst>
              </p:cNvPr>
              <p:cNvSpPr/>
              <p:nvPr/>
            </p:nvSpPr>
            <p:spPr>
              <a:xfrm>
                <a:off x="2369175" y="2936000"/>
                <a:ext cx="376625" cy="260100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10404" extrusionOk="0">
                    <a:moveTo>
                      <a:pt x="13450" y="1"/>
                    </a:moveTo>
                    <a:cubicBezTo>
                      <a:pt x="13252" y="1"/>
                      <a:pt x="13029" y="30"/>
                      <a:pt x="12782" y="92"/>
                    </a:cubicBezTo>
                    <a:cubicBezTo>
                      <a:pt x="10030" y="714"/>
                      <a:pt x="7279" y="4974"/>
                      <a:pt x="7279" y="4974"/>
                    </a:cubicBezTo>
                    <a:lnTo>
                      <a:pt x="3374" y="1424"/>
                    </a:lnTo>
                    <a:cubicBezTo>
                      <a:pt x="3374" y="1424"/>
                      <a:pt x="3090" y="1367"/>
                      <a:pt x="2706" y="1367"/>
                    </a:cubicBezTo>
                    <a:cubicBezTo>
                      <a:pt x="2258" y="1367"/>
                      <a:pt x="1674" y="1444"/>
                      <a:pt x="1243" y="1779"/>
                    </a:cubicBezTo>
                    <a:cubicBezTo>
                      <a:pt x="445" y="2311"/>
                      <a:pt x="1" y="3287"/>
                      <a:pt x="1" y="3287"/>
                    </a:cubicBezTo>
                    <a:cubicBezTo>
                      <a:pt x="1" y="3287"/>
                      <a:pt x="2042" y="5773"/>
                      <a:pt x="3729" y="7725"/>
                    </a:cubicBezTo>
                    <a:cubicBezTo>
                      <a:pt x="4435" y="8510"/>
                      <a:pt x="5904" y="10404"/>
                      <a:pt x="7216" y="10404"/>
                    </a:cubicBezTo>
                    <a:cubicBezTo>
                      <a:pt x="7388" y="10404"/>
                      <a:pt x="7558" y="10371"/>
                      <a:pt x="7723" y="10299"/>
                    </a:cubicBezTo>
                    <a:cubicBezTo>
                      <a:pt x="8788" y="9855"/>
                      <a:pt x="10829" y="8613"/>
                      <a:pt x="11983" y="7459"/>
                    </a:cubicBezTo>
                    <a:cubicBezTo>
                      <a:pt x="13137" y="6305"/>
                      <a:pt x="13758" y="4885"/>
                      <a:pt x="14202" y="3820"/>
                    </a:cubicBezTo>
                    <a:cubicBezTo>
                      <a:pt x="15064" y="1702"/>
                      <a:pt x="14957" y="1"/>
                      <a:pt x="134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" name="Subtitle 2">
            <a:extLst>
              <a:ext uri="{FF2B5EF4-FFF2-40B4-BE49-F238E27FC236}">
                <a16:creationId xmlns:a16="http://schemas.microsoft.com/office/drawing/2014/main" id="{E092E9C6-D22A-1549-115C-2964EACEF19C}"/>
              </a:ext>
            </a:extLst>
          </p:cNvPr>
          <p:cNvSpPr txBox="1">
            <a:spLocks/>
          </p:cNvSpPr>
          <p:nvPr/>
        </p:nvSpPr>
        <p:spPr>
          <a:xfrm>
            <a:off x="954553" y="1133022"/>
            <a:ext cx="7234894" cy="217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1314450" algn="l"/>
              </a:tabLst>
            </a:pPr>
            <a:r>
              <a:rPr lang="vi-VN" sz="1600" dirty="0" err="1">
                <a:solidFill>
                  <a:srgbClr val="002060"/>
                </a:solidFill>
              </a:rPr>
              <a:t>Nhóm</a:t>
            </a:r>
            <a:r>
              <a:rPr lang="vi-VN" sz="1600" dirty="0">
                <a:solidFill>
                  <a:srgbClr val="002060"/>
                </a:solidFill>
              </a:rPr>
              <a:t> nguy cơ </a:t>
            </a:r>
            <a:r>
              <a:rPr lang="vi-VN" sz="1600" dirty="0" err="1">
                <a:solidFill>
                  <a:srgbClr val="002060"/>
                </a:solidFill>
              </a:rPr>
              <a:t>rất</a:t>
            </a:r>
            <a:r>
              <a:rPr lang="vi-VN" sz="1600" dirty="0">
                <a:solidFill>
                  <a:srgbClr val="002060"/>
                </a:solidFill>
              </a:rPr>
              <a:t> cao: xơ gan </a:t>
            </a:r>
            <a:r>
              <a:rPr lang="vi-VN" sz="1600" dirty="0" err="1">
                <a:solidFill>
                  <a:srgbClr val="002060"/>
                </a:solidFill>
              </a:rPr>
              <a:t>có</a:t>
            </a:r>
            <a:r>
              <a:rPr lang="vi-VN" sz="1600" dirty="0">
                <a:solidFill>
                  <a:srgbClr val="002060"/>
                </a:solidFill>
              </a:rPr>
              <a:t> liên quan </a:t>
            </a:r>
            <a:r>
              <a:rPr lang="vi-VN" sz="1600" dirty="0" err="1">
                <a:solidFill>
                  <a:srgbClr val="002060"/>
                </a:solidFill>
              </a:rPr>
              <a:t>đến</a:t>
            </a:r>
            <a:r>
              <a:rPr lang="vi-VN" sz="1600" dirty="0">
                <a:solidFill>
                  <a:srgbClr val="002060"/>
                </a:solidFill>
              </a:rPr>
              <a:t> viêm gan do </a:t>
            </a:r>
            <a:r>
              <a:rPr lang="vi-VN" sz="1600" dirty="0" err="1">
                <a:solidFill>
                  <a:srgbClr val="002060"/>
                </a:solidFill>
              </a:rPr>
              <a:t>virus</a:t>
            </a:r>
            <a:r>
              <a:rPr lang="vi-VN" sz="1600" dirty="0">
                <a:solidFill>
                  <a:srgbClr val="002060"/>
                </a:solidFill>
              </a:rPr>
              <a:t> (HBV, HCV).</a:t>
            </a: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  <a:tabLst>
                <a:tab pos="630238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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Tầm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soát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mỗi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3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tháng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(SA +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Chất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chỉ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điểm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ung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thư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</a:p>
          <a:p>
            <a:pPr marL="114300" indent="0">
              <a:lnSpc>
                <a:spcPct val="150000"/>
              </a:lnSpc>
              <a:buNone/>
              <a:tabLst>
                <a:tab pos="630238" algn="l"/>
              </a:tabLst>
            </a:pP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	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Mỗi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6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tháng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(CLVT/CHT)</a:t>
            </a:r>
            <a:endParaRPr lang="vi-VN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1314450" algn="l"/>
              </a:tabLst>
            </a:pPr>
            <a:r>
              <a:rPr lang="vi-VN" sz="1600" dirty="0" err="1">
                <a:solidFill>
                  <a:srgbClr val="002060"/>
                </a:solidFill>
              </a:rPr>
              <a:t>Nhóm</a:t>
            </a:r>
            <a:r>
              <a:rPr lang="vi-VN" sz="1600" dirty="0">
                <a:solidFill>
                  <a:srgbClr val="002060"/>
                </a:solidFill>
              </a:rPr>
              <a:t> nguy cơ cao: 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N</a:t>
            </a:r>
            <a:r>
              <a:rPr lang="vi-VN" sz="1600" dirty="0" err="1">
                <a:solidFill>
                  <a:srgbClr val="002060"/>
                </a:solidFill>
              </a:rPr>
              <a:t>hiễm</a:t>
            </a:r>
            <a:r>
              <a:rPr lang="vi-VN" sz="1600" dirty="0">
                <a:solidFill>
                  <a:srgbClr val="002060"/>
                </a:solidFill>
              </a:rPr>
              <a:t> HBV </a:t>
            </a:r>
            <a:r>
              <a:rPr lang="vi-VN" sz="1600" dirty="0" err="1">
                <a:solidFill>
                  <a:srgbClr val="002060"/>
                </a:solidFill>
              </a:rPr>
              <a:t>mạn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và</a:t>
            </a:r>
            <a:r>
              <a:rPr lang="vi-VN" sz="1600" dirty="0">
                <a:solidFill>
                  <a:srgbClr val="002060"/>
                </a:solidFill>
              </a:rPr>
              <a:t> HCV </a:t>
            </a:r>
            <a:r>
              <a:rPr lang="vi-VN" sz="1600" dirty="0" err="1">
                <a:solidFill>
                  <a:srgbClr val="002060"/>
                </a:solidFill>
              </a:rPr>
              <a:t>mạn</a:t>
            </a:r>
            <a:r>
              <a:rPr lang="vi-VN" sz="1600" dirty="0">
                <a:solidFill>
                  <a:srgbClr val="002060"/>
                </a:solidFill>
              </a:rPr>
              <a:t> chưa </a:t>
            </a:r>
            <a:r>
              <a:rPr lang="vi-VN" sz="1600" dirty="0" err="1">
                <a:solidFill>
                  <a:srgbClr val="002060"/>
                </a:solidFill>
              </a:rPr>
              <a:t>điều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trị</a:t>
            </a:r>
            <a:r>
              <a:rPr lang="vi-VN" sz="1600" dirty="0">
                <a:solidFill>
                  <a:srgbClr val="002060"/>
                </a:solidFill>
              </a:rPr>
              <a:t>, đang </a:t>
            </a:r>
            <a:r>
              <a:rPr lang="vi-VN" sz="1600" dirty="0" err="1">
                <a:solidFill>
                  <a:srgbClr val="002060"/>
                </a:solidFill>
              </a:rPr>
              <a:t>điều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trị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và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đã</a:t>
            </a:r>
            <a:r>
              <a:rPr lang="vi-VN" sz="1600" dirty="0">
                <a:solidFill>
                  <a:srgbClr val="002060"/>
                </a:solidFill>
              </a:rPr>
              <a:t> ngưng </a:t>
            </a:r>
            <a:r>
              <a:rPr lang="vi-VN" sz="1600" dirty="0" err="1">
                <a:solidFill>
                  <a:srgbClr val="002060"/>
                </a:solidFill>
              </a:rPr>
              <a:t>điều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trị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bằng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thuốc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kháng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virus</a:t>
            </a:r>
            <a:r>
              <a:rPr lang="vi-VN" sz="1600" dirty="0">
                <a:solidFill>
                  <a:srgbClr val="002060"/>
                </a:solidFill>
              </a:rPr>
              <a:t>,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  <a:tabLst>
                <a:tab pos="1314450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C</a:t>
            </a:r>
            <a:r>
              <a:rPr lang="vi-VN" sz="1600" dirty="0" err="1">
                <a:solidFill>
                  <a:srgbClr val="002060"/>
                </a:solidFill>
              </a:rPr>
              <a:t>ác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trường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hợp</a:t>
            </a:r>
            <a:r>
              <a:rPr lang="vi-VN" sz="1600" dirty="0">
                <a:solidFill>
                  <a:srgbClr val="002060"/>
                </a:solidFill>
              </a:rPr>
              <a:t> xơ gan không liên quan </a:t>
            </a:r>
            <a:r>
              <a:rPr lang="vi-VN" sz="1600" dirty="0" err="1">
                <a:solidFill>
                  <a:srgbClr val="002060"/>
                </a:solidFill>
              </a:rPr>
              <a:t>đến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nhiễm</a:t>
            </a:r>
            <a:r>
              <a:rPr lang="vi-VN" sz="1600" dirty="0">
                <a:solidFill>
                  <a:srgbClr val="002060"/>
                </a:solidFill>
              </a:rPr>
              <a:t> </a:t>
            </a:r>
            <a:r>
              <a:rPr lang="vi-VN" sz="1600" dirty="0" err="1">
                <a:solidFill>
                  <a:srgbClr val="002060"/>
                </a:solidFill>
              </a:rPr>
              <a:t>virus</a:t>
            </a:r>
            <a:r>
              <a:rPr lang="vi-VN" sz="1600" dirty="0">
                <a:solidFill>
                  <a:srgbClr val="002060"/>
                </a:solidFill>
              </a:rPr>
              <a:t> viêm gan.</a:t>
            </a: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  <a:tabLst>
                <a:tab pos="741363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	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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Tầm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soát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mỗi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6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tháng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(SA +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Chất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chỉ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điểm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ung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thư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0390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9"/>
          <p:cNvSpPr txBox="1">
            <a:spLocks noGrp="1"/>
          </p:cNvSpPr>
          <p:nvPr>
            <p:ph type="title"/>
          </p:nvPr>
        </p:nvSpPr>
        <p:spPr>
          <a:xfrm>
            <a:off x="-180429" y="1308672"/>
            <a:ext cx="6554814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Cảm ơn thầy </a:t>
            </a:r>
            <a:br>
              <a:rPr lang="en" sz="4000"/>
            </a:br>
            <a:r>
              <a:rPr lang="en" sz="4000"/>
              <a:t>và các bạn đã lắng nghe!</a:t>
            </a:r>
            <a:endParaRPr sz="4000"/>
          </a:p>
        </p:txBody>
      </p:sp>
      <p:grpSp>
        <p:nvGrpSpPr>
          <p:cNvPr id="1521" name="Google Shape;1521;p49"/>
          <p:cNvGrpSpPr/>
          <p:nvPr/>
        </p:nvGrpSpPr>
        <p:grpSpPr>
          <a:xfrm>
            <a:off x="5786071" y="1372756"/>
            <a:ext cx="3145556" cy="3141910"/>
            <a:chOff x="5611661" y="1908668"/>
            <a:chExt cx="2944174" cy="2940762"/>
          </a:xfrm>
        </p:grpSpPr>
        <p:sp>
          <p:nvSpPr>
            <p:cNvPr id="1522" name="Google Shape;1522;p49"/>
            <p:cNvSpPr/>
            <p:nvPr/>
          </p:nvSpPr>
          <p:spPr>
            <a:xfrm>
              <a:off x="6983632" y="2317512"/>
              <a:ext cx="255865" cy="397955"/>
            </a:xfrm>
            <a:custGeom>
              <a:avLst/>
              <a:gdLst/>
              <a:ahLst/>
              <a:cxnLst/>
              <a:rect l="l" t="t" r="r" b="b"/>
              <a:pathLst>
                <a:path w="16120" h="25072" extrusionOk="0">
                  <a:moveTo>
                    <a:pt x="6013" y="0"/>
                  </a:moveTo>
                  <a:cubicBezTo>
                    <a:pt x="4087" y="0"/>
                    <a:pt x="2396" y="1188"/>
                    <a:pt x="1635" y="2996"/>
                  </a:cubicBezTo>
                  <a:cubicBezTo>
                    <a:pt x="584" y="5448"/>
                    <a:pt x="0" y="8369"/>
                    <a:pt x="1752" y="10238"/>
                  </a:cubicBezTo>
                  <a:cubicBezTo>
                    <a:pt x="3971" y="12457"/>
                    <a:pt x="8060" y="20049"/>
                    <a:pt x="10746" y="25072"/>
                  </a:cubicBezTo>
                  <a:cubicBezTo>
                    <a:pt x="12031" y="21918"/>
                    <a:pt x="13900" y="18998"/>
                    <a:pt x="16119" y="16428"/>
                  </a:cubicBezTo>
                  <a:cubicBezTo>
                    <a:pt x="13783" y="10238"/>
                    <a:pt x="9929" y="776"/>
                    <a:pt x="7359" y="192"/>
                  </a:cubicBezTo>
                  <a:cubicBezTo>
                    <a:pt x="6904" y="62"/>
                    <a:pt x="6452" y="0"/>
                    <a:pt x="6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6284671" y="2719166"/>
              <a:ext cx="406034" cy="1344417"/>
            </a:xfrm>
            <a:custGeom>
              <a:avLst/>
              <a:gdLst/>
              <a:ahLst/>
              <a:cxnLst/>
              <a:rect l="l" t="t" r="r" b="b"/>
              <a:pathLst>
                <a:path w="25581" h="84701" extrusionOk="0">
                  <a:moveTo>
                    <a:pt x="13900" y="0"/>
                  </a:moveTo>
                  <a:cubicBezTo>
                    <a:pt x="13900" y="0"/>
                    <a:pt x="10279" y="5607"/>
                    <a:pt x="8644" y="7943"/>
                  </a:cubicBezTo>
                  <a:cubicBezTo>
                    <a:pt x="6892" y="10396"/>
                    <a:pt x="6425" y="42518"/>
                    <a:pt x="6425" y="42518"/>
                  </a:cubicBezTo>
                  <a:cubicBezTo>
                    <a:pt x="6425" y="42518"/>
                    <a:pt x="2336" y="47307"/>
                    <a:pt x="1402" y="50227"/>
                  </a:cubicBezTo>
                  <a:cubicBezTo>
                    <a:pt x="468" y="53147"/>
                    <a:pt x="1052" y="65412"/>
                    <a:pt x="1052" y="66814"/>
                  </a:cubicBezTo>
                  <a:cubicBezTo>
                    <a:pt x="1052" y="68215"/>
                    <a:pt x="0" y="69734"/>
                    <a:pt x="0" y="69734"/>
                  </a:cubicBezTo>
                  <a:lnTo>
                    <a:pt x="351" y="74523"/>
                  </a:lnTo>
                  <a:cubicBezTo>
                    <a:pt x="351" y="74523"/>
                    <a:pt x="2453" y="79896"/>
                    <a:pt x="3037" y="81648"/>
                  </a:cubicBezTo>
                  <a:cubicBezTo>
                    <a:pt x="3738" y="83283"/>
                    <a:pt x="3855" y="83517"/>
                    <a:pt x="7826" y="84218"/>
                  </a:cubicBezTo>
                  <a:cubicBezTo>
                    <a:pt x="9318" y="84525"/>
                    <a:pt x="10168" y="84700"/>
                    <a:pt x="10646" y="84700"/>
                  </a:cubicBezTo>
                  <a:cubicBezTo>
                    <a:pt x="11441" y="84700"/>
                    <a:pt x="11214" y="84216"/>
                    <a:pt x="11214" y="83050"/>
                  </a:cubicBezTo>
                  <a:cubicBezTo>
                    <a:pt x="11214" y="81181"/>
                    <a:pt x="6775" y="74873"/>
                    <a:pt x="5607" y="72070"/>
                  </a:cubicBezTo>
                  <a:cubicBezTo>
                    <a:pt x="4322" y="69150"/>
                    <a:pt x="8994" y="51395"/>
                    <a:pt x="10046" y="48942"/>
                  </a:cubicBezTo>
                  <a:cubicBezTo>
                    <a:pt x="11097" y="46489"/>
                    <a:pt x="14367" y="43920"/>
                    <a:pt x="14367" y="43920"/>
                  </a:cubicBezTo>
                  <a:cubicBezTo>
                    <a:pt x="15769" y="42518"/>
                    <a:pt x="22427" y="20208"/>
                    <a:pt x="23945" y="15769"/>
                  </a:cubicBezTo>
                  <a:cubicBezTo>
                    <a:pt x="25581" y="11214"/>
                    <a:pt x="22427" y="2337"/>
                    <a:pt x="22427" y="2337"/>
                  </a:cubicBezTo>
                  <a:lnTo>
                    <a:pt x="13900" y="0"/>
                  </a:ln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6601708" y="3688817"/>
              <a:ext cx="324466" cy="137742"/>
            </a:xfrm>
            <a:custGeom>
              <a:avLst/>
              <a:gdLst/>
              <a:ahLst/>
              <a:cxnLst/>
              <a:rect l="l" t="t" r="r" b="b"/>
              <a:pathLst>
                <a:path w="20442" h="8678" extrusionOk="0">
                  <a:moveTo>
                    <a:pt x="818" y="0"/>
                  </a:moveTo>
                  <a:lnTo>
                    <a:pt x="818" y="0"/>
                  </a:lnTo>
                  <a:cubicBezTo>
                    <a:pt x="818" y="1"/>
                    <a:pt x="0" y="2103"/>
                    <a:pt x="0" y="3504"/>
                  </a:cubicBezTo>
                  <a:cubicBezTo>
                    <a:pt x="0" y="4906"/>
                    <a:pt x="117" y="5607"/>
                    <a:pt x="1051" y="6074"/>
                  </a:cubicBezTo>
                  <a:cubicBezTo>
                    <a:pt x="1285" y="6220"/>
                    <a:pt x="1679" y="6271"/>
                    <a:pt x="2154" y="6271"/>
                  </a:cubicBezTo>
                  <a:cubicBezTo>
                    <a:pt x="3261" y="6271"/>
                    <a:pt x="4805" y="5993"/>
                    <a:pt x="5767" y="5993"/>
                  </a:cubicBezTo>
                  <a:cubicBezTo>
                    <a:pt x="6042" y="5993"/>
                    <a:pt x="6269" y="6016"/>
                    <a:pt x="6424" y="6074"/>
                  </a:cubicBezTo>
                  <a:cubicBezTo>
                    <a:pt x="7297" y="6510"/>
                    <a:pt x="10308" y="8678"/>
                    <a:pt x="12795" y="8678"/>
                  </a:cubicBezTo>
                  <a:cubicBezTo>
                    <a:pt x="12972" y="8678"/>
                    <a:pt x="13146" y="8667"/>
                    <a:pt x="13316" y="8644"/>
                  </a:cubicBezTo>
                  <a:cubicBezTo>
                    <a:pt x="15886" y="8293"/>
                    <a:pt x="18923" y="6541"/>
                    <a:pt x="18923" y="6541"/>
                  </a:cubicBezTo>
                  <a:cubicBezTo>
                    <a:pt x="18923" y="6541"/>
                    <a:pt x="20441" y="5373"/>
                    <a:pt x="13550" y="2803"/>
                  </a:cubicBezTo>
                  <a:cubicBezTo>
                    <a:pt x="12548" y="2386"/>
                    <a:pt x="11547" y="2327"/>
                    <a:pt x="11057" y="2327"/>
                  </a:cubicBezTo>
                  <a:cubicBezTo>
                    <a:pt x="10861" y="2327"/>
                    <a:pt x="10746" y="2336"/>
                    <a:pt x="10746" y="2336"/>
                  </a:cubicBezTo>
                  <a:cubicBezTo>
                    <a:pt x="10746" y="2336"/>
                    <a:pt x="12148" y="3271"/>
                    <a:pt x="11097" y="4322"/>
                  </a:cubicBezTo>
                  <a:cubicBezTo>
                    <a:pt x="10817" y="4601"/>
                    <a:pt x="10250" y="4715"/>
                    <a:pt x="9523" y="4715"/>
                  </a:cubicBezTo>
                  <a:cubicBezTo>
                    <a:pt x="7514" y="4715"/>
                    <a:pt x="4286" y="3840"/>
                    <a:pt x="2570" y="3154"/>
                  </a:cubicBezTo>
                  <a:cubicBezTo>
                    <a:pt x="234" y="2219"/>
                    <a:pt x="818" y="1"/>
                    <a:pt x="818" y="0"/>
                  </a:cubicBezTo>
                  <a:close/>
                </a:path>
              </a:pathLst>
            </a:custGeom>
            <a:solidFill>
              <a:srgbClr val="FEF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6534964" y="2632819"/>
              <a:ext cx="350417" cy="1158200"/>
            </a:xfrm>
            <a:custGeom>
              <a:avLst/>
              <a:gdLst/>
              <a:ahLst/>
              <a:cxnLst/>
              <a:rect l="l" t="t" r="r" b="b"/>
              <a:pathLst>
                <a:path w="22077" h="72969" extrusionOk="0">
                  <a:moveTo>
                    <a:pt x="13360" y="0"/>
                  </a:moveTo>
                  <a:cubicBezTo>
                    <a:pt x="5838" y="0"/>
                    <a:pt x="4069" y="19725"/>
                    <a:pt x="3504" y="24246"/>
                  </a:cubicBezTo>
                  <a:cubicBezTo>
                    <a:pt x="2803" y="28919"/>
                    <a:pt x="3738" y="33824"/>
                    <a:pt x="3738" y="36511"/>
                  </a:cubicBezTo>
                  <a:cubicBezTo>
                    <a:pt x="3738" y="39197"/>
                    <a:pt x="2453" y="43753"/>
                    <a:pt x="1168" y="46673"/>
                  </a:cubicBezTo>
                  <a:cubicBezTo>
                    <a:pt x="0" y="49710"/>
                    <a:pt x="3855" y="59405"/>
                    <a:pt x="4672" y="62909"/>
                  </a:cubicBezTo>
                  <a:cubicBezTo>
                    <a:pt x="5607" y="66413"/>
                    <a:pt x="4088" y="68165"/>
                    <a:pt x="4672" y="70034"/>
                  </a:cubicBezTo>
                  <a:cubicBezTo>
                    <a:pt x="4947" y="70914"/>
                    <a:pt x="5325" y="71147"/>
                    <a:pt x="6014" y="71147"/>
                  </a:cubicBezTo>
                  <a:cubicBezTo>
                    <a:pt x="6789" y="71147"/>
                    <a:pt x="7957" y="70852"/>
                    <a:pt x="9812" y="70852"/>
                  </a:cubicBezTo>
                  <a:cubicBezTo>
                    <a:pt x="13316" y="70852"/>
                    <a:pt x="15652" y="72954"/>
                    <a:pt x="16470" y="72954"/>
                  </a:cubicBezTo>
                  <a:cubicBezTo>
                    <a:pt x="16703" y="72954"/>
                    <a:pt x="17171" y="72969"/>
                    <a:pt x="17740" y="72969"/>
                  </a:cubicBezTo>
                  <a:cubicBezTo>
                    <a:pt x="19448" y="72969"/>
                    <a:pt x="22076" y="72838"/>
                    <a:pt x="22076" y="71786"/>
                  </a:cubicBezTo>
                  <a:cubicBezTo>
                    <a:pt x="22076" y="70268"/>
                    <a:pt x="20441" y="70151"/>
                    <a:pt x="19156" y="68983"/>
                  </a:cubicBezTo>
                  <a:cubicBezTo>
                    <a:pt x="18642" y="68418"/>
                    <a:pt x="18106" y="68259"/>
                    <a:pt x="17666" y="68259"/>
                  </a:cubicBezTo>
                  <a:cubicBezTo>
                    <a:pt x="17106" y="68259"/>
                    <a:pt x="16703" y="68516"/>
                    <a:pt x="16703" y="68516"/>
                  </a:cubicBezTo>
                  <a:lnTo>
                    <a:pt x="10863" y="65829"/>
                  </a:lnTo>
                  <a:lnTo>
                    <a:pt x="10863" y="45855"/>
                  </a:lnTo>
                  <a:cubicBezTo>
                    <a:pt x="10863" y="40365"/>
                    <a:pt x="10863" y="40482"/>
                    <a:pt x="11914" y="39431"/>
                  </a:cubicBezTo>
                  <a:cubicBezTo>
                    <a:pt x="13082" y="38380"/>
                    <a:pt x="11681" y="36511"/>
                    <a:pt x="14134" y="31839"/>
                  </a:cubicBezTo>
                  <a:cubicBezTo>
                    <a:pt x="16586" y="27050"/>
                    <a:pt x="19507" y="15369"/>
                    <a:pt x="18689" y="8244"/>
                  </a:cubicBezTo>
                  <a:cubicBezTo>
                    <a:pt x="17988" y="1235"/>
                    <a:pt x="14134" y="67"/>
                    <a:pt x="14134" y="67"/>
                  </a:cubicBezTo>
                  <a:cubicBezTo>
                    <a:pt x="13869" y="22"/>
                    <a:pt x="13612" y="0"/>
                    <a:pt x="13360" y="0"/>
                  </a:cubicBez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6484902" y="2661326"/>
              <a:ext cx="374528" cy="1031570"/>
            </a:xfrm>
            <a:custGeom>
              <a:avLst/>
              <a:gdLst/>
              <a:ahLst/>
              <a:cxnLst/>
              <a:rect l="l" t="t" r="r" b="b"/>
              <a:pathLst>
                <a:path w="23596" h="64991" extrusionOk="0">
                  <a:moveTo>
                    <a:pt x="16486" y="1"/>
                  </a:moveTo>
                  <a:cubicBezTo>
                    <a:pt x="11412" y="1"/>
                    <a:pt x="6059" y="10815"/>
                    <a:pt x="5957" y="16376"/>
                  </a:cubicBezTo>
                  <a:cubicBezTo>
                    <a:pt x="5957" y="22801"/>
                    <a:pt x="4439" y="24670"/>
                    <a:pt x="2220" y="33547"/>
                  </a:cubicBezTo>
                  <a:cubicBezTo>
                    <a:pt x="0" y="42307"/>
                    <a:pt x="6658" y="59361"/>
                    <a:pt x="6658" y="59361"/>
                  </a:cubicBezTo>
                  <a:lnTo>
                    <a:pt x="7709" y="63216"/>
                  </a:lnTo>
                  <a:cubicBezTo>
                    <a:pt x="7709" y="63216"/>
                    <a:pt x="8177" y="64851"/>
                    <a:pt x="11214" y="64968"/>
                  </a:cubicBezTo>
                  <a:cubicBezTo>
                    <a:pt x="11424" y="64983"/>
                    <a:pt x="11622" y="64990"/>
                    <a:pt x="11808" y="64990"/>
                  </a:cubicBezTo>
                  <a:cubicBezTo>
                    <a:pt x="14413" y="64990"/>
                    <a:pt x="14718" y="63566"/>
                    <a:pt x="14718" y="63566"/>
                  </a:cubicBezTo>
                  <a:lnTo>
                    <a:pt x="14251" y="48148"/>
                  </a:lnTo>
                  <a:cubicBezTo>
                    <a:pt x="14718" y="44176"/>
                    <a:pt x="16003" y="39738"/>
                    <a:pt x="16820" y="36817"/>
                  </a:cubicBezTo>
                  <a:cubicBezTo>
                    <a:pt x="17755" y="33430"/>
                    <a:pt x="21726" y="19647"/>
                    <a:pt x="22661" y="12755"/>
                  </a:cubicBezTo>
                  <a:cubicBezTo>
                    <a:pt x="23595" y="5981"/>
                    <a:pt x="19740" y="374"/>
                    <a:pt x="19740" y="374"/>
                  </a:cubicBezTo>
                  <a:lnTo>
                    <a:pt x="18806" y="841"/>
                  </a:lnTo>
                  <a:cubicBezTo>
                    <a:pt x="18053" y="261"/>
                    <a:pt x="17273" y="1"/>
                    <a:pt x="16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6601708" y="3670262"/>
              <a:ext cx="300355" cy="137757"/>
            </a:xfrm>
            <a:custGeom>
              <a:avLst/>
              <a:gdLst/>
              <a:ahLst/>
              <a:cxnLst/>
              <a:rect l="l" t="t" r="r" b="b"/>
              <a:pathLst>
                <a:path w="18923" h="8679" extrusionOk="0">
                  <a:moveTo>
                    <a:pt x="818" y="1"/>
                  </a:moveTo>
                  <a:lnTo>
                    <a:pt x="818" y="1"/>
                  </a:lnTo>
                  <a:cubicBezTo>
                    <a:pt x="818" y="2"/>
                    <a:pt x="0" y="2220"/>
                    <a:pt x="0" y="3505"/>
                  </a:cubicBezTo>
                  <a:cubicBezTo>
                    <a:pt x="0" y="4907"/>
                    <a:pt x="117" y="5608"/>
                    <a:pt x="1051" y="6192"/>
                  </a:cubicBezTo>
                  <a:cubicBezTo>
                    <a:pt x="1249" y="6290"/>
                    <a:pt x="1561" y="6327"/>
                    <a:pt x="1940" y="6327"/>
                  </a:cubicBezTo>
                  <a:cubicBezTo>
                    <a:pt x="2974" y="6327"/>
                    <a:pt x="4502" y="6057"/>
                    <a:pt x="5536" y="6057"/>
                  </a:cubicBezTo>
                  <a:cubicBezTo>
                    <a:pt x="5915" y="6057"/>
                    <a:pt x="6227" y="6093"/>
                    <a:pt x="6424" y="6192"/>
                  </a:cubicBezTo>
                  <a:cubicBezTo>
                    <a:pt x="7297" y="6519"/>
                    <a:pt x="10307" y="8679"/>
                    <a:pt x="12795" y="8679"/>
                  </a:cubicBezTo>
                  <a:cubicBezTo>
                    <a:pt x="12971" y="8679"/>
                    <a:pt x="13145" y="8668"/>
                    <a:pt x="13316" y="8645"/>
                  </a:cubicBezTo>
                  <a:cubicBezTo>
                    <a:pt x="15886" y="8294"/>
                    <a:pt x="18923" y="6542"/>
                    <a:pt x="18923" y="6542"/>
                  </a:cubicBezTo>
                  <a:cubicBezTo>
                    <a:pt x="18923" y="6542"/>
                    <a:pt x="15185" y="2804"/>
                    <a:pt x="13550" y="2804"/>
                  </a:cubicBezTo>
                  <a:cubicBezTo>
                    <a:pt x="12031" y="2804"/>
                    <a:pt x="10746" y="2337"/>
                    <a:pt x="10746" y="2337"/>
                  </a:cubicBezTo>
                  <a:lnTo>
                    <a:pt x="10746" y="2337"/>
                  </a:lnTo>
                  <a:cubicBezTo>
                    <a:pt x="10746" y="2337"/>
                    <a:pt x="12148" y="3272"/>
                    <a:pt x="11097" y="4323"/>
                  </a:cubicBezTo>
                  <a:cubicBezTo>
                    <a:pt x="10812" y="4639"/>
                    <a:pt x="10229" y="4767"/>
                    <a:pt x="9482" y="4767"/>
                  </a:cubicBezTo>
                  <a:cubicBezTo>
                    <a:pt x="7470" y="4767"/>
                    <a:pt x="4274" y="3836"/>
                    <a:pt x="2570" y="3155"/>
                  </a:cubicBezTo>
                  <a:cubicBezTo>
                    <a:pt x="234" y="2337"/>
                    <a:pt x="818" y="2"/>
                    <a:pt x="818" y="1"/>
                  </a:cubicBezTo>
                  <a:close/>
                </a:path>
              </a:pathLst>
            </a:custGeom>
            <a:solidFill>
              <a:srgbClr val="062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6273544" y="3826003"/>
              <a:ext cx="207660" cy="266991"/>
            </a:xfrm>
            <a:custGeom>
              <a:avLst/>
              <a:gdLst/>
              <a:ahLst/>
              <a:cxnLst/>
              <a:rect l="l" t="t" r="r" b="b"/>
              <a:pathLst>
                <a:path w="13083" h="16821" extrusionOk="0">
                  <a:moveTo>
                    <a:pt x="9929" y="9812"/>
                  </a:moveTo>
                  <a:cubicBezTo>
                    <a:pt x="9929" y="9812"/>
                    <a:pt x="9943" y="9821"/>
                    <a:pt x="9968" y="9839"/>
                  </a:cubicBezTo>
                  <a:lnTo>
                    <a:pt x="9968" y="9839"/>
                  </a:lnTo>
                  <a:cubicBezTo>
                    <a:pt x="9956" y="9819"/>
                    <a:pt x="9929" y="9812"/>
                    <a:pt x="9929" y="9812"/>
                  </a:cubicBezTo>
                  <a:close/>
                  <a:moveTo>
                    <a:pt x="935" y="1"/>
                  </a:moveTo>
                  <a:cubicBezTo>
                    <a:pt x="935" y="1"/>
                    <a:pt x="701" y="351"/>
                    <a:pt x="351" y="1402"/>
                  </a:cubicBezTo>
                  <a:cubicBezTo>
                    <a:pt x="0" y="2454"/>
                    <a:pt x="351" y="4089"/>
                    <a:pt x="351" y="4089"/>
                  </a:cubicBezTo>
                  <a:cubicBezTo>
                    <a:pt x="351" y="4089"/>
                    <a:pt x="585" y="10864"/>
                    <a:pt x="2687" y="13667"/>
                  </a:cubicBezTo>
                  <a:cubicBezTo>
                    <a:pt x="4673" y="16470"/>
                    <a:pt x="11214" y="16821"/>
                    <a:pt x="11214" y="16821"/>
                  </a:cubicBezTo>
                  <a:cubicBezTo>
                    <a:pt x="11214" y="16821"/>
                    <a:pt x="13083" y="15770"/>
                    <a:pt x="12148" y="13200"/>
                  </a:cubicBezTo>
                  <a:cubicBezTo>
                    <a:pt x="11310" y="10894"/>
                    <a:pt x="10189" y="9999"/>
                    <a:pt x="9968" y="9839"/>
                  </a:cubicBezTo>
                  <a:lnTo>
                    <a:pt x="9968" y="9839"/>
                  </a:lnTo>
                  <a:cubicBezTo>
                    <a:pt x="10005" y="9903"/>
                    <a:pt x="9889" y="10098"/>
                    <a:pt x="8294" y="10630"/>
                  </a:cubicBezTo>
                  <a:cubicBezTo>
                    <a:pt x="8005" y="10721"/>
                    <a:pt x="7716" y="10763"/>
                    <a:pt x="7430" y="10763"/>
                  </a:cubicBezTo>
                  <a:cubicBezTo>
                    <a:pt x="5516" y="10763"/>
                    <a:pt x="3718" y="8899"/>
                    <a:pt x="2804" y="7476"/>
                  </a:cubicBezTo>
                  <a:cubicBezTo>
                    <a:pt x="1753" y="572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FEF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6279100" y="3809321"/>
              <a:ext cx="207676" cy="266991"/>
            </a:xfrm>
            <a:custGeom>
              <a:avLst/>
              <a:gdLst/>
              <a:ahLst/>
              <a:cxnLst/>
              <a:rect l="l" t="t" r="r" b="b"/>
              <a:pathLst>
                <a:path w="13084" h="16821" extrusionOk="0">
                  <a:moveTo>
                    <a:pt x="935" y="0"/>
                  </a:moveTo>
                  <a:cubicBezTo>
                    <a:pt x="935" y="0"/>
                    <a:pt x="702" y="468"/>
                    <a:pt x="351" y="1519"/>
                  </a:cubicBezTo>
                  <a:cubicBezTo>
                    <a:pt x="1" y="2453"/>
                    <a:pt x="351" y="4089"/>
                    <a:pt x="351" y="4089"/>
                  </a:cubicBezTo>
                  <a:cubicBezTo>
                    <a:pt x="351" y="4089"/>
                    <a:pt x="585" y="10980"/>
                    <a:pt x="2687" y="13667"/>
                  </a:cubicBezTo>
                  <a:cubicBezTo>
                    <a:pt x="4790" y="16470"/>
                    <a:pt x="11214" y="16821"/>
                    <a:pt x="11214" y="16821"/>
                  </a:cubicBezTo>
                  <a:cubicBezTo>
                    <a:pt x="11214" y="16821"/>
                    <a:pt x="13083" y="15769"/>
                    <a:pt x="12149" y="13200"/>
                  </a:cubicBezTo>
                  <a:cubicBezTo>
                    <a:pt x="11214" y="10747"/>
                    <a:pt x="8295" y="7594"/>
                    <a:pt x="8294" y="7593"/>
                  </a:cubicBezTo>
                  <a:lnTo>
                    <a:pt x="8294" y="7593"/>
                  </a:lnTo>
                  <a:cubicBezTo>
                    <a:pt x="8295" y="7594"/>
                    <a:pt x="10396" y="9929"/>
                    <a:pt x="8294" y="10747"/>
                  </a:cubicBezTo>
                  <a:cubicBezTo>
                    <a:pt x="8021" y="10838"/>
                    <a:pt x="7745" y="10879"/>
                    <a:pt x="7467" y="10879"/>
                  </a:cubicBezTo>
                  <a:cubicBezTo>
                    <a:pt x="5607" y="10879"/>
                    <a:pt x="3719" y="9001"/>
                    <a:pt x="2804" y="7476"/>
                  </a:cubicBezTo>
                  <a:cubicBezTo>
                    <a:pt x="1753" y="5724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062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6277258" y="2684706"/>
              <a:ext cx="495032" cy="1162676"/>
            </a:xfrm>
            <a:custGeom>
              <a:avLst/>
              <a:gdLst/>
              <a:ahLst/>
              <a:cxnLst/>
              <a:rect l="l" t="t" r="r" b="b"/>
              <a:pathLst>
                <a:path w="31188" h="73251" extrusionOk="0">
                  <a:moveTo>
                    <a:pt x="20480" y="0"/>
                  </a:moveTo>
                  <a:cubicBezTo>
                    <a:pt x="15214" y="0"/>
                    <a:pt x="9481" y="3834"/>
                    <a:pt x="7709" y="9413"/>
                  </a:cubicBezTo>
                  <a:cubicBezTo>
                    <a:pt x="5490" y="16889"/>
                    <a:pt x="5490" y="45857"/>
                    <a:pt x="5490" y="45857"/>
                  </a:cubicBezTo>
                  <a:cubicBezTo>
                    <a:pt x="5490" y="45857"/>
                    <a:pt x="1285" y="49595"/>
                    <a:pt x="1402" y="53216"/>
                  </a:cubicBezTo>
                  <a:cubicBezTo>
                    <a:pt x="351" y="58822"/>
                    <a:pt x="701" y="68634"/>
                    <a:pt x="701" y="68634"/>
                  </a:cubicBezTo>
                  <a:cubicBezTo>
                    <a:pt x="701" y="68634"/>
                    <a:pt x="0" y="72021"/>
                    <a:pt x="3621" y="72956"/>
                  </a:cubicBezTo>
                  <a:cubicBezTo>
                    <a:pt x="4345" y="73166"/>
                    <a:pt x="4897" y="73250"/>
                    <a:pt x="5315" y="73250"/>
                  </a:cubicBezTo>
                  <a:cubicBezTo>
                    <a:pt x="6990" y="73250"/>
                    <a:pt x="6541" y="71905"/>
                    <a:pt x="6541" y="71905"/>
                  </a:cubicBezTo>
                  <a:cubicBezTo>
                    <a:pt x="6541" y="71905"/>
                    <a:pt x="6541" y="69218"/>
                    <a:pt x="7242" y="65013"/>
                  </a:cubicBezTo>
                  <a:cubicBezTo>
                    <a:pt x="7943" y="60925"/>
                    <a:pt x="17171" y="44455"/>
                    <a:pt x="17171" y="44455"/>
                  </a:cubicBezTo>
                  <a:cubicBezTo>
                    <a:pt x="17171" y="44455"/>
                    <a:pt x="31187" y="4624"/>
                    <a:pt x="25230" y="1237"/>
                  </a:cubicBezTo>
                  <a:cubicBezTo>
                    <a:pt x="23790" y="390"/>
                    <a:pt x="22159" y="0"/>
                    <a:pt x="20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6379223" y="2183770"/>
              <a:ext cx="737913" cy="778657"/>
            </a:xfrm>
            <a:custGeom>
              <a:avLst/>
              <a:gdLst/>
              <a:ahLst/>
              <a:cxnLst/>
              <a:rect l="l" t="t" r="r" b="b"/>
              <a:pathLst>
                <a:path w="46490" h="49057" extrusionOk="0">
                  <a:moveTo>
                    <a:pt x="31366" y="0"/>
                  </a:moveTo>
                  <a:cubicBezTo>
                    <a:pt x="22934" y="0"/>
                    <a:pt x="12110" y="4046"/>
                    <a:pt x="5023" y="21700"/>
                  </a:cubicBezTo>
                  <a:cubicBezTo>
                    <a:pt x="3271" y="26022"/>
                    <a:pt x="0" y="43310"/>
                    <a:pt x="0" y="43310"/>
                  </a:cubicBezTo>
                  <a:cubicBezTo>
                    <a:pt x="0" y="43310"/>
                    <a:pt x="8177" y="48799"/>
                    <a:pt x="13667" y="49033"/>
                  </a:cubicBezTo>
                  <a:cubicBezTo>
                    <a:pt x="14032" y="49049"/>
                    <a:pt x="14389" y="49056"/>
                    <a:pt x="14738" y="49056"/>
                  </a:cubicBezTo>
                  <a:cubicBezTo>
                    <a:pt x="27444" y="49056"/>
                    <a:pt x="29435" y="38988"/>
                    <a:pt x="29435" y="38988"/>
                  </a:cubicBezTo>
                  <a:cubicBezTo>
                    <a:pt x="29435" y="38988"/>
                    <a:pt x="38897" y="26022"/>
                    <a:pt x="41233" y="22518"/>
                  </a:cubicBezTo>
                  <a:cubicBezTo>
                    <a:pt x="44036" y="18430"/>
                    <a:pt x="46489" y="5464"/>
                    <a:pt x="43919" y="2895"/>
                  </a:cubicBezTo>
                  <a:cubicBezTo>
                    <a:pt x="43919" y="2895"/>
                    <a:pt x="38498" y="0"/>
                    <a:pt x="31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6896492" y="2103630"/>
              <a:ext cx="153900" cy="320736"/>
            </a:xfrm>
            <a:custGeom>
              <a:avLst/>
              <a:gdLst/>
              <a:ahLst/>
              <a:cxnLst/>
              <a:rect l="l" t="t" r="r" b="b"/>
              <a:pathLst>
                <a:path w="9696" h="20207" extrusionOk="0">
                  <a:moveTo>
                    <a:pt x="3972" y="1"/>
                  </a:moveTo>
                  <a:cubicBezTo>
                    <a:pt x="3972" y="1"/>
                    <a:pt x="584" y="2571"/>
                    <a:pt x="584" y="5257"/>
                  </a:cubicBezTo>
                  <a:cubicBezTo>
                    <a:pt x="584" y="8061"/>
                    <a:pt x="0" y="8061"/>
                    <a:pt x="1402" y="9112"/>
                  </a:cubicBezTo>
                  <a:cubicBezTo>
                    <a:pt x="3510" y="10903"/>
                    <a:pt x="3811" y="20207"/>
                    <a:pt x="4879" y="20207"/>
                  </a:cubicBezTo>
                  <a:cubicBezTo>
                    <a:pt x="4995" y="20207"/>
                    <a:pt x="5119" y="20098"/>
                    <a:pt x="5256" y="19858"/>
                  </a:cubicBezTo>
                  <a:cubicBezTo>
                    <a:pt x="5607" y="19274"/>
                    <a:pt x="7476" y="13667"/>
                    <a:pt x="7476" y="12149"/>
                  </a:cubicBezTo>
                  <a:cubicBezTo>
                    <a:pt x="7476" y="10630"/>
                    <a:pt x="9695" y="8761"/>
                    <a:pt x="9695" y="8761"/>
                  </a:cubicBezTo>
                  <a:lnTo>
                    <a:pt x="3972" y="1"/>
                  </a:ln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6837161" y="2153692"/>
              <a:ext cx="165026" cy="302228"/>
            </a:xfrm>
            <a:custGeom>
              <a:avLst/>
              <a:gdLst/>
              <a:ahLst/>
              <a:cxnLst/>
              <a:rect l="l" t="t" r="r" b="b"/>
              <a:pathLst>
                <a:path w="10397" h="19041" extrusionOk="0">
                  <a:moveTo>
                    <a:pt x="4673" y="1"/>
                  </a:moveTo>
                  <a:lnTo>
                    <a:pt x="234" y="1986"/>
                  </a:lnTo>
                  <a:cubicBezTo>
                    <a:pt x="234" y="1986"/>
                    <a:pt x="0" y="9462"/>
                    <a:pt x="2453" y="10864"/>
                  </a:cubicBezTo>
                  <a:cubicBezTo>
                    <a:pt x="4906" y="12382"/>
                    <a:pt x="4673" y="13667"/>
                    <a:pt x="4673" y="13667"/>
                  </a:cubicBezTo>
                  <a:lnTo>
                    <a:pt x="6191" y="13667"/>
                  </a:lnTo>
                  <a:lnTo>
                    <a:pt x="5140" y="15302"/>
                  </a:lnTo>
                  <a:lnTo>
                    <a:pt x="7943" y="19040"/>
                  </a:lnTo>
                  <a:cubicBezTo>
                    <a:pt x="7943" y="19040"/>
                    <a:pt x="10396" y="15419"/>
                    <a:pt x="7359" y="9579"/>
                  </a:cubicBezTo>
                  <a:cubicBezTo>
                    <a:pt x="4322" y="3622"/>
                    <a:pt x="4673" y="3622"/>
                    <a:pt x="4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6966934" y="2242689"/>
              <a:ext cx="83458" cy="203962"/>
            </a:xfrm>
            <a:custGeom>
              <a:avLst/>
              <a:gdLst/>
              <a:ahLst/>
              <a:cxnLst/>
              <a:rect l="l" t="t" r="r" b="b"/>
              <a:pathLst>
                <a:path w="5258" h="12850" extrusionOk="0">
                  <a:moveTo>
                    <a:pt x="3505" y="0"/>
                  </a:moveTo>
                  <a:lnTo>
                    <a:pt x="1" y="12849"/>
                  </a:lnTo>
                  <a:lnTo>
                    <a:pt x="3972" y="8060"/>
                  </a:lnTo>
                  <a:lnTo>
                    <a:pt x="3622" y="6892"/>
                  </a:lnTo>
                  <a:lnTo>
                    <a:pt x="4790" y="5607"/>
                  </a:lnTo>
                  <a:lnTo>
                    <a:pt x="5257" y="1869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6933570" y="1933128"/>
              <a:ext cx="287387" cy="384432"/>
            </a:xfrm>
            <a:custGeom>
              <a:avLst/>
              <a:gdLst/>
              <a:ahLst/>
              <a:cxnLst/>
              <a:rect l="l" t="t" r="r" b="b"/>
              <a:pathLst>
                <a:path w="18106" h="24220" extrusionOk="0">
                  <a:moveTo>
                    <a:pt x="7109" y="1"/>
                  </a:moveTo>
                  <a:cubicBezTo>
                    <a:pt x="1274" y="1"/>
                    <a:pt x="0" y="7835"/>
                    <a:pt x="0" y="11210"/>
                  </a:cubicBezTo>
                  <a:cubicBezTo>
                    <a:pt x="0" y="15182"/>
                    <a:pt x="5373" y="22307"/>
                    <a:pt x="7826" y="23475"/>
                  </a:cubicBezTo>
                  <a:cubicBezTo>
                    <a:pt x="8663" y="23893"/>
                    <a:pt x="9561" y="24220"/>
                    <a:pt x="10301" y="24220"/>
                  </a:cubicBezTo>
                  <a:cubicBezTo>
                    <a:pt x="11007" y="24220"/>
                    <a:pt x="11570" y="23923"/>
                    <a:pt x="11798" y="23124"/>
                  </a:cubicBezTo>
                  <a:cubicBezTo>
                    <a:pt x="12265" y="21606"/>
                    <a:pt x="13667" y="21255"/>
                    <a:pt x="13900" y="20438"/>
                  </a:cubicBezTo>
                  <a:cubicBezTo>
                    <a:pt x="14134" y="19620"/>
                    <a:pt x="15419" y="19036"/>
                    <a:pt x="15886" y="17518"/>
                  </a:cubicBezTo>
                  <a:cubicBezTo>
                    <a:pt x="16236" y="15882"/>
                    <a:pt x="15535" y="15999"/>
                    <a:pt x="15886" y="14948"/>
                  </a:cubicBezTo>
                  <a:cubicBezTo>
                    <a:pt x="16119" y="14013"/>
                    <a:pt x="18105" y="12495"/>
                    <a:pt x="17638" y="8524"/>
                  </a:cubicBezTo>
                  <a:cubicBezTo>
                    <a:pt x="17171" y="4552"/>
                    <a:pt x="11798" y="1398"/>
                    <a:pt x="11447" y="1165"/>
                  </a:cubicBezTo>
                  <a:cubicBezTo>
                    <a:pt x="9777" y="350"/>
                    <a:pt x="8341" y="1"/>
                    <a:pt x="7109" y="1"/>
                  </a:cubicBez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7345160" y="4289511"/>
              <a:ext cx="109393" cy="213247"/>
            </a:xfrm>
            <a:custGeom>
              <a:avLst/>
              <a:gdLst/>
              <a:ahLst/>
              <a:cxnLst/>
              <a:rect l="l" t="t" r="r" b="b"/>
              <a:pathLst>
                <a:path w="6892" h="13435" extrusionOk="0">
                  <a:moveTo>
                    <a:pt x="6892" y="0"/>
                  </a:moveTo>
                  <a:lnTo>
                    <a:pt x="2687" y="2453"/>
                  </a:lnTo>
                  <a:cubicBezTo>
                    <a:pt x="2687" y="2453"/>
                    <a:pt x="2920" y="7593"/>
                    <a:pt x="1752" y="9578"/>
                  </a:cubicBezTo>
                  <a:cubicBezTo>
                    <a:pt x="584" y="11564"/>
                    <a:pt x="0" y="13316"/>
                    <a:pt x="818" y="13433"/>
                  </a:cubicBezTo>
                  <a:cubicBezTo>
                    <a:pt x="828" y="13434"/>
                    <a:pt x="838" y="13435"/>
                    <a:pt x="849" y="13435"/>
                  </a:cubicBezTo>
                  <a:cubicBezTo>
                    <a:pt x="1839" y="13435"/>
                    <a:pt x="5847" y="8145"/>
                    <a:pt x="6424" y="5256"/>
                  </a:cubicBezTo>
                  <a:cubicBezTo>
                    <a:pt x="6892" y="2336"/>
                    <a:pt x="6892" y="0"/>
                    <a:pt x="6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7426729" y="4363668"/>
              <a:ext cx="18555" cy="31539"/>
            </a:xfrm>
            <a:custGeom>
              <a:avLst/>
              <a:gdLst/>
              <a:ahLst/>
              <a:cxnLst/>
              <a:rect l="l" t="t" r="r" b="b"/>
              <a:pathLst>
                <a:path w="1169" h="1987" extrusionOk="0">
                  <a:moveTo>
                    <a:pt x="117" y="0"/>
                  </a:moveTo>
                  <a:cubicBezTo>
                    <a:pt x="117" y="701"/>
                    <a:pt x="117" y="1285"/>
                    <a:pt x="1" y="1986"/>
                  </a:cubicBezTo>
                  <a:cubicBezTo>
                    <a:pt x="176" y="1928"/>
                    <a:pt x="351" y="1899"/>
                    <a:pt x="526" y="1899"/>
                  </a:cubicBezTo>
                  <a:cubicBezTo>
                    <a:pt x="701" y="1899"/>
                    <a:pt x="877" y="1928"/>
                    <a:pt x="1052" y="1986"/>
                  </a:cubicBezTo>
                  <a:cubicBezTo>
                    <a:pt x="1052" y="1285"/>
                    <a:pt x="1169" y="701"/>
                    <a:pt x="1169" y="0"/>
                  </a:cubicBezTo>
                  <a:close/>
                </a:path>
              </a:pathLst>
            </a:custGeom>
            <a:solidFill>
              <a:srgbClr val="0D5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7285829" y="4363668"/>
              <a:ext cx="216929" cy="278578"/>
            </a:xfrm>
            <a:custGeom>
              <a:avLst/>
              <a:gdLst/>
              <a:ahLst/>
              <a:cxnLst/>
              <a:rect l="l" t="t" r="r" b="b"/>
              <a:pathLst>
                <a:path w="13667" h="17551" extrusionOk="0">
                  <a:moveTo>
                    <a:pt x="10046" y="0"/>
                  </a:moveTo>
                  <a:cubicBezTo>
                    <a:pt x="10046" y="701"/>
                    <a:pt x="9929" y="1285"/>
                    <a:pt x="9929" y="1986"/>
                  </a:cubicBezTo>
                  <a:cubicBezTo>
                    <a:pt x="11214" y="2337"/>
                    <a:pt x="12148" y="3621"/>
                    <a:pt x="12148" y="5724"/>
                  </a:cubicBezTo>
                  <a:cubicBezTo>
                    <a:pt x="12148" y="9111"/>
                    <a:pt x="9812" y="13200"/>
                    <a:pt x="6892" y="14835"/>
                  </a:cubicBezTo>
                  <a:cubicBezTo>
                    <a:pt x="6034" y="15349"/>
                    <a:pt x="5217" y="15592"/>
                    <a:pt x="4490" y="15592"/>
                  </a:cubicBezTo>
                  <a:cubicBezTo>
                    <a:pt x="2742" y="15592"/>
                    <a:pt x="1519" y="14190"/>
                    <a:pt x="1519" y="11798"/>
                  </a:cubicBezTo>
                  <a:cubicBezTo>
                    <a:pt x="1519" y="8410"/>
                    <a:pt x="3972" y="4322"/>
                    <a:pt x="6892" y="2687"/>
                  </a:cubicBezTo>
                  <a:cubicBezTo>
                    <a:pt x="7593" y="2220"/>
                    <a:pt x="8294" y="1986"/>
                    <a:pt x="8878" y="1986"/>
                  </a:cubicBezTo>
                  <a:cubicBezTo>
                    <a:pt x="8994" y="1285"/>
                    <a:pt x="8994" y="701"/>
                    <a:pt x="8994" y="0"/>
                  </a:cubicBezTo>
                  <a:lnTo>
                    <a:pt x="8994" y="0"/>
                  </a:lnTo>
                  <a:cubicBezTo>
                    <a:pt x="8294" y="234"/>
                    <a:pt x="7593" y="468"/>
                    <a:pt x="6892" y="935"/>
                  </a:cubicBezTo>
                  <a:cubicBezTo>
                    <a:pt x="6541" y="1052"/>
                    <a:pt x="6191" y="1285"/>
                    <a:pt x="5841" y="1519"/>
                  </a:cubicBezTo>
                  <a:cubicBezTo>
                    <a:pt x="2570" y="3972"/>
                    <a:pt x="0" y="8761"/>
                    <a:pt x="0" y="12732"/>
                  </a:cubicBezTo>
                  <a:cubicBezTo>
                    <a:pt x="0" y="15780"/>
                    <a:pt x="1511" y="17550"/>
                    <a:pt x="3753" y="17550"/>
                  </a:cubicBezTo>
                  <a:cubicBezTo>
                    <a:pt x="4691" y="17550"/>
                    <a:pt x="5756" y="17241"/>
                    <a:pt x="6892" y="16587"/>
                  </a:cubicBezTo>
                  <a:cubicBezTo>
                    <a:pt x="10630" y="14484"/>
                    <a:pt x="13667" y="9111"/>
                    <a:pt x="13667" y="4789"/>
                  </a:cubicBezTo>
                  <a:cubicBezTo>
                    <a:pt x="13667" y="1753"/>
                    <a:pt x="12148" y="0"/>
                    <a:pt x="10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7400777" y="4395190"/>
              <a:ext cx="11142" cy="228056"/>
            </a:xfrm>
            <a:custGeom>
              <a:avLst/>
              <a:gdLst/>
              <a:ahLst/>
              <a:cxnLst/>
              <a:rect l="l" t="t" r="r" b="b"/>
              <a:pathLst>
                <a:path w="702" h="14368" extrusionOk="0">
                  <a:moveTo>
                    <a:pt x="701" y="0"/>
                  </a:moveTo>
                  <a:lnTo>
                    <a:pt x="0" y="467"/>
                  </a:lnTo>
                  <a:lnTo>
                    <a:pt x="0" y="14367"/>
                  </a:lnTo>
                  <a:lnTo>
                    <a:pt x="701" y="1401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7334034" y="4389619"/>
              <a:ext cx="144630" cy="239183"/>
            </a:xfrm>
            <a:custGeom>
              <a:avLst/>
              <a:gdLst/>
              <a:ahLst/>
              <a:cxnLst/>
              <a:rect l="l" t="t" r="r" b="b"/>
              <a:pathLst>
                <a:path w="9112" h="15069" extrusionOk="0">
                  <a:moveTo>
                    <a:pt x="8527" y="1"/>
                  </a:moveTo>
                  <a:lnTo>
                    <a:pt x="0" y="14835"/>
                  </a:lnTo>
                  <a:lnTo>
                    <a:pt x="584" y="15069"/>
                  </a:lnTo>
                  <a:lnTo>
                    <a:pt x="9111" y="234"/>
                  </a:lnTo>
                  <a:lnTo>
                    <a:pt x="85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7309923" y="4447094"/>
              <a:ext cx="192835" cy="124234"/>
            </a:xfrm>
            <a:custGeom>
              <a:avLst/>
              <a:gdLst/>
              <a:ahLst/>
              <a:cxnLst/>
              <a:rect l="l" t="t" r="r" b="b"/>
              <a:pathLst>
                <a:path w="12149" h="7827" extrusionOk="0">
                  <a:moveTo>
                    <a:pt x="12149" y="1"/>
                  </a:moveTo>
                  <a:lnTo>
                    <a:pt x="1" y="7009"/>
                  </a:lnTo>
                  <a:lnTo>
                    <a:pt x="1" y="7827"/>
                  </a:lnTo>
                  <a:lnTo>
                    <a:pt x="12149" y="818"/>
                  </a:lnTo>
                  <a:lnTo>
                    <a:pt x="12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7334034" y="4461934"/>
              <a:ext cx="144630" cy="94568"/>
            </a:xfrm>
            <a:custGeom>
              <a:avLst/>
              <a:gdLst/>
              <a:ahLst/>
              <a:cxnLst/>
              <a:rect l="l" t="t" r="r" b="b"/>
              <a:pathLst>
                <a:path w="9112" h="5958" extrusionOk="0">
                  <a:moveTo>
                    <a:pt x="584" y="0"/>
                  </a:moveTo>
                  <a:lnTo>
                    <a:pt x="0" y="935"/>
                  </a:lnTo>
                  <a:lnTo>
                    <a:pt x="8527" y="5957"/>
                  </a:lnTo>
                  <a:lnTo>
                    <a:pt x="9111" y="5023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7298797" y="4369969"/>
              <a:ext cx="215088" cy="279308"/>
            </a:xfrm>
            <a:custGeom>
              <a:avLst/>
              <a:gdLst/>
              <a:ahLst/>
              <a:cxnLst/>
              <a:rect l="l" t="t" r="r" b="b"/>
              <a:pathLst>
                <a:path w="13551" h="17597" extrusionOk="0">
                  <a:moveTo>
                    <a:pt x="9088" y="1955"/>
                  </a:moveTo>
                  <a:cubicBezTo>
                    <a:pt x="10837" y="1955"/>
                    <a:pt x="12032" y="3338"/>
                    <a:pt x="12032" y="5677"/>
                  </a:cubicBezTo>
                  <a:cubicBezTo>
                    <a:pt x="12032" y="9065"/>
                    <a:pt x="9696" y="13270"/>
                    <a:pt x="6776" y="14905"/>
                  </a:cubicBezTo>
                  <a:cubicBezTo>
                    <a:pt x="5923" y="15382"/>
                    <a:pt x="5121" y="15611"/>
                    <a:pt x="4411" y="15611"/>
                  </a:cubicBezTo>
                  <a:cubicBezTo>
                    <a:pt x="2691" y="15611"/>
                    <a:pt x="1519" y="14267"/>
                    <a:pt x="1519" y="11868"/>
                  </a:cubicBezTo>
                  <a:cubicBezTo>
                    <a:pt x="1519" y="8481"/>
                    <a:pt x="3856" y="4392"/>
                    <a:pt x="6776" y="2640"/>
                  </a:cubicBezTo>
                  <a:cubicBezTo>
                    <a:pt x="7607" y="2175"/>
                    <a:pt x="8392" y="1955"/>
                    <a:pt x="9088" y="1955"/>
                  </a:cubicBezTo>
                  <a:close/>
                  <a:moveTo>
                    <a:pt x="9760" y="0"/>
                  </a:moveTo>
                  <a:cubicBezTo>
                    <a:pt x="8859" y="0"/>
                    <a:pt x="7846" y="286"/>
                    <a:pt x="6776" y="888"/>
                  </a:cubicBezTo>
                  <a:cubicBezTo>
                    <a:pt x="3038" y="3108"/>
                    <a:pt x="1" y="8364"/>
                    <a:pt x="1" y="12686"/>
                  </a:cubicBezTo>
                  <a:cubicBezTo>
                    <a:pt x="1" y="15763"/>
                    <a:pt x="1540" y="17596"/>
                    <a:pt x="3776" y="17596"/>
                  </a:cubicBezTo>
                  <a:cubicBezTo>
                    <a:pt x="4681" y="17596"/>
                    <a:pt x="5699" y="17296"/>
                    <a:pt x="6776" y="16657"/>
                  </a:cubicBezTo>
                  <a:cubicBezTo>
                    <a:pt x="10513" y="14438"/>
                    <a:pt x="13550" y="9182"/>
                    <a:pt x="13550" y="4860"/>
                  </a:cubicBezTo>
                  <a:cubicBezTo>
                    <a:pt x="13550" y="1776"/>
                    <a:pt x="12004" y="0"/>
                    <a:pt x="9760" y="0"/>
                  </a:cubicBez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7298797" y="4369969"/>
              <a:ext cx="215088" cy="279308"/>
            </a:xfrm>
            <a:custGeom>
              <a:avLst/>
              <a:gdLst/>
              <a:ahLst/>
              <a:cxnLst/>
              <a:rect l="l" t="t" r="r" b="b"/>
              <a:pathLst>
                <a:path w="13551" h="17597" extrusionOk="0">
                  <a:moveTo>
                    <a:pt x="9088" y="1955"/>
                  </a:moveTo>
                  <a:cubicBezTo>
                    <a:pt x="10837" y="1955"/>
                    <a:pt x="12032" y="3338"/>
                    <a:pt x="12032" y="5677"/>
                  </a:cubicBezTo>
                  <a:cubicBezTo>
                    <a:pt x="12032" y="9065"/>
                    <a:pt x="9696" y="13270"/>
                    <a:pt x="6776" y="14905"/>
                  </a:cubicBezTo>
                  <a:cubicBezTo>
                    <a:pt x="5923" y="15382"/>
                    <a:pt x="5121" y="15611"/>
                    <a:pt x="4411" y="15611"/>
                  </a:cubicBezTo>
                  <a:cubicBezTo>
                    <a:pt x="2691" y="15611"/>
                    <a:pt x="1519" y="14267"/>
                    <a:pt x="1519" y="11868"/>
                  </a:cubicBezTo>
                  <a:cubicBezTo>
                    <a:pt x="1519" y="8481"/>
                    <a:pt x="3856" y="4392"/>
                    <a:pt x="6776" y="2640"/>
                  </a:cubicBezTo>
                  <a:cubicBezTo>
                    <a:pt x="7607" y="2175"/>
                    <a:pt x="8392" y="1955"/>
                    <a:pt x="9088" y="1955"/>
                  </a:cubicBezTo>
                  <a:close/>
                  <a:moveTo>
                    <a:pt x="9760" y="0"/>
                  </a:moveTo>
                  <a:cubicBezTo>
                    <a:pt x="8859" y="0"/>
                    <a:pt x="7846" y="286"/>
                    <a:pt x="6776" y="888"/>
                  </a:cubicBezTo>
                  <a:cubicBezTo>
                    <a:pt x="3038" y="3108"/>
                    <a:pt x="1" y="8364"/>
                    <a:pt x="1" y="12686"/>
                  </a:cubicBezTo>
                  <a:cubicBezTo>
                    <a:pt x="1" y="15763"/>
                    <a:pt x="1540" y="17596"/>
                    <a:pt x="3776" y="17596"/>
                  </a:cubicBezTo>
                  <a:cubicBezTo>
                    <a:pt x="4681" y="17596"/>
                    <a:pt x="5699" y="17296"/>
                    <a:pt x="6776" y="16657"/>
                  </a:cubicBezTo>
                  <a:cubicBezTo>
                    <a:pt x="10513" y="14438"/>
                    <a:pt x="13550" y="9182"/>
                    <a:pt x="13550" y="4860"/>
                  </a:cubicBezTo>
                  <a:cubicBezTo>
                    <a:pt x="13550" y="1776"/>
                    <a:pt x="12004" y="0"/>
                    <a:pt x="9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7393365" y="4317320"/>
              <a:ext cx="109393" cy="213247"/>
            </a:xfrm>
            <a:custGeom>
              <a:avLst/>
              <a:gdLst/>
              <a:ahLst/>
              <a:cxnLst/>
              <a:rect l="l" t="t" r="r" b="b"/>
              <a:pathLst>
                <a:path w="6892" h="13435" extrusionOk="0">
                  <a:moveTo>
                    <a:pt x="6892" y="0"/>
                  </a:moveTo>
                  <a:lnTo>
                    <a:pt x="2687" y="2453"/>
                  </a:lnTo>
                  <a:cubicBezTo>
                    <a:pt x="2687" y="2453"/>
                    <a:pt x="2803" y="7593"/>
                    <a:pt x="1752" y="9578"/>
                  </a:cubicBezTo>
                  <a:cubicBezTo>
                    <a:pt x="584" y="11564"/>
                    <a:pt x="0" y="13316"/>
                    <a:pt x="818" y="13433"/>
                  </a:cubicBezTo>
                  <a:cubicBezTo>
                    <a:pt x="828" y="13434"/>
                    <a:pt x="838" y="13435"/>
                    <a:pt x="849" y="13435"/>
                  </a:cubicBezTo>
                  <a:cubicBezTo>
                    <a:pt x="1839" y="13435"/>
                    <a:pt x="5847" y="8145"/>
                    <a:pt x="6424" y="5257"/>
                  </a:cubicBezTo>
                  <a:cubicBezTo>
                    <a:pt x="6892" y="2337"/>
                    <a:pt x="6892" y="0"/>
                    <a:pt x="6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7391508" y="4289511"/>
              <a:ext cx="111250" cy="66760"/>
            </a:xfrm>
            <a:custGeom>
              <a:avLst/>
              <a:gdLst/>
              <a:ahLst/>
              <a:cxnLst/>
              <a:rect l="l" t="t" r="r" b="b"/>
              <a:pathLst>
                <a:path w="7009" h="4206" extrusionOk="0">
                  <a:moveTo>
                    <a:pt x="3972" y="0"/>
                  </a:moveTo>
                  <a:lnTo>
                    <a:pt x="0" y="2336"/>
                  </a:lnTo>
                  <a:lnTo>
                    <a:pt x="2804" y="4205"/>
                  </a:lnTo>
                  <a:lnTo>
                    <a:pt x="7009" y="1752"/>
                  </a:lnTo>
                  <a:lnTo>
                    <a:pt x="39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7378524" y="4317320"/>
              <a:ext cx="66760" cy="213215"/>
            </a:xfrm>
            <a:custGeom>
              <a:avLst/>
              <a:gdLst/>
              <a:ahLst/>
              <a:cxnLst/>
              <a:rect l="l" t="t" r="r" b="b"/>
              <a:pathLst>
                <a:path w="4206" h="13433" extrusionOk="0">
                  <a:moveTo>
                    <a:pt x="818" y="0"/>
                  </a:moveTo>
                  <a:lnTo>
                    <a:pt x="468" y="117"/>
                  </a:lnTo>
                  <a:lnTo>
                    <a:pt x="351" y="234"/>
                  </a:lnTo>
                  <a:lnTo>
                    <a:pt x="117" y="468"/>
                  </a:lnTo>
                  <a:lnTo>
                    <a:pt x="117" y="818"/>
                  </a:lnTo>
                  <a:cubicBezTo>
                    <a:pt x="117" y="1285"/>
                    <a:pt x="117" y="1869"/>
                    <a:pt x="117" y="2336"/>
                  </a:cubicBezTo>
                  <a:lnTo>
                    <a:pt x="1" y="3972"/>
                  </a:lnTo>
                  <a:lnTo>
                    <a:pt x="1" y="4205"/>
                  </a:lnTo>
                  <a:cubicBezTo>
                    <a:pt x="1" y="4205"/>
                    <a:pt x="1" y="4322"/>
                    <a:pt x="1" y="4439"/>
                  </a:cubicBezTo>
                  <a:cubicBezTo>
                    <a:pt x="351" y="4205"/>
                    <a:pt x="701" y="3972"/>
                    <a:pt x="1052" y="3855"/>
                  </a:cubicBezTo>
                  <a:lnTo>
                    <a:pt x="1169" y="2453"/>
                  </a:lnTo>
                  <a:cubicBezTo>
                    <a:pt x="1169" y="2103"/>
                    <a:pt x="1169" y="1869"/>
                    <a:pt x="1169" y="1519"/>
                  </a:cubicBezTo>
                  <a:lnTo>
                    <a:pt x="3154" y="2804"/>
                  </a:lnTo>
                  <a:lnTo>
                    <a:pt x="3154" y="2920"/>
                  </a:lnTo>
                  <a:cubicBezTo>
                    <a:pt x="3154" y="3621"/>
                    <a:pt x="3154" y="4205"/>
                    <a:pt x="3038" y="4906"/>
                  </a:cubicBezTo>
                  <a:cubicBezTo>
                    <a:pt x="3154" y="5023"/>
                    <a:pt x="3038" y="5140"/>
                    <a:pt x="3038" y="5257"/>
                  </a:cubicBezTo>
                  <a:cubicBezTo>
                    <a:pt x="3038" y="5607"/>
                    <a:pt x="3038" y="5957"/>
                    <a:pt x="3038" y="6308"/>
                  </a:cubicBezTo>
                  <a:cubicBezTo>
                    <a:pt x="3388" y="7242"/>
                    <a:pt x="2337" y="9462"/>
                    <a:pt x="2337" y="9462"/>
                  </a:cubicBezTo>
                  <a:cubicBezTo>
                    <a:pt x="2103" y="9812"/>
                    <a:pt x="1519" y="10630"/>
                    <a:pt x="1285" y="12148"/>
                  </a:cubicBezTo>
                  <a:cubicBezTo>
                    <a:pt x="1285" y="12382"/>
                    <a:pt x="1169" y="12732"/>
                    <a:pt x="1285" y="12966"/>
                  </a:cubicBezTo>
                  <a:cubicBezTo>
                    <a:pt x="1285" y="13199"/>
                    <a:pt x="1519" y="13433"/>
                    <a:pt x="1753" y="13433"/>
                  </a:cubicBezTo>
                  <a:cubicBezTo>
                    <a:pt x="1285" y="13316"/>
                    <a:pt x="1986" y="11330"/>
                    <a:pt x="2103" y="10980"/>
                  </a:cubicBezTo>
                  <a:cubicBezTo>
                    <a:pt x="2103" y="10980"/>
                    <a:pt x="3388" y="8644"/>
                    <a:pt x="3505" y="8294"/>
                  </a:cubicBezTo>
                  <a:cubicBezTo>
                    <a:pt x="3855" y="7359"/>
                    <a:pt x="3972" y="6425"/>
                    <a:pt x="4089" y="5373"/>
                  </a:cubicBezTo>
                  <a:cubicBezTo>
                    <a:pt x="4089" y="5257"/>
                    <a:pt x="4089" y="5023"/>
                    <a:pt x="4089" y="4906"/>
                  </a:cubicBezTo>
                  <a:cubicBezTo>
                    <a:pt x="4089" y="4205"/>
                    <a:pt x="4206" y="3621"/>
                    <a:pt x="4206" y="2920"/>
                  </a:cubicBezTo>
                  <a:lnTo>
                    <a:pt x="4206" y="2220"/>
                  </a:lnTo>
                  <a:lnTo>
                    <a:pt x="3972" y="1986"/>
                  </a:lnTo>
                  <a:lnTo>
                    <a:pt x="1052" y="117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6319892" y="3822304"/>
              <a:ext cx="111250" cy="211390"/>
            </a:xfrm>
            <a:custGeom>
              <a:avLst/>
              <a:gdLst/>
              <a:ahLst/>
              <a:cxnLst/>
              <a:rect l="l" t="t" r="r" b="b"/>
              <a:pathLst>
                <a:path w="7009" h="13318" extrusionOk="0">
                  <a:moveTo>
                    <a:pt x="7009" y="0"/>
                  </a:moveTo>
                  <a:lnTo>
                    <a:pt x="2804" y="2336"/>
                  </a:lnTo>
                  <a:cubicBezTo>
                    <a:pt x="2804" y="2336"/>
                    <a:pt x="2921" y="7476"/>
                    <a:pt x="1870" y="9461"/>
                  </a:cubicBezTo>
                  <a:cubicBezTo>
                    <a:pt x="701" y="11447"/>
                    <a:pt x="1" y="13316"/>
                    <a:pt x="935" y="13316"/>
                  </a:cubicBezTo>
                  <a:cubicBezTo>
                    <a:pt x="945" y="13317"/>
                    <a:pt x="955" y="13318"/>
                    <a:pt x="966" y="13318"/>
                  </a:cubicBezTo>
                  <a:cubicBezTo>
                    <a:pt x="1957" y="13318"/>
                    <a:pt x="5964" y="8028"/>
                    <a:pt x="6542" y="5140"/>
                  </a:cubicBezTo>
                  <a:cubicBezTo>
                    <a:pt x="7009" y="2336"/>
                    <a:pt x="7009" y="0"/>
                    <a:pt x="7009" y="0"/>
                  </a:cubicBezTo>
                  <a:close/>
                </a:path>
              </a:pathLst>
            </a:custGeom>
            <a:solidFill>
              <a:srgbClr val="11A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6262418" y="3894143"/>
              <a:ext cx="216929" cy="279039"/>
            </a:xfrm>
            <a:custGeom>
              <a:avLst/>
              <a:gdLst/>
              <a:ahLst/>
              <a:cxnLst/>
              <a:rect l="l" t="t" r="r" b="b"/>
              <a:pathLst>
                <a:path w="13667" h="17580" extrusionOk="0">
                  <a:moveTo>
                    <a:pt x="9178" y="1959"/>
                  </a:moveTo>
                  <a:cubicBezTo>
                    <a:pt x="10925" y="1959"/>
                    <a:pt x="12148" y="3361"/>
                    <a:pt x="12148" y="5753"/>
                  </a:cubicBezTo>
                  <a:cubicBezTo>
                    <a:pt x="12148" y="9140"/>
                    <a:pt x="9696" y="13229"/>
                    <a:pt x="6775" y="14864"/>
                  </a:cubicBezTo>
                  <a:cubicBezTo>
                    <a:pt x="5918" y="15379"/>
                    <a:pt x="5110" y="15621"/>
                    <a:pt x="4398" y="15621"/>
                  </a:cubicBezTo>
                  <a:cubicBezTo>
                    <a:pt x="2684" y="15621"/>
                    <a:pt x="1519" y="14219"/>
                    <a:pt x="1519" y="11827"/>
                  </a:cubicBezTo>
                  <a:cubicBezTo>
                    <a:pt x="1519" y="8440"/>
                    <a:pt x="3855" y="4351"/>
                    <a:pt x="6775" y="2716"/>
                  </a:cubicBezTo>
                  <a:cubicBezTo>
                    <a:pt x="7633" y="2201"/>
                    <a:pt x="8451" y="1959"/>
                    <a:pt x="9178" y="1959"/>
                  </a:cubicBezTo>
                  <a:close/>
                  <a:moveTo>
                    <a:pt x="9914" y="1"/>
                  </a:moveTo>
                  <a:cubicBezTo>
                    <a:pt x="8977" y="1"/>
                    <a:pt x="7911" y="310"/>
                    <a:pt x="6775" y="964"/>
                  </a:cubicBezTo>
                  <a:cubicBezTo>
                    <a:pt x="3038" y="3066"/>
                    <a:pt x="1" y="8440"/>
                    <a:pt x="1" y="12761"/>
                  </a:cubicBezTo>
                  <a:cubicBezTo>
                    <a:pt x="1" y="15809"/>
                    <a:pt x="1511" y="17579"/>
                    <a:pt x="3713" y="17579"/>
                  </a:cubicBezTo>
                  <a:cubicBezTo>
                    <a:pt x="4633" y="17579"/>
                    <a:pt x="5674" y="17270"/>
                    <a:pt x="6775" y="16616"/>
                  </a:cubicBezTo>
                  <a:cubicBezTo>
                    <a:pt x="10630" y="14513"/>
                    <a:pt x="13667" y="9257"/>
                    <a:pt x="13667" y="4819"/>
                  </a:cubicBezTo>
                  <a:cubicBezTo>
                    <a:pt x="13667" y="1771"/>
                    <a:pt x="12156" y="1"/>
                    <a:pt x="9914" y="1"/>
                  </a:cubicBezTo>
                  <a:close/>
                </a:path>
              </a:pathLst>
            </a:custGeom>
            <a:solidFill>
              <a:srgbClr val="0D5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6377366" y="3926126"/>
              <a:ext cx="11142" cy="229913"/>
            </a:xfrm>
            <a:custGeom>
              <a:avLst/>
              <a:gdLst/>
              <a:ahLst/>
              <a:cxnLst/>
              <a:rect l="l" t="t" r="r" b="b"/>
              <a:pathLst>
                <a:path w="702" h="14485" extrusionOk="0">
                  <a:moveTo>
                    <a:pt x="701" y="0"/>
                  </a:moveTo>
                  <a:lnTo>
                    <a:pt x="1" y="467"/>
                  </a:lnTo>
                  <a:lnTo>
                    <a:pt x="1" y="14484"/>
                  </a:lnTo>
                  <a:lnTo>
                    <a:pt x="701" y="1401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EE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6310622" y="3920555"/>
              <a:ext cx="144630" cy="241040"/>
            </a:xfrm>
            <a:custGeom>
              <a:avLst/>
              <a:gdLst/>
              <a:ahLst/>
              <a:cxnLst/>
              <a:rect l="l" t="t" r="r" b="b"/>
              <a:pathLst>
                <a:path w="9112" h="15186" extrusionOk="0">
                  <a:moveTo>
                    <a:pt x="8527" y="1"/>
                  </a:moveTo>
                  <a:lnTo>
                    <a:pt x="1" y="14835"/>
                  </a:lnTo>
                  <a:lnTo>
                    <a:pt x="585" y="15186"/>
                  </a:lnTo>
                  <a:lnTo>
                    <a:pt x="9111" y="351"/>
                  </a:lnTo>
                  <a:lnTo>
                    <a:pt x="8527" y="1"/>
                  </a:lnTo>
                  <a:close/>
                </a:path>
              </a:pathLst>
            </a:custGeom>
            <a:solidFill>
              <a:srgbClr val="EE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6286528" y="3978029"/>
              <a:ext cx="192819" cy="126091"/>
            </a:xfrm>
            <a:custGeom>
              <a:avLst/>
              <a:gdLst/>
              <a:ahLst/>
              <a:cxnLst/>
              <a:rect l="l" t="t" r="r" b="b"/>
              <a:pathLst>
                <a:path w="12148" h="7944" extrusionOk="0">
                  <a:moveTo>
                    <a:pt x="12148" y="1"/>
                  </a:moveTo>
                  <a:lnTo>
                    <a:pt x="0" y="7009"/>
                  </a:lnTo>
                  <a:lnTo>
                    <a:pt x="0" y="7944"/>
                  </a:lnTo>
                  <a:lnTo>
                    <a:pt x="12148" y="935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EE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6310622" y="3994727"/>
              <a:ext cx="144630" cy="92711"/>
            </a:xfrm>
            <a:custGeom>
              <a:avLst/>
              <a:gdLst/>
              <a:ahLst/>
              <a:cxnLst/>
              <a:rect l="l" t="t" r="r" b="b"/>
              <a:pathLst>
                <a:path w="9112" h="5841" extrusionOk="0">
                  <a:moveTo>
                    <a:pt x="585" y="0"/>
                  </a:moveTo>
                  <a:lnTo>
                    <a:pt x="1" y="934"/>
                  </a:lnTo>
                  <a:lnTo>
                    <a:pt x="8527" y="5840"/>
                  </a:lnTo>
                  <a:lnTo>
                    <a:pt x="9111" y="490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E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6275401" y="3900905"/>
              <a:ext cx="215072" cy="279689"/>
            </a:xfrm>
            <a:custGeom>
              <a:avLst/>
              <a:gdLst/>
              <a:ahLst/>
              <a:cxnLst/>
              <a:rect l="l" t="t" r="r" b="b"/>
              <a:pathLst>
                <a:path w="13550" h="17621" extrusionOk="0">
                  <a:moveTo>
                    <a:pt x="9075" y="1958"/>
                  </a:moveTo>
                  <a:cubicBezTo>
                    <a:pt x="10831" y="1958"/>
                    <a:pt x="12031" y="3366"/>
                    <a:pt x="12031" y="5794"/>
                  </a:cubicBezTo>
                  <a:cubicBezTo>
                    <a:pt x="12031" y="9182"/>
                    <a:pt x="9695" y="13270"/>
                    <a:pt x="6775" y="14905"/>
                  </a:cubicBezTo>
                  <a:cubicBezTo>
                    <a:pt x="5917" y="15420"/>
                    <a:pt x="5110" y="15662"/>
                    <a:pt x="4397" y="15662"/>
                  </a:cubicBezTo>
                  <a:cubicBezTo>
                    <a:pt x="2684" y="15662"/>
                    <a:pt x="1519" y="14260"/>
                    <a:pt x="1519" y="11868"/>
                  </a:cubicBezTo>
                  <a:cubicBezTo>
                    <a:pt x="1519" y="8481"/>
                    <a:pt x="3855" y="4393"/>
                    <a:pt x="6775" y="2640"/>
                  </a:cubicBezTo>
                  <a:cubicBezTo>
                    <a:pt x="7602" y="2178"/>
                    <a:pt x="8382" y="1958"/>
                    <a:pt x="9075" y="1958"/>
                  </a:cubicBezTo>
                  <a:close/>
                  <a:moveTo>
                    <a:pt x="9759" y="0"/>
                  </a:moveTo>
                  <a:cubicBezTo>
                    <a:pt x="8859" y="0"/>
                    <a:pt x="7846" y="286"/>
                    <a:pt x="6775" y="888"/>
                  </a:cubicBezTo>
                  <a:cubicBezTo>
                    <a:pt x="3037" y="3108"/>
                    <a:pt x="0" y="8364"/>
                    <a:pt x="0" y="12803"/>
                  </a:cubicBezTo>
                  <a:cubicBezTo>
                    <a:pt x="0" y="15851"/>
                    <a:pt x="1511" y="17620"/>
                    <a:pt x="3712" y="17620"/>
                  </a:cubicBezTo>
                  <a:cubicBezTo>
                    <a:pt x="4633" y="17620"/>
                    <a:pt x="5673" y="17311"/>
                    <a:pt x="6775" y="16657"/>
                  </a:cubicBezTo>
                  <a:cubicBezTo>
                    <a:pt x="10513" y="14555"/>
                    <a:pt x="13550" y="9182"/>
                    <a:pt x="13550" y="4860"/>
                  </a:cubicBezTo>
                  <a:cubicBezTo>
                    <a:pt x="13550" y="1776"/>
                    <a:pt x="12003" y="0"/>
                    <a:pt x="9759" y="0"/>
                  </a:cubicBez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6275401" y="3900905"/>
              <a:ext cx="215072" cy="279689"/>
            </a:xfrm>
            <a:custGeom>
              <a:avLst/>
              <a:gdLst/>
              <a:ahLst/>
              <a:cxnLst/>
              <a:rect l="l" t="t" r="r" b="b"/>
              <a:pathLst>
                <a:path w="13550" h="17621" extrusionOk="0">
                  <a:moveTo>
                    <a:pt x="9075" y="1958"/>
                  </a:moveTo>
                  <a:cubicBezTo>
                    <a:pt x="10831" y="1958"/>
                    <a:pt x="12031" y="3366"/>
                    <a:pt x="12031" y="5794"/>
                  </a:cubicBezTo>
                  <a:cubicBezTo>
                    <a:pt x="12031" y="9182"/>
                    <a:pt x="9695" y="13270"/>
                    <a:pt x="6775" y="14905"/>
                  </a:cubicBezTo>
                  <a:cubicBezTo>
                    <a:pt x="5917" y="15420"/>
                    <a:pt x="5110" y="15662"/>
                    <a:pt x="4397" y="15662"/>
                  </a:cubicBezTo>
                  <a:cubicBezTo>
                    <a:pt x="2684" y="15662"/>
                    <a:pt x="1519" y="14260"/>
                    <a:pt x="1519" y="11868"/>
                  </a:cubicBezTo>
                  <a:cubicBezTo>
                    <a:pt x="1519" y="8481"/>
                    <a:pt x="3855" y="4393"/>
                    <a:pt x="6775" y="2640"/>
                  </a:cubicBezTo>
                  <a:cubicBezTo>
                    <a:pt x="7602" y="2178"/>
                    <a:pt x="8382" y="1958"/>
                    <a:pt x="9075" y="1958"/>
                  </a:cubicBezTo>
                  <a:close/>
                  <a:moveTo>
                    <a:pt x="9759" y="0"/>
                  </a:moveTo>
                  <a:cubicBezTo>
                    <a:pt x="8859" y="0"/>
                    <a:pt x="7846" y="286"/>
                    <a:pt x="6775" y="888"/>
                  </a:cubicBezTo>
                  <a:cubicBezTo>
                    <a:pt x="3037" y="3108"/>
                    <a:pt x="0" y="8364"/>
                    <a:pt x="0" y="12803"/>
                  </a:cubicBezTo>
                  <a:cubicBezTo>
                    <a:pt x="0" y="15851"/>
                    <a:pt x="1511" y="17620"/>
                    <a:pt x="3712" y="17620"/>
                  </a:cubicBezTo>
                  <a:cubicBezTo>
                    <a:pt x="4633" y="17620"/>
                    <a:pt x="5673" y="17311"/>
                    <a:pt x="6775" y="16657"/>
                  </a:cubicBezTo>
                  <a:cubicBezTo>
                    <a:pt x="10513" y="14555"/>
                    <a:pt x="13550" y="9182"/>
                    <a:pt x="13550" y="4860"/>
                  </a:cubicBezTo>
                  <a:cubicBezTo>
                    <a:pt x="13550" y="1776"/>
                    <a:pt x="12003" y="0"/>
                    <a:pt x="9759" y="0"/>
                  </a:cubicBezTo>
                  <a:close/>
                </a:path>
              </a:pathLst>
            </a:custGeom>
            <a:solidFill>
              <a:srgbClr val="062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6368097" y="3850113"/>
              <a:ext cx="111250" cy="211390"/>
            </a:xfrm>
            <a:custGeom>
              <a:avLst/>
              <a:gdLst/>
              <a:ahLst/>
              <a:cxnLst/>
              <a:rect l="l" t="t" r="r" b="b"/>
              <a:pathLst>
                <a:path w="7009" h="13318" extrusionOk="0">
                  <a:moveTo>
                    <a:pt x="7009" y="0"/>
                  </a:moveTo>
                  <a:lnTo>
                    <a:pt x="2804" y="2336"/>
                  </a:lnTo>
                  <a:cubicBezTo>
                    <a:pt x="2804" y="2336"/>
                    <a:pt x="2921" y="7476"/>
                    <a:pt x="1753" y="9461"/>
                  </a:cubicBezTo>
                  <a:cubicBezTo>
                    <a:pt x="701" y="11447"/>
                    <a:pt x="1" y="13316"/>
                    <a:pt x="935" y="13316"/>
                  </a:cubicBezTo>
                  <a:cubicBezTo>
                    <a:pt x="944" y="13317"/>
                    <a:pt x="953" y="13318"/>
                    <a:pt x="962" y="13318"/>
                  </a:cubicBezTo>
                  <a:cubicBezTo>
                    <a:pt x="1842" y="13318"/>
                    <a:pt x="5963" y="8028"/>
                    <a:pt x="6425" y="5140"/>
                  </a:cubicBezTo>
                  <a:cubicBezTo>
                    <a:pt x="7009" y="2336"/>
                    <a:pt x="7009" y="0"/>
                    <a:pt x="7009" y="0"/>
                  </a:cubicBezTo>
                  <a:close/>
                </a:path>
              </a:pathLst>
            </a:custGeom>
            <a:solidFill>
              <a:srgbClr val="55A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6368097" y="3822304"/>
              <a:ext cx="111250" cy="64903"/>
            </a:xfrm>
            <a:custGeom>
              <a:avLst/>
              <a:gdLst/>
              <a:ahLst/>
              <a:cxnLst/>
              <a:rect l="l" t="t" r="r" b="b"/>
              <a:pathLst>
                <a:path w="7009" h="4089" extrusionOk="0">
                  <a:moveTo>
                    <a:pt x="3972" y="0"/>
                  </a:moveTo>
                  <a:lnTo>
                    <a:pt x="1" y="2336"/>
                  </a:lnTo>
                  <a:lnTo>
                    <a:pt x="2804" y="4088"/>
                  </a:lnTo>
                  <a:lnTo>
                    <a:pt x="7009" y="1752"/>
                  </a:lnTo>
                  <a:lnTo>
                    <a:pt x="3972" y="0"/>
                  </a:lnTo>
                  <a:close/>
                </a:path>
              </a:pathLst>
            </a:custGeom>
            <a:solidFill>
              <a:srgbClr val="0C9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6355113" y="3848256"/>
              <a:ext cx="66760" cy="213231"/>
            </a:xfrm>
            <a:custGeom>
              <a:avLst/>
              <a:gdLst/>
              <a:ahLst/>
              <a:cxnLst/>
              <a:rect l="l" t="t" r="r" b="b"/>
              <a:pathLst>
                <a:path w="4206" h="13434" extrusionOk="0">
                  <a:moveTo>
                    <a:pt x="1169" y="1500"/>
                  </a:moveTo>
                  <a:lnTo>
                    <a:pt x="3155" y="2771"/>
                  </a:lnTo>
                  <a:lnTo>
                    <a:pt x="3155" y="2771"/>
                  </a:lnTo>
                  <a:cubicBezTo>
                    <a:pt x="3153" y="3621"/>
                    <a:pt x="3142" y="4544"/>
                    <a:pt x="3038" y="5373"/>
                  </a:cubicBezTo>
                  <a:cubicBezTo>
                    <a:pt x="3038" y="6308"/>
                    <a:pt x="2921" y="7242"/>
                    <a:pt x="2804" y="8177"/>
                  </a:cubicBezTo>
                  <a:cubicBezTo>
                    <a:pt x="2687" y="8294"/>
                    <a:pt x="2687" y="8527"/>
                    <a:pt x="2571" y="8761"/>
                  </a:cubicBezTo>
                  <a:lnTo>
                    <a:pt x="2337" y="9462"/>
                  </a:lnTo>
                  <a:cubicBezTo>
                    <a:pt x="2103" y="9929"/>
                    <a:pt x="1870" y="10279"/>
                    <a:pt x="1753" y="10747"/>
                  </a:cubicBezTo>
                  <a:cubicBezTo>
                    <a:pt x="1705" y="10843"/>
                    <a:pt x="1661" y="10940"/>
                    <a:pt x="1622" y="11037"/>
                  </a:cubicBezTo>
                  <a:lnTo>
                    <a:pt x="1622" y="11037"/>
                  </a:lnTo>
                  <a:cubicBezTo>
                    <a:pt x="1459" y="8742"/>
                    <a:pt x="1201" y="6479"/>
                    <a:pt x="942" y="4152"/>
                  </a:cubicBezTo>
                  <a:lnTo>
                    <a:pt x="942" y="4152"/>
                  </a:lnTo>
                  <a:lnTo>
                    <a:pt x="1169" y="2453"/>
                  </a:lnTo>
                  <a:cubicBezTo>
                    <a:pt x="1169" y="2136"/>
                    <a:pt x="1169" y="1818"/>
                    <a:pt x="1169" y="1500"/>
                  </a:cubicBezTo>
                  <a:close/>
                  <a:moveTo>
                    <a:pt x="819" y="0"/>
                  </a:moveTo>
                  <a:lnTo>
                    <a:pt x="468" y="234"/>
                  </a:lnTo>
                  <a:lnTo>
                    <a:pt x="351" y="234"/>
                  </a:lnTo>
                  <a:lnTo>
                    <a:pt x="1" y="468"/>
                  </a:lnTo>
                  <a:lnTo>
                    <a:pt x="118" y="818"/>
                  </a:lnTo>
                  <a:cubicBezTo>
                    <a:pt x="118" y="1285"/>
                    <a:pt x="118" y="1869"/>
                    <a:pt x="118" y="2453"/>
                  </a:cubicBezTo>
                  <a:lnTo>
                    <a:pt x="1" y="4089"/>
                  </a:lnTo>
                  <a:lnTo>
                    <a:pt x="1" y="4205"/>
                  </a:lnTo>
                  <a:cubicBezTo>
                    <a:pt x="383" y="6785"/>
                    <a:pt x="843" y="9286"/>
                    <a:pt x="1382" y="11773"/>
                  </a:cubicBezTo>
                  <a:lnTo>
                    <a:pt x="1382" y="11773"/>
                  </a:lnTo>
                  <a:cubicBezTo>
                    <a:pt x="1348" y="11898"/>
                    <a:pt x="1317" y="12023"/>
                    <a:pt x="1286" y="12148"/>
                  </a:cubicBezTo>
                  <a:cubicBezTo>
                    <a:pt x="1286" y="12499"/>
                    <a:pt x="1169" y="12732"/>
                    <a:pt x="1286" y="12966"/>
                  </a:cubicBezTo>
                  <a:cubicBezTo>
                    <a:pt x="1286" y="13199"/>
                    <a:pt x="1519" y="13433"/>
                    <a:pt x="1753" y="13433"/>
                  </a:cubicBezTo>
                  <a:cubicBezTo>
                    <a:pt x="1195" y="13321"/>
                    <a:pt x="1383" y="12783"/>
                    <a:pt x="1503" y="12328"/>
                  </a:cubicBezTo>
                  <a:lnTo>
                    <a:pt x="1503" y="12328"/>
                  </a:lnTo>
                  <a:cubicBezTo>
                    <a:pt x="1585" y="12696"/>
                    <a:pt x="1668" y="13065"/>
                    <a:pt x="1753" y="13433"/>
                  </a:cubicBezTo>
                  <a:cubicBezTo>
                    <a:pt x="1734" y="12928"/>
                    <a:pt x="1710" y="12425"/>
                    <a:pt x="1680" y="11925"/>
                  </a:cubicBezTo>
                  <a:lnTo>
                    <a:pt x="1680" y="11925"/>
                  </a:lnTo>
                  <a:cubicBezTo>
                    <a:pt x="1821" y="11611"/>
                    <a:pt x="1930" y="11328"/>
                    <a:pt x="2103" y="10980"/>
                  </a:cubicBezTo>
                  <a:lnTo>
                    <a:pt x="2921" y="9812"/>
                  </a:lnTo>
                  <a:lnTo>
                    <a:pt x="3155" y="9111"/>
                  </a:lnTo>
                  <a:cubicBezTo>
                    <a:pt x="3271" y="8878"/>
                    <a:pt x="3388" y="8644"/>
                    <a:pt x="3505" y="8410"/>
                  </a:cubicBezTo>
                  <a:cubicBezTo>
                    <a:pt x="3739" y="7359"/>
                    <a:pt x="3972" y="6425"/>
                    <a:pt x="3972" y="5373"/>
                  </a:cubicBezTo>
                  <a:cubicBezTo>
                    <a:pt x="4089" y="4439"/>
                    <a:pt x="4206" y="3505"/>
                    <a:pt x="4206" y="2453"/>
                  </a:cubicBezTo>
                  <a:lnTo>
                    <a:pt x="4206" y="2220"/>
                  </a:lnTo>
                  <a:lnTo>
                    <a:pt x="3972" y="1986"/>
                  </a:lnTo>
                  <a:lnTo>
                    <a:pt x="1052" y="23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D1E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8385253" y="3683245"/>
              <a:ext cx="109393" cy="211406"/>
            </a:xfrm>
            <a:custGeom>
              <a:avLst/>
              <a:gdLst/>
              <a:ahLst/>
              <a:cxnLst/>
              <a:rect l="l" t="t" r="r" b="b"/>
              <a:pathLst>
                <a:path w="6892" h="13319" extrusionOk="0">
                  <a:moveTo>
                    <a:pt x="6892" y="1"/>
                  </a:moveTo>
                  <a:lnTo>
                    <a:pt x="2803" y="2337"/>
                  </a:lnTo>
                  <a:cubicBezTo>
                    <a:pt x="2803" y="2337"/>
                    <a:pt x="2920" y="7476"/>
                    <a:pt x="1752" y="9462"/>
                  </a:cubicBezTo>
                  <a:cubicBezTo>
                    <a:pt x="584" y="11448"/>
                    <a:pt x="0" y="13317"/>
                    <a:pt x="935" y="13317"/>
                  </a:cubicBezTo>
                  <a:cubicBezTo>
                    <a:pt x="943" y="13318"/>
                    <a:pt x="952" y="13318"/>
                    <a:pt x="962" y="13318"/>
                  </a:cubicBezTo>
                  <a:cubicBezTo>
                    <a:pt x="1842" y="13318"/>
                    <a:pt x="5962" y="8029"/>
                    <a:pt x="6424" y="5140"/>
                  </a:cubicBezTo>
                  <a:cubicBezTo>
                    <a:pt x="6892" y="2337"/>
                    <a:pt x="6892" y="1"/>
                    <a:pt x="6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8468679" y="3755560"/>
              <a:ext cx="16698" cy="31523"/>
            </a:xfrm>
            <a:custGeom>
              <a:avLst/>
              <a:gdLst/>
              <a:ahLst/>
              <a:cxnLst/>
              <a:rect l="l" t="t" r="r" b="b"/>
              <a:pathLst>
                <a:path w="1052" h="1986" extrusionOk="0">
                  <a:moveTo>
                    <a:pt x="1052" y="0"/>
                  </a:moveTo>
                  <a:cubicBezTo>
                    <a:pt x="701" y="0"/>
                    <a:pt x="351" y="0"/>
                    <a:pt x="0" y="117"/>
                  </a:cubicBezTo>
                  <a:cubicBezTo>
                    <a:pt x="0" y="701"/>
                    <a:pt x="0" y="1285"/>
                    <a:pt x="0" y="1986"/>
                  </a:cubicBezTo>
                  <a:cubicBezTo>
                    <a:pt x="176" y="1927"/>
                    <a:pt x="351" y="1898"/>
                    <a:pt x="511" y="1898"/>
                  </a:cubicBezTo>
                  <a:cubicBezTo>
                    <a:pt x="672" y="1898"/>
                    <a:pt x="818" y="1927"/>
                    <a:pt x="935" y="1986"/>
                  </a:cubicBezTo>
                  <a:cubicBezTo>
                    <a:pt x="1052" y="1285"/>
                    <a:pt x="1052" y="701"/>
                    <a:pt x="1052" y="0"/>
                  </a:cubicBezTo>
                  <a:close/>
                </a:path>
              </a:pathLst>
            </a:custGeom>
            <a:solidFill>
              <a:srgbClr val="0D5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9"/>
            <p:cNvSpPr/>
            <p:nvPr/>
          </p:nvSpPr>
          <p:spPr>
            <a:xfrm>
              <a:off x="8327779" y="3755560"/>
              <a:ext cx="215072" cy="278562"/>
            </a:xfrm>
            <a:custGeom>
              <a:avLst/>
              <a:gdLst/>
              <a:ahLst/>
              <a:cxnLst/>
              <a:rect l="l" t="t" r="r" b="b"/>
              <a:pathLst>
                <a:path w="13550" h="17550" extrusionOk="0">
                  <a:moveTo>
                    <a:pt x="9929" y="0"/>
                  </a:moveTo>
                  <a:cubicBezTo>
                    <a:pt x="9929" y="701"/>
                    <a:pt x="9929" y="1285"/>
                    <a:pt x="9812" y="1986"/>
                  </a:cubicBezTo>
                  <a:cubicBezTo>
                    <a:pt x="11213" y="2336"/>
                    <a:pt x="12031" y="3621"/>
                    <a:pt x="12031" y="5724"/>
                  </a:cubicBezTo>
                  <a:cubicBezTo>
                    <a:pt x="12031" y="9111"/>
                    <a:pt x="9695" y="13199"/>
                    <a:pt x="6775" y="14834"/>
                  </a:cubicBezTo>
                  <a:cubicBezTo>
                    <a:pt x="5917" y="15349"/>
                    <a:pt x="5110" y="15592"/>
                    <a:pt x="4397" y="15592"/>
                  </a:cubicBezTo>
                  <a:cubicBezTo>
                    <a:pt x="2684" y="15592"/>
                    <a:pt x="1519" y="14190"/>
                    <a:pt x="1519" y="11797"/>
                  </a:cubicBezTo>
                  <a:cubicBezTo>
                    <a:pt x="1519" y="8410"/>
                    <a:pt x="3855" y="4322"/>
                    <a:pt x="6775" y="2687"/>
                  </a:cubicBezTo>
                  <a:cubicBezTo>
                    <a:pt x="7476" y="2219"/>
                    <a:pt x="8176" y="1986"/>
                    <a:pt x="8877" y="1986"/>
                  </a:cubicBezTo>
                  <a:cubicBezTo>
                    <a:pt x="8877" y="1285"/>
                    <a:pt x="8877" y="701"/>
                    <a:pt x="8877" y="117"/>
                  </a:cubicBezTo>
                  <a:cubicBezTo>
                    <a:pt x="8176" y="234"/>
                    <a:pt x="7476" y="467"/>
                    <a:pt x="6775" y="935"/>
                  </a:cubicBezTo>
                  <a:cubicBezTo>
                    <a:pt x="6424" y="1051"/>
                    <a:pt x="6074" y="1285"/>
                    <a:pt x="5840" y="1519"/>
                  </a:cubicBezTo>
                  <a:cubicBezTo>
                    <a:pt x="2570" y="3971"/>
                    <a:pt x="0" y="8761"/>
                    <a:pt x="0" y="12732"/>
                  </a:cubicBezTo>
                  <a:cubicBezTo>
                    <a:pt x="0" y="15780"/>
                    <a:pt x="1511" y="17550"/>
                    <a:pt x="3712" y="17550"/>
                  </a:cubicBezTo>
                  <a:cubicBezTo>
                    <a:pt x="4632" y="17550"/>
                    <a:pt x="5673" y="17241"/>
                    <a:pt x="6775" y="16587"/>
                  </a:cubicBezTo>
                  <a:cubicBezTo>
                    <a:pt x="10513" y="14484"/>
                    <a:pt x="13550" y="9111"/>
                    <a:pt x="13550" y="4789"/>
                  </a:cubicBezTo>
                  <a:cubicBezTo>
                    <a:pt x="13550" y="1869"/>
                    <a:pt x="12148" y="0"/>
                    <a:pt x="9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8440871" y="3787067"/>
              <a:ext cx="12984" cy="228056"/>
            </a:xfrm>
            <a:custGeom>
              <a:avLst/>
              <a:gdLst/>
              <a:ahLst/>
              <a:cxnLst/>
              <a:rect l="l" t="t" r="r" b="b"/>
              <a:pathLst>
                <a:path w="818" h="14368" extrusionOk="0">
                  <a:moveTo>
                    <a:pt x="818" y="1"/>
                  </a:moveTo>
                  <a:lnTo>
                    <a:pt x="0" y="468"/>
                  </a:lnTo>
                  <a:lnTo>
                    <a:pt x="0" y="14368"/>
                  </a:lnTo>
                  <a:lnTo>
                    <a:pt x="818" y="14017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8375984" y="3781512"/>
              <a:ext cx="142773" cy="241040"/>
            </a:xfrm>
            <a:custGeom>
              <a:avLst/>
              <a:gdLst/>
              <a:ahLst/>
              <a:cxnLst/>
              <a:rect l="l" t="t" r="r" b="b"/>
              <a:pathLst>
                <a:path w="8995" h="15186" extrusionOk="0">
                  <a:moveTo>
                    <a:pt x="8527" y="0"/>
                  </a:moveTo>
                  <a:lnTo>
                    <a:pt x="0" y="14835"/>
                  </a:lnTo>
                  <a:lnTo>
                    <a:pt x="467" y="15185"/>
                  </a:lnTo>
                  <a:lnTo>
                    <a:pt x="8994" y="351"/>
                  </a:lnTo>
                  <a:lnTo>
                    <a:pt x="8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8351874" y="3838986"/>
              <a:ext cx="190978" cy="124234"/>
            </a:xfrm>
            <a:custGeom>
              <a:avLst/>
              <a:gdLst/>
              <a:ahLst/>
              <a:cxnLst/>
              <a:rect l="l" t="t" r="r" b="b"/>
              <a:pathLst>
                <a:path w="12032" h="7827" extrusionOk="0">
                  <a:moveTo>
                    <a:pt x="12032" y="0"/>
                  </a:moveTo>
                  <a:lnTo>
                    <a:pt x="1" y="7009"/>
                  </a:lnTo>
                  <a:lnTo>
                    <a:pt x="1" y="7826"/>
                  </a:lnTo>
                  <a:lnTo>
                    <a:pt x="12032" y="935"/>
                  </a:lnTo>
                  <a:lnTo>
                    <a:pt x="12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8375984" y="3855668"/>
              <a:ext cx="144614" cy="92711"/>
            </a:xfrm>
            <a:custGeom>
              <a:avLst/>
              <a:gdLst/>
              <a:ahLst/>
              <a:cxnLst/>
              <a:rect l="l" t="t" r="r" b="b"/>
              <a:pathLst>
                <a:path w="9111" h="5841" extrusionOk="0">
                  <a:moveTo>
                    <a:pt x="467" y="1"/>
                  </a:moveTo>
                  <a:lnTo>
                    <a:pt x="0" y="818"/>
                  </a:lnTo>
                  <a:lnTo>
                    <a:pt x="8527" y="5841"/>
                  </a:lnTo>
                  <a:lnTo>
                    <a:pt x="9111" y="490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9"/>
            <p:cNvSpPr/>
            <p:nvPr/>
          </p:nvSpPr>
          <p:spPr>
            <a:xfrm>
              <a:off x="8338890" y="3761846"/>
              <a:ext cx="216945" cy="279642"/>
            </a:xfrm>
            <a:custGeom>
              <a:avLst/>
              <a:gdLst/>
              <a:ahLst/>
              <a:cxnLst/>
              <a:rect l="l" t="t" r="r" b="b"/>
              <a:pathLst>
                <a:path w="13668" h="17618" extrusionOk="0">
                  <a:moveTo>
                    <a:pt x="9192" y="1959"/>
                  </a:moveTo>
                  <a:cubicBezTo>
                    <a:pt x="10948" y="1959"/>
                    <a:pt x="12149" y="3366"/>
                    <a:pt x="12149" y="5795"/>
                  </a:cubicBezTo>
                  <a:cubicBezTo>
                    <a:pt x="12149" y="9065"/>
                    <a:pt x="9813" y="13270"/>
                    <a:pt x="6892" y="14906"/>
                  </a:cubicBezTo>
                  <a:cubicBezTo>
                    <a:pt x="6035" y="15420"/>
                    <a:pt x="5217" y="15663"/>
                    <a:pt x="4490" y="15663"/>
                  </a:cubicBezTo>
                  <a:cubicBezTo>
                    <a:pt x="2743" y="15663"/>
                    <a:pt x="1519" y="14261"/>
                    <a:pt x="1519" y="11869"/>
                  </a:cubicBezTo>
                  <a:cubicBezTo>
                    <a:pt x="1519" y="8481"/>
                    <a:pt x="3856" y="4393"/>
                    <a:pt x="6892" y="2641"/>
                  </a:cubicBezTo>
                  <a:cubicBezTo>
                    <a:pt x="7719" y="2178"/>
                    <a:pt x="8499" y="1959"/>
                    <a:pt x="9192" y="1959"/>
                  </a:cubicBezTo>
                  <a:close/>
                  <a:moveTo>
                    <a:pt x="9877" y="1"/>
                  </a:moveTo>
                  <a:cubicBezTo>
                    <a:pt x="8976" y="1"/>
                    <a:pt x="7963" y="287"/>
                    <a:pt x="6892" y="889"/>
                  </a:cubicBezTo>
                  <a:cubicBezTo>
                    <a:pt x="3038" y="3108"/>
                    <a:pt x="1" y="8365"/>
                    <a:pt x="1" y="12686"/>
                  </a:cubicBezTo>
                  <a:cubicBezTo>
                    <a:pt x="1" y="15823"/>
                    <a:pt x="1518" y="17618"/>
                    <a:pt x="3768" y="17618"/>
                  </a:cubicBezTo>
                  <a:cubicBezTo>
                    <a:pt x="4701" y="17618"/>
                    <a:pt x="5762" y="17309"/>
                    <a:pt x="6892" y="16658"/>
                  </a:cubicBezTo>
                  <a:cubicBezTo>
                    <a:pt x="10630" y="14555"/>
                    <a:pt x="13667" y="9182"/>
                    <a:pt x="13667" y="4860"/>
                  </a:cubicBezTo>
                  <a:cubicBezTo>
                    <a:pt x="13667" y="1776"/>
                    <a:pt x="12121" y="1"/>
                    <a:pt x="9877" y="1"/>
                  </a:cubicBez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9"/>
            <p:cNvSpPr/>
            <p:nvPr/>
          </p:nvSpPr>
          <p:spPr>
            <a:xfrm>
              <a:off x="8338890" y="3761846"/>
              <a:ext cx="216945" cy="279642"/>
            </a:xfrm>
            <a:custGeom>
              <a:avLst/>
              <a:gdLst/>
              <a:ahLst/>
              <a:cxnLst/>
              <a:rect l="l" t="t" r="r" b="b"/>
              <a:pathLst>
                <a:path w="13668" h="17618" extrusionOk="0">
                  <a:moveTo>
                    <a:pt x="9192" y="1959"/>
                  </a:moveTo>
                  <a:cubicBezTo>
                    <a:pt x="10948" y="1959"/>
                    <a:pt x="12149" y="3366"/>
                    <a:pt x="12149" y="5795"/>
                  </a:cubicBezTo>
                  <a:cubicBezTo>
                    <a:pt x="12149" y="9065"/>
                    <a:pt x="9813" y="13270"/>
                    <a:pt x="6892" y="14906"/>
                  </a:cubicBezTo>
                  <a:cubicBezTo>
                    <a:pt x="6035" y="15420"/>
                    <a:pt x="5217" y="15663"/>
                    <a:pt x="4490" y="15663"/>
                  </a:cubicBezTo>
                  <a:cubicBezTo>
                    <a:pt x="2743" y="15663"/>
                    <a:pt x="1519" y="14261"/>
                    <a:pt x="1519" y="11869"/>
                  </a:cubicBezTo>
                  <a:cubicBezTo>
                    <a:pt x="1519" y="8481"/>
                    <a:pt x="3856" y="4393"/>
                    <a:pt x="6892" y="2641"/>
                  </a:cubicBezTo>
                  <a:cubicBezTo>
                    <a:pt x="7719" y="2178"/>
                    <a:pt x="8499" y="1959"/>
                    <a:pt x="9192" y="1959"/>
                  </a:cubicBezTo>
                  <a:close/>
                  <a:moveTo>
                    <a:pt x="9877" y="1"/>
                  </a:moveTo>
                  <a:cubicBezTo>
                    <a:pt x="8976" y="1"/>
                    <a:pt x="7963" y="287"/>
                    <a:pt x="6892" y="889"/>
                  </a:cubicBezTo>
                  <a:cubicBezTo>
                    <a:pt x="3038" y="3108"/>
                    <a:pt x="1" y="8365"/>
                    <a:pt x="1" y="12686"/>
                  </a:cubicBezTo>
                  <a:cubicBezTo>
                    <a:pt x="1" y="15823"/>
                    <a:pt x="1518" y="17618"/>
                    <a:pt x="3768" y="17618"/>
                  </a:cubicBezTo>
                  <a:cubicBezTo>
                    <a:pt x="4701" y="17618"/>
                    <a:pt x="5762" y="17309"/>
                    <a:pt x="6892" y="16658"/>
                  </a:cubicBezTo>
                  <a:cubicBezTo>
                    <a:pt x="10630" y="14555"/>
                    <a:pt x="13667" y="9182"/>
                    <a:pt x="13667" y="4860"/>
                  </a:cubicBezTo>
                  <a:cubicBezTo>
                    <a:pt x="13667" y="1776"/>
                    <a:pt x="12121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8433458" y="3711054"/>
              <a:ext cx="109393" cy="211406"/>
            </a:xfrm>
            <a:custGeom>
              <a:avLst/>
              <a:gdLst/>
              <a:ahLst/>
              <a:cxnLst/>
              <a:rect l="l" t="t" r="r" b="b"/>
              <a:pathLst>
                <a:path w="6892" h="13319" extrusionOk="0">
                  <a:moveTo>
                    <a:pt x="6892" y="1"/>
                  </a:moveTo>
                  <a:lnTo>
                    <a:pt x="2803" y="2337"/>
                  </a:lnTo>
                  <a:cubicBezTo>
                    <a:pt x="2803" y="2337"/>
                    <a:pt x="2920" y="7476"/>
                    <a:pt x="1752" y="9462"/>
                  </a:cubicBezTo>
                  <a:cubicBezTo>
                    <a:pt x="584" y="11448"/>
                    <a:pt x="0" y="13317"/>
                    <a:pt x="934" y="13317"/>
                  </a:cubicBezTo>
                  <a:cubicBezTo>
                    <a:pt x="943" y="13318"/>
                    <a:pt x="952" y="13318"/>
                    <a:pt x="962" y="13318"/>
                  </a:cubicBezTo>
                  <a:cubicBezTo>
                    <a:pt x="1842" y="13318"/>
                    <a:pt x="5962" y="8029"/>
                    <a:pt x="6424" y="5140"/>
                  </a:cubicBezTo>
                  <a:cubicBezTo>
                    <a:pt x="6892" y="2337"/>
                    <a:pt x="6892" y="1"/>
                    <a:pt x="6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8431601" y="3683245"/>
              <a:ext cx="111250" cy="64903"/>
            </a:xfrm>
            <a:custGeom>
              <a:avLst/>
              <a:gdLst/>
              <a:ahLst/>
              <a:cxnLst/>
              <a:rect l="l" t="t" r="r" b="b"/>
              <a:pathLst>
                <a:path w="7009" h="4089" extrusionOk="0">
                  <a:moveTo>
                    <a:pt x="3972" y="1"/>
                  </a:moveTo>
                  <a:lnTo>
                    <a:pt x="0" y="2220"/>
                  </a:lnTo>
                  <a:lnTo>
                    <a:pt x="2920" y="4089"/>
                  </a:lnTo>
                  <a:lnTo>
                    <a:pt x="7009" y="1753"/>
                  </a:lnTo>
                  <a:lnTo>
                    <a:pt x="39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8418617" y="3709197"/>
              <a:ext cx="66760" cy="213231"/>
            </a:xfrm>
            <a:custGeom>
              <a:avLst/>
              <a:gdLst/>
              <a:ahLst/>
              <a:cxnLst/>
              <a:rect l="l" t="t" r="r" b="b"/>
              <a:pathLst>
                <a:path w="4206" h="13434" extrusionOk="0">
                  <a:moveTo>
                    <a:pt x="818" y="1"/>
                  </a:moveTo>
                  <a:lnTo>
                    <a:pt x="585" y="118"/>
                  </a:lnTo>
                  <a:lnTo>
                    <a:pt x="351" y="235"/>
                  </a:lnTo>
                  <a:lnTo>
                    <a:pt x="117" y="468"/>
                  </a:lnTo>
                  <a:lnTo>
                    <a:pt x="117" y="819"/>
                  </a:lnTo>
                  <a:cubicBezTo>
                    <a:pt x="117" y="1286"/>
                    <a:pt x="234" y="1870"/>
                    <a:pt x="117" y="2337"/>
                  </a:cubicBezTo>
                  <a:lnTo>
                    <a:pt x="1" y="4089"/>
                  </a:lnTo>
                  <a:lnTo>
                    <a:pt x="1" y="4206"/>
                  </a:lnTo>
                  <a:cubicBezTo>
                    <a:pt x="117" y="4323"/>
                    <a:pt x="117" y="4323"/>
                    <a:pt x="117" y="4440"/>
                  </a:cubicBezTo>
                  <a:cubicBezTo>
                    <a:pt x="351" y="4206"/>
                    <a:pt x="701" y="3972"/>
                    <a:pt x="1052" y="3856"/>
                  </a:cubicBezTo>
                  <a:lnTo>
                    <a:pt x="1169" y="2454"/>
                  </a:lnTo>
                  <a:cubicBezTo>
                    <a:pt x="1285" y="2103"/>
                    <a:pt x="1285" y="1870"/>
                    <a:pt x="1285" y="1519"/>
                  </a:cubicBezTo>
                  <a:lnTo>
                    <a:pt x="3154" y="2804"/>
                  </a:lnTo>
                  <a:lnTo>
                    <a:pt x="3154" y="3038"/>
                  </a:lnTo>
                  <a:cubicBezTo>
                    <a:pt x="3154" y="3622"/>
                    <a:pt x="3154" y="4206"/>
                    <a:pt x="3154" y="4907"/>
                  </a:cubicBezTo>
                  <a:cubicBezTo>
                    <a:pt x="3154" y="5024"/>
                    <a:pt x="3154" y="5140"/>
                    <a:pt x="3154" y="5374"/>
                  </a:cubicBezTo>
                  <a:cubicBezTo>
                    <a:pt x="3038" y="6308"/>
                    <a:pt x="3038" y="7243"/>
                    <a:pt x="2804" y="8177"/>
                  </a:cubicBezTo>
                  <a:cubicBezTo>
                    <a:pt x="2804" y="8294"/>
                    <a:pt x="2453" y="9462"/>
                    <a:pt x="2453" y="9462"/>
                  </a:cubicBezTo>
                  <a:cubicBezTo>
                    <a:pt x="2220" y="9813"/>
                    <a:pt x="1636" y="11682"/>
                    <a:pt x="1402" y="12966"/>
                  </a:cubicBezTo>
                  <a:cubicBezTo>
                    <a:pt x="1402" y="13200"/>
                    <a:pt x="1636" y="13434"/>
                    <a:pt x="1753" y="13434"/>
                  </a:cubicBezTo>
                  <a:cubicBezTo>
                    <a:pt x="1285" y="13317"/>
                    <a:pt x="1986" y="11331"/>
                    <a:pt x="2220" y="10981"/>
                  </a:cubicBezTo>
                  <a:cubicBezTo>
                    <a:pt x="2220" y="10981"/>
                    <a:pt x="3388" y="8528"/>
                    <a:pt x="3505" y="8294"/>
                  </a:cubicBezTo>
                  <a:cubicBezTo>
                    <a:pt x="3855" y="7360"/>
                    <a:pt x="3972" y="6425"/>
                    <a:pt x="4089" y="5374"/>
                  </a:cubicBezTo>
                  <a:cubicBezTo>
                    <a:pt x="4089" y="5257"/>
                    <a:pt x="4089" y="5140"/>
                    <a:pt x="4089" y="4907"/>
                  </a:cubicBezTo>
                  <a:cubicBezTo>
                    <a:pt x="4206" y="4206"/>
                    <a:pt x="4206" y="3622"/>
                    <a:pt x="4206" y="2921"/>
                  </a:cubicBezTo>
                  <a:lnTo>
                    <a:pt x="4206" y="2220"/>
                  </a:lnTo>
                  <a:lnTo>
                    <a:pt x="3972" y="1987"/>
                  </a:lnTo>
                  <a:lnTo>
                    <a:pt x="1169" y="235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7361842" y="3214181"/>
              <a:ext cx="109393" cy="211406"/>
            </a:xfrm>
            <a:custGeom>
              <a:avLst/>
              <a:gdLst/>
              <a:ahLst/>
              <a:cxnLst/>
              <a:rect l="l" t="t" r="r" b="b"/>
              <a:pathLst>
                <a:path w="6892" h="13319" extrusionOk="0">
                  <a:moveTo>
                    <a:pt x="6892" y="1"/>
                  </a:moveTo>
                  <a:lnTo>
                    <a:pt x="2804" y="2337"/>
                  </a:lnTo>
                  <a:cubicBezTo>
                    <a:pt x="2804" y="2337"/>
                    <a:pt x="2921" y="7476"/>
                    <a:pt x="1752" y="9462"/>
                  </a:cubicBezTo>
                  <a:cubicBezTo>
                    <a:pt x="584" y="11448"/>
                    <a:pt x="0" y="13317"/>
                    <a:pt x="935" y="13317"/>
                  </a:cubicBezTo>
                  <a:cubicBezTo>
                    <a:pt x="944" y="13318"/>
                    <a:pt x="953" y="13318"/>
                    <a:pt x="962" y="13318"/>
                  </a:cubicBezTo>
                  <a:cubicBezTo>
                    <a:pt x="1842" y="13318"/>
                    <a:pt x="5962" y="8029"/>
                    <a:pt x="6425" y="5140"/>
                  </a:cubicBezTo>
                  <a:cubicBezTo>
                    <a:pt x="6892" y="2337"/>
                    <a:pt x="6892" y="1"/>
                    <a:pt x="6892" y="1"/>
                  </a:cubicBezTo>
                  <a:close/>
                </a:path>
              </a:pathLst>
            </a:custGeom>
            <a:solidFill>
              <a:srgbClr val="11A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7304368" y="3286084"/>
              <a:ext cx="215072" cy="279642"/>
            </a:xfrm>
            <a:custGeom>
              <a:avLst/>
              <a:gdLst/>
              <a:ahLst/>
              <a:cxnLst/>
              <a:rect l="l" t="t" r="r" b="b"/>
              <a:pathLst>
                <a:path w="13550" h="17618" extrusionOk="0">
                  <a:moveTo>
                    <a:pt x="9153" y="1955"/>
                  </a:moveTo>
                  <a:cubicBezTo>
                    <a:pt x="10866" y="1955"/>
                    <a:pt x="12031" y="3357"/>
                    <a:pt x="12031" y="5750"/>
                  </a:cubicBezTo>
                  <a:cubicBezTo>
                    <a:pt x="12031" y="9137"/>
                    <a:pt x="9695" y="13225"/>
                    <a:pt x="6775" y="14977"/>
                  </a:cubicBezTo>
                  <a:cubicBezTo>
                    <a:pt x="5948" y="15440"/>
                    <a:pt x="5169" y="15660"/>
                    <a:pt x="4475" y="15660"/>
                  </a:cubicBezTo>
                  <a:cubicBezTo>
                    <a:pt x="2720" y="15660"/>
                    <a:pt x="1519" y="14252"/>
                    <a:pt x="1519" y="11824"/>
                  </a:cubicBezTo>
                  <a:cubicBezTo>
                    <a:pt x="1519" y="8436"/>
                    <a:pt x="3855" y="4348"/>
                    <a:pt x="6775" y="2713"/>
                  </a:cubicBezTo>
                  <a:cubicBezTo>
                    <a:pt x="7633" y="2198"/>
                    <a:pt x="8440" y="1955"/>
                    <a:pt x="9153" y="1955"/>
                  </a:cubicBezTo>
                  <a:close/>
                  <a:moveTo>
                    <a:pt x="9824" y="0"/>
                  </a:moveTo>
                  <a:cubicBezTo>
                    <a:pt x="8908" y="0"/>
                    <a:pt x="7872" y="310"/>
                    <a:pt x="6775" y="961"/>
                  </a:cubicBezTo>
                  <a:cubicBezTo>
                    <a:pt x="3037" y="3063"/>
                    <a:pt x="0" y="8436"/>
                    <a:pt x="0" y="12758"/>
                  </a:cubicBezTo>
                  <a:cubicBezTo>
                    <a:pt x="0" y="15842"/>
                    <a:pt x="1547" y="17618"/>
                    <a:pt x="3791" y="17618"/>
                  </a:cubicBezTo>
                  <a:cubicBezTo>
                    <a:pt x="4692" y="17618"/>
                    <a:pt x="5705" y="17332"/>
                    <a:pt x="6775" y="16729"/>
                  </a:cubicBezTo>
                  <a:cubicBezTo>
                    <a:pt x="10513" y="14510"/>
                    <a:pt x="13550" y="9254"/>
                    <a:pt x="13550" y="4932"/>
                  </a:cubicBezTo>
                  <a:cubicBezTo>
                    <a:pt x="13550" y="1795"/>
                    <a:pt x="12033" y="0"/>
                    <a:pt x="9824" y="0"/>
                  </a:cubicBezTo>
                  <a:close/>
                </a:path>
              </a:pathLst>
            </a:custGeom>
            <a:solidFill>
              <a:srgbClr val="0D5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7417459" y="3318003"/>
              <a:ext cx="13000" cy="229913"/>
            </a:xfrm>
            <a:custGeom>
              <a:avLst/>
              <a:gdLst/>
              <a:ahLst/>
              <a:cxnLst/>
              <a:rect l="l" t="t" r="r" b="b"/>
              <a:pathLst>
                <a:path w="819" h="14485" extrusionOk="0">
                  <a:moveTo>
                    <a:pt x="818" y="1"/>
                  </a:moveTo>
                  <a:lnTo>
                    <a:pt x="1" y="468"/>
                  </a:lnTo>
                  <a:lnTo>
                    <a:pt x="1" y="14485"/>
                  </a:lnTo>
                  <a:lnTo>
                    <a:pt x="818" y="14018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rgbClr val="EE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7350716" y="3312448"/>
              <a:ext cx="144630" cy="241040"/>
            </a:xfrm>
            <a:custGeom>
              <a:avLst/>
              <a:gdLst/>
              <a:ahLst/>
              <a:cxnLst/>
              <a:rect l="l" t="t" r="r" b="b"/>
              <a:pathLst>
                <a:path w="9112" h="15186" extrusionOk="0">
                  <a:moveTo>
                    <a:pt x="8644" y="0"/>
                  </a:moveTo>
                  <a:lnTo>
                    <a:pt x="1" y="14835"/>
                  </a:lnTo>
                  <a:lnTo>
                    <a:pt x="585" y="15185"/>
                  </a:lnTo>
                  <a:lnTo>
                    <a:pt x="9111" y="351"/>
                  </a:lnTo>
                  <a:lnTo>
                    <a:pt x="8644" y="0"/>
                  </a:lnTo>
                  <a:close/>
                </a:path>
              </a:pathLst>
            </a:custGeom>
            <a:solidFill>
              <a:srgbClr val="EE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7328462" y="3369922"/>
              <a:ext cx="190978" cy="126091"/>
            </a:xfrm>
            <a:custGeom>
              <a:avLst/>
              <a:gdLst/>
              <a:ahLst/>
              <a:cxnLst/>
              <a:rect l="l" t="t" r="r" b="b"/>
              <a:pathLst>
                <a:path w="12032" h="7944" extrusionOk="0">
                  <a:moveTo>
                    <a:pt x="12032" y="0"/>
                  </a:moveTo>
                  <a:lnTo>
                    <a:pt x="1" y="7009"/>
                  </a:lnTo>
                  <a:lnTo>
                    <a:pt x="1" y="7943"/>
                  </a:lnTo>
                  <a:lnTo>
                    <a:pt x="12032" y="935"/>
                  </a:lnTo>
                  <a:lnTo>
                    <a:pt x="12032" y="0"/>
                  </a:lnTo>
                  <a:close/>
                </a:path>
              </a:pathLst>
            </a:custGeom>
            <a:solidFill>
              <a:srgbClr val="EE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7350716" y="3386604"/>
              <a:ext cx="144630" cy="92711"/>
            </a:xfrm>
            <a:custGeom>
              <a:avLst/>
              <a:gdLst/>
              <a:ahLst/>
              <a:cxnLst/>
              <a:rect l="l" t="t" r="r" b="b"/>
              <a:pathLst>
                <a:path w="9112" h="5841" extrusionOk="0">
                  <a:moveTo>
                    <a:pt x="585" y="1"/>
                  </a:moveTo>
                  <a:lnTo>
                    <a:pt x="1" y="935"/>
                  </a:lnTo>
                  <a:lnTo>
                    <a:pt x="8644" y="5841"/>
                  </a:lnTo>
                  <a:lnTo>
                    <a:pt x="9111" y="490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EE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7315495" y="3293448"/>
              <a:ext cx="216929" cy="279039"/>
            </a:xfrm>
            <a:custGeom>
              <a:avLst/>
              <a:gdLst/>
              <a:ahLst/>
              <a:cxnLst/>
              <a:rect l="l" t="t" r="r" b="b"/>
              <a:pathLst>
                <a:path w="13667" h="17580" extrusionOk="0">
                  <a:moveTo>
                    <a:pt x="9177" y="1959"/>
                  </a:moveTo>
                  <a:cubicBezTo>
                    <a:pt x="10925" y="1959"/>
                    <a:pt x="12148" y="3361"/>
                    <a:pt x="12148" y="5753"/>
                  </a:cubicBezTo>
                  <a:cubicBezTo>
                    <a:pt x="12148" y="9140"/>
                    <a:pt x="9695" y="13228"/>
                    <a:pt x="6775" y="14864"/>
                  </a:cubicBezTo>
                  <a:cubicBezTo>
                    <a:pt x="5917" y="15378"/>
                    <a:pt x="5110" y="15621"/>
                    <a:pt x="4397" y="15621"/>
                  </a:cubicBezTo>
                  <a:cubicBezTo>
                    <a:pt x="2684" y="15621"/>
                    <a:pt x="1519" y="14219"/>
                    <a:pt x="1519" y="11827"/>
                  </a:cubicBezTo>
                  <a:cubicBezTo>
                    <a:pt x="1519" y="8439"/>
                    <a:pt x="3855" y="4351"/>
                    <a:pt x="6775" y="2716"/>
                  </a:cubicBezTo>
                  <a:cubicBezTo>
                    <a:pt x="7633" y="2201"/>
                    <a:pt x="8450" y="1959"/>
                    <a:pt x="9177" y="1959"/>
                  </a:cubicBezTo>
                  <a:close/>
                  <a:moveTo>
                    <a:pt x="9913" y="1"/>
                  </a:moveTo>
                  <a:cubicBezTo>
                    <a:pt x="8976" y="1"/>
                    <a:pt x="7911" y="310"/>
                    <a:pt x="6775" y="964"/>
                  </a:cubicBezTo>
                  <a:cubicBezTo>
                    <a:pt x="3037" y="3066"/>
                    <a:pt x="0" y="8323"/>
                    <a:pt x="0" y="12761"/>
                  </a:cubicBezTo>
                  <a:cubicBezTo>
                    <a:pt x="0" y="15809"/>
                    <a:pt x="1511" y="17579"/>
                    <a:pt x="3712" y="17579"/>
                  </a:cubicBezTo>
                  <a:cubicBezTo>
                    <a:pt x="4632" y="17579"/>
                    <a:pt x="5673" y="17270"/>
                    <a:pt x="6775" y="16616"/>
                  </a:cubicBezTo>
                  <a:cubicBezTo>
                    <a:pt x="10630" y="14513"/>
                    <a:pt x="13666" y="9140"/>
                    <a:pt x="13666" y="4818"/>
                  </a:cubicBezTo>
                  <a:cubicBezTo>
                    <a:pt x="13666" y="1770"/>
                    <a:pt x="12156" y="1"/>
                    <a:pt x="9913" y="1"/>
                  </a:cubicBez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7315495" y="3293448"/>
              <a:ext cx="216929" cy="279039"/>
            </a:xfrm>
            <a:custGeom>
              <a:avLst/>
              <a:gdLst/>
              <a:ahLst/>
              <a:cxnLst/>
              <a:rect l="l" t="t" r="r" b="b"/>
              <a:pathLst>
                <a:path w="13667" h="17580" extrusionOk="0">
                  <a:moveTo>
                    <a:pt x="9177" y="1959"/>
                  </a:moveTo>
                  <a:cubicBezTo>
                    <a:pt x="10925" y="1959"/>
                    <a:pt x="12148" y="3361"/>
                    <a:pt x="12148" y="5753"/>
                  </a:cubicBezTo>
                  <a:cubicBezTo>
                    <a:pt x="12148" y="9140"/>
                    <a:pt x="9695" y="13228"/>
                    <a:pt x="6775" y="14864"/>
                  </a:cubicBezTo>
                  <a:cubicBezTo>
                    <a:pt x="5917" y="15378"/>
                    <a:pt x="5110" y="15621"/>
                    <a:pt x="4397" y="15621"/>
                  </a:cubicBezTo>
                  <a:cubicBezTo>
                    <a:pt x="2684" y="15621"/>
                    <a:pt x="1519" y="14219"/>
                    <a:pt x="1519" y="11827"/>
                  </a:cubicBezTo>
                  <a:cubicBezTo>
                    <a:pt x="1519" y="8439"/>
                    <a:pt x="3855" y="4351"/>
                    <a:pt x="6775" y="2716"/>
                  </a:cubicBezTo>
                  <a:cubicBezTo>
                    <a:pt x="7633" y="2201"/>
                    <a:pt x="8450" y="1959"/>
                    <a:pt x="9177" y="1959"/>
                  </a:cubicBezTo>
                  <a:close/>
                  <a:moveTo>
                    <a:pt x="9913" y="1"/>
                  </a:moveTo>
                  <a:cubicBezTo>
                    <a:pt x="8976" y="1"/>
                    <a:pt x="7911" y="310"/>
                    <a:pt x="6775" y="964"/>
                  </a:cubicBezTo>
                  <a:cubicBezTo>
                    <a:pt x="3037" y="3066"/>
                    <a:pt x="0" y="8323"/>
                    <a:pt x="0" y="12761"/>
                  </a:cubicBezTo>
                  <a:cubicBezTo>
                    <a:pt x="0" y="15809"/>
                    <a:pt x="1511" y="17579"/>
                    <a:pt x="3712" y="17579"/>
                  </a:cubicBezTo>
                  <a:cubicBezTo>
                    <a:pt x="4632" y="17579"/>
                    <a:pt x="5673" y="17270"/>
                    <a:pt x="6775" y="16616"/>
                  </a:cubicBezTo>
                  <a:cubicBezTo>
                    <a:pt x="10630" y="14513"/>
                    <a:pt x="13666" y="9140"/>
                    <a:pt x="13666" y="4818"/>
                  </a:cubicBezTo>
                  <a:cubicBezTo>
                    <a:pt x="13666" y="1770"/>
                    <a:pt x="12156" y="1"/>
                    <a:pt x="9913" y="1"/>
                  </a:cubicBezTo>
                  <a:close/>
                </a:path>
              </a:pathLst>
            </a:custGeom>
            <a:solidFill>
              <a:srgbClr val="062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7410047" y="3241990"/>
              <a:ext cx="109393" cy="211406"/>
            </a:xfrm>
            <a:custGeom>
              <a:avLst/>
              <a:gdLst/>
              <a:ahLst/>
              <a:cxnLst/>
              <a:rect l="l" t="t" r="r" b="b"/>
              <a:pathLst>
                <a:path w="6892" h="13319" extrusionOk="0">
                  <a:moveTo>
                    <a:pt x="6892" y="1"/>
                  </a:moveTo>
                  <a:lnTo>
                    <a:pt x="2804" y="2337"/>
                  </a:lnTo>
                  <a:cubicBezTo>
                    <a:pt x="2804" y="2337"/>
                    <a:pt x="2920" y="7476"/>
                    <a:pt x="1752" y="9462"/>
                  </a:cubicBezTo>
                  <a:cubicBezTo>
                    <a:pt x="584" y="11448"/>
                    <a:pt x="0" y="13317"/>
                    <a:pt x="818" y="13317"/>
                  </a:cubicBezTo>
                  <a:cubicBezTo>
                    <a:pt x="828" y="13318"/>
                    <a:pt x="838" y="13319"/>
                    <a:pt x="849" y="13319"/>
                  </a:cubicBezTo>
                  <a:cubicBezTo>
                    <a:pt x="1842" y="13319"/>
                    <a:pt x="5962" y="8029"/>
                    <a:pt x="6425" y="5140"/>
                  </a:cubicBezTo>
                  <a:cubicBezTo>
                    <a:pt x="6892" y="2337"/>
                    <a:pt x="6892" y="1"/>
                    <a:pt x="6892" y="1"/>
                  </a:cubicBezTo>
                  <a:close/>
                </a:path>
              </a:pathLst>
            </a:custGeom>
            <a:solidFill>
              <a:srgbClr val="55A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9"/>
            <p:cNvSpPr/>
            <p:nvPr/>
          </p:nvSpPr>
          <p:spPr>
            <a:xfrm>
              <a:off x="7408190" y="3214181"/>
              <a:ext cx="111250" cy="64903"/>
            </a:xfrm>
            <a:custGeom>
              <a:avLst/>
              <a:gdLst/>
              <a:ahLst/>
              <a:cxnLst/>
              <a:rect l="l" t="t" r="r" b="b"/>
              <a:pathLst>
                <a:path w="7009" h="4089" extrusionOk="0">
                  <a:moveTo>
                    <a:pt x="3972" y="1"/>
                  </a:moveTo>
                  <a:lnTo>
                    <a:pt x="1" y="2337"/>
                  </a:lnTo>
                  <a:lnTo>
                    <a:pt x="2921" y="4089"/>
                  </a:lnTo>
                  <a:lnTo>
                    <a:pt x="7009" y="1753"/>
                  </a:lnTo>
                  <a:lnTo>
                    <a:pt x="3972" y="1"/>
                  </a:lnTo>
                  <a:close/>
                </a:path>
              </a:pathLst>
            </a:custGeom>
            <a:solidFill>
              <a:srgbClr val="0C9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9"/>
            <p:cNvSpPr/>
            <p:nvPr/>
          </p:nvSpPr>
          <p:spPr>
            <a:xfrm>
              <a:off x="7395206" y="3240133"/>
              <a:ext cx="66760" cy="213231"/>
            </a:xfrm>
            <a:custGeom>
              <a:avLst/>
              <a:gdLst/>
              <a:ahLst/>
              <a:cxnLst/>
              <a:rect l="l" t="t" r="r" b="b"/>
              <a:pathLst>
                <a:path w="4206" h="13434" extrusionOk="0">
                  <a:moveTo>
                    <a:pt x="1207" y="1467"/>
                  </a:moveTo>
                  <a:lnTo>
                    <a:pt x="3155" y="2765"/>
                  </a:lnTo>
                  <a:lnTo>
                    <a:pt x="3155" y="2765"/>
                  </a:lnTo>
                  <a:cubicBezTo>
                    <a:pt x="3155" y="3692"/>
                    <a:pt x="3155" y="4533"/>
                    <a:pt x="3155" y="5374"/>
                  </a:cubicBezTo>
                  <a:cubicBezTo>
                    <a:pt x="3038" y="6309"/>
                    <a:pt x="3038" y="7243"/>
                    <a:pt x="2804" y="8177"/>
                  </a:cubicBezTo>
                  <a:cubicBezTo>
                    <a:pt x="2804" y="8411"/>
                    <a:pt x="2804" y="8528"/>
                    <a:pt x="2687" y="8761"/>
                  </a:cubicBezTo>
                  <a:lnTo>
                    <a:pt x="2454" y="9462"/>
                  </a:lnTo>
                  <a:cubicBezTo>
                    <a:pt x="2220" y="9929"/>
                    <a:pt x="1987" y="10397"/>
                    <a:pt x="1753" y="10747"/>
                  </a:cubicBezTo>
                  <a:cubicBezTo>
                    <a:pt x="1718" y="10887"/>
                    <a:pt x="1683" y="11027"/>
                    <a:pt x="1648" y="11170"/>
                  </a:cubicBezTo>
                  <a:lnTo>
                    <a:pt x="1648" y="11170"/>
                  </a:lnTo>
                  <a:cubicBezTo>
                    <a:pt x="1518" y="8823"/>
                    <a:pt x="1320" y="6511"/>
                    <a:pt x="1057" y="4133"/>
                  </a:cubicBezTo>
                  <a:lnTo>
                    <a:pt x="1057" y="4133"/>
                  </a:lnTo>
                  <a:lnTo>
                    <a:pt x="1169" y="2454"/>
                  </a:lnTo>
                  <a:cubicBezTo>
                    <a:pt x="1235" y="2125"/>
                    <a:pt x="1226" y="1796"/>
                    <a:pt x="1207" y="1467"/>
                  </a:cubicBezTo>
                  <a:close/>
                  <a:moveTo>
                    <a:pt x="819" y="1"/>
                  </a:moveTo>
                  <a:lnTo>
                    <a:pt x="585" y="235"/>
                  </a:lnTo>
                  <a:lnTo>
                    <a:pt x="351" y="235"/>
                  </a:lnTo>
                  <a:lnTo>
                    <a:pt x="118" y="468"/>
                  </a:lnTo>
                  <a:lnTo>
                    <a:pt x="118" y="819"/>
                  </a:lnTo>
                  <a:cubicBezTo>
                    <a:pt x="118" y="1286"/>
                    <a:pt x="234" y="1870"/>
                    <a:pt x="118" y="2454"/>
                  </a:cubicBezTo>
                  <a:lnTo>
                    <a:pt x="1" y="4089"/>
                  </a:lnTo>
                  <a:lnTo>
                    <a:pt x="1" y="4206"/>
                  </a:lnTo>
                  <a:cubicBezTo>
                    <a:pt x="496" y="6879"/>
                    <a:pt x="907" y="9469"/>
                    <a:pt x="1448" y="12045"/>
                  </a:cubicBezTo>
                  <a:lnTo>
                    <a:pt x="1448" y="12045"/>
                  </a:lnTo>
                  <a:cubicBezTo>
                    <a:pt x="1433" y="12117"/>
                    <a:pt x="1418" y="12190"/>
                    <a:pt x="1403" y="12266"/>
                  </a:cubicBezTo>
                  <a:cubicBezTo>
                    <a:pt x="1286" y="12499"/>
                    <a:pt x="1286" y="12733"/>
                    <a:pt x="1286" y="12966"/>
                  </a:cubicBezTo>
                  <a:cubicBezTo>
                    <a:pt x="1286" y="13200"/>
                    <a:pt x="1519" y="13434"/>
                    <a:pt x="1753" y="13434"/>
                  </a:cubicBezTo>
                  <a:cubicBezTo>
                    <a:pt x="1381" y="13341"/>
                    <a:pt x="1453" y="12951"/>
                    <a:pt x="1557" y="12560"/>
                  </a:cubicBezTo>
                  <a:lnTo>
                    <a:pt x="1557" y="12560"/>
                  </a:lnTo>
                  <a:cubicBezTo>
                    <a:pt x="1621" y="12851"/>
                    <a:pt x="1686" y="13142"/>
                    <a:pt x="1753" y="13434"/>
                  </a:cubicBezTo>
                  <a:cubicBezTo>
                    <a:pt x="1736" y="12976"/>
                    <a:pt x="1717" y="12520"/>
                    <a:pt x="1695" y="12067"/>
                  </a:cubicBezTo>
                  <a:lnTo>
                    <a:pt x="1695" y="12067"/>
                  </a:lnTo>
                  <a:cubicBezTo>
                    <a:pt x="1821" y="11693"/>
                    <a:pt x="2021" y="11379"/>
                    <a:pt x="2220" y="10981"/>
                  </a:cubicBezTo>
                  <a:lnTo>
                    <a:pt x="2921" y="9813"/>
                  </a:lnTo>
                  <a:lnTo>
                    <a:pt x="3271" y="9112"/>
                  </a:lnTo>
                  <a:cubicBezTo>
                    <a:pt x="3388" y="8878"/>
                    <a:pt x="3388" y="8645"/>
                    <a:pt x="3505" y="8411"/>
                  </a:cubicBezTo>
                  <a:cubicBezTo>
                    <a:pt x="3855" y="7360"/>
                    <a:pt x="3972" y="6425"/>
                    <a:pt x="4089" y="5374"/>
                  </a:cubicBezTo>
                  <a:cubicBezTo>
                    <a:pt x="4206" y="4440"/>
                    <a:pt x="4206" y="3505"/>
                    <a:pt x="4206" y="2454"/>
                  </a:cubicBezTo>
                  <a:lnTo>
                    <a:pt x="4206" y="2220"/>
                  </a:lnTo>
                  <a:lnTo>
                    <a:pt x="3972" y="2103"/>
                  </a:lnTo>
                  <a:lnTo>
                    <a:pt x="1169" y="23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D1E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9"/>
            <p:cNvSpPr/>
            <p:nvPr/>
          </p:nvSpPr>
          <p:spPr>
            <a:xfrm>
              <a:off x="5815607" y="2924953"/>
              <a:ext cx="2237784" cy="1533284"/>
            </a:xfrm>
            <a:custGeom>
              <a:avLst/>
              <a:gdLst/>
              <a:ahLst/>
              <a:cxnLst/>
              <a:rect l="l" t="t" r="r" b="b"/>
              <a:pathLst>
                <a:path w="140985" h="96600" extrusionOk="0">
                  <a:moveTo>
                    <a:pt x="106294" y="1"/>
                  </a:moveTo>
                  <a:lnTo>
                    <a:pt x="1" y="61324"/>
                  </a:lnTo>
                  <a:lnTo>
                    <a:pt x="60506" y="96600"/>
                  </a:lnTo>
                  <a:lnTo>
                    <a:pt x="140985" y="49760"/>
                  </a:lnTo>
                  <a:lnTo>
                    <a:pt x="106294" y="1"/>
                  </a:ln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9"/>
            <p:cNvSpPr/>
            <p:nvPr/>
          </p:nvSpPr>
          <p:spPr>
            <a:xfrm>
              <a:off x="6286528" y="2887874"/>
              <a:ext cx="2235927" cy="1525871"/>
            </a:xfrm>
            <a:custGeom>
              <a:avLst/>
              <a:gdLst/>
              <a:ahLst/>
              <a:cxnLst/>
              <a:rect l="l" t="t" r="r" b="b"/>
              <a:pathLst>
                <a:path w="140868" h="96133" extrusionOk="0">
                  <a:moveTo>
                    <a:pt x="80479" y="1"/>
                  </a:moveTo>
                  <a:lnTo>
                    <a:pt x="0" y="60740"/>
                  </a:lnTo>
                  <a:lnTo>
                    <a:pt x="60389" y="96132"/>
                  </a:lnTo>
                  <a:lnTo>
                    <a:pt x="140868" y="35393"/>
                  </a:lnTo>
                  <a:lnTo>
                    <a:pt x="80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9"/>
            <p:cNvSpPr/>
            <p:nvPr/>
          </p:nvSpPr>
          <p:spPr>
            <a:xfrm>
              <a:off x="5815607" y="2978729"/>
              <a:ext cx="2152501" cy="1245896"/>
            </a:xfrm>
            <a:custGeom>
              <a:avLst/>
              <a:gdLst/>
              <a:ahLst/>
              <a:cxnLst/>
              <a:rect l="l" t="t" r="r" b="b"/>
              <a:pathLst>
                <a:path w="135612" h="78494" extrusionOk="0">
                  <a:moveTo>
                    <a:pt x="74172" y="0"/>
                  </a:moveTo>
                  <a:lnTo>
                    <a:pt x="1" y="43219"/>
                  </a:lnTo>
                  <a:lnTo>
                    <a:pt x="60506" y="78494"/>
                  </a:lnTo>
                  <a:lnTo>
                    <a:pt x="135612" y="35276"/>
                  </a:lnTo>
                  <a:lnTo>
                    <a:pt x="741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9"/>
            <p:cNvSpPr/>
            <p:nvPr/>
          </p:nvSpPr>
          <p:spPr>
            <a:xfrm>
              <a:off x="6775972" y="3614644"/>
              <a:ext cx="1192136" cy="869543"/>
            </a:xfrm>
            <a:custGeom>
              <a:avLst/>
              <a:gdLst/>
              <a:ahLst/>
              <a:cxnLst/>
              <a:rect l="l" t="t" r="r" b="b"/>
              <a:pathLst>
                <a:path w="75107" h="54783" extrusionOk="0">
                  <a:moveTo>
                    <a:pt x="75107" y="1"/>
                  </a:moveTo>
                  <a:lnTo>
                    <a:pt x="1" y="43219"/>
                  </a:lnTo>
                  <a:lnTo>
                    <a:pt x="1" y="54783"/>
                  </a:lnTo>
                  <a:lnTo>
                    <a:pt x="75107" y="11565"/>
                  </a:lnTo>
                  <a:lnTo>
                    <a:pt x="75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7951410" y="3034346"/>
              <a:ext cx="487619" cy="763864"/>
            </a:xfrm>
            <a:custGeom>
              <a:avLst/>
              <a:gdLst/>
              <a:ahLst/>
              <a:cxnLst/>
              <a:rect l="l" t="t" r="r" b="b"/>
              <a:pathLst>
                <a:path w="30721" h="48125" extrusionOk="0">
                  <a:moveTo>
                    <a:pt x="30720" y="1"/>
                  </a:moveTo>
                  <a:lnTo>
                    <a:pt x="1" y="36561"/>
                  </a:lnTo>
                  <a:lnTo>
                    <a:pt x="1052" y="48125"/>
                  </a:lnTo>
                  <a:lnTo>
                    <a:pt x="30720" y="11564"/>
                  </a:lnTo>
                  <a:lnTo>
                    <a:pt x="30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6775972" y="3538631"/>
              <a:ext cx="1192136" cy="869543"/>
            </a:xfrm>
            <a:custGeom>
              <a:avLst/>
              <a:gdLst/>
              <a:ahLst/>
              <a:cxnLst/>
              <a:rect l="l" t="t" r="r" b="b"/>
              <a:pathLst>
                <a:path w="75107" h="54783" extrusionOk="0">
                  <a:moveTo>
                    <a:pt x="75107" y="1"/>
                  </a:moveTo>
                  <a:lnTo>
                    <a:pt x="1" y="43219"/>
                  </a:lnTo>
                  <a:lnTo>
                    <a:pt x="1" y="54783"/>
                  </a:lnTo>
                  <a:lnTo>
                    <a:pt x="75107" y="11448"/>
                  </a:lnTo>
                  <a:lnTo>
                    <a:pt x="75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6991045" y="2396573"/>
              <a:ext cx="1464667" cy="1142074"/>
            </a:xfrm>
            <a:custGeom>
              <a:avLst/>
              <a:gdLst/>
              <a:ahLst/>
              <a:cxnLst/>
              <a:rect l="l" t="t" r="r" b="b"/>
              <a:pathLst>
                <a:path w="92277" h="71953" extrusionOk="0">
                  <a:moveTo>
                    <a:pt x="30837" y="0"/>
                  </a:moveTo>
                  <a:lnTo>
                    <a:pt x="0" y="36677"/>
                  </a:lnTo>
                  <a:lnTo>
                    <a:pt x="61557" y="71953"/>
                  </a:lnTo>
                  <a:lnTo>
                    <a:pt x="92277" y="35276"/>
                  </a:lnTo>
                  <a:lnTo>
                    <a:pt x="30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7943998" y="2956475"/>
              <a:ext cx="495032" cy="771277"/>
            </a:xfrm>
            <a:custGeom>
              <a:avLst/>
              <a:gdLst/>
              <a:ahLst/>
              <a:cxnLst/>
              <a:rect l="l" t="t" r="r" b="b"/>
              <a:pathLst>
                <a:path w="31188" h="48592" extrusionOk="0">
                  <a:moveTo>
                    <a:pt x="31187" y="1"/>
                  </a:moveTo>
                  <a:lnTo>
                    <a:pt x="0" y="37729"/>
                  </a:lnTo>
                  <a:lnTo>
                    <a:pt x="1168" y="48592"/>
                  </a:lnTo>
                  <a:lnTo>
                    <a:pt x="31187" y="11564"/>
                  </a:lnTo>
                  <a:lnTo>
                    <a:pt x="31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5815607" y="3664706"/>
              <a:ext cx="960381" cy="743468"/>
            </a:xfrm>
            <a:custGeom>
              <a:avLst/>
              <a:gdLst/>
              <a:ahLst/>
              <a:cxnLst/>
              <a:rect l="l" t="t" r="r" b="b"/>
              <a:pathLst>
                <a:path w="60506" h="46840" extrusionOk="0">
                  <a:moveTo>
                    <a:pt x="1" y="1"/>
                  </a:moveTo>
                  <a:lnTo>
                    <a:pt x="1" y="11331"/>
                  </a:lnTo>
                  <a:lnTo>
                    <a:pt x="60506" y="46840"/>
                  </a:lnTo>
                  <a:lnTo>
                    <a:pt x="60506" y="35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ED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7137500" y="2572694"/>
              <a:ext cx="315196" cy="229913"/>
            </a:xfrm>
            <a:custGeom>
              <a:avLst/>
              <a:gdLst/>
              <a:ahLst/>
              <a:cxnLst/>
              <a:rect l="l" t="t" r="r" b="b"/>
              <a:pathLst>
                <a:path w="19858" h="14485" extrusionOk="0">
                  <a:moveTo>
                    <a:pt x="4790" y="1"/>
                  </a:moveTo>
                  <a:cubicBezTo>
                    <a:pt x="4790" y="1"/>
                    <a:pt x="1" y="3622"/>
                    <a:pt x="1052" y="8995"/>
                  </a:cubicBezTo>
                  <a:cubicBezTo>
                    <a:pt x="1987" y="14368"/>
                    <a:pt x="17989" y="14485"/>
                    <a:pt x="17989" y="14485"/>
                  </a:cubicBezTo>
                  <a:lnTo>
                    <a:pt x="19858" y="9228"/>
                  </a:lnTo>
                  <a:cubicBezTo>
                    <a:pt x="19858" y="9228"/>
                    <a:pt x="19858" y="6425"/>
                    <a:pt x="17055" y="6425"/>
                  </a:cubicBezTo>
                  <a:cubicBezTo>
                    <a:pt x="14368" y="6425"/>
                    <a:pt x="11798" y="4556"/>
                    <a:pt x="9696" y="2454"/>
                  </a:cubicBezTo>
                  <a:cubicBezTo>
                    <a:pt x="7593" y="234"/>
                    <a:pt x="4790" y="1"/>
                    <a:pt x="4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9"/>
            <p:cNvSpPr/>
            <p:nvPr/>
          </p:nvSpPr>
          <p:spPr>
            <a:xfrm>
              <a:off x="6963236" y="2726578"/>
              <a:ext cx="978921" cy="826624"/>
            </a:xfrm>
            <a:custGeom>
              <a:avLst/>
              <a:gdLst/>
              <a:ahLst/>
              <a:cxnLst/>
              <a:rect l="l" t="t" r="r" b="b"/>
              <a:pathLst>
                <a:path w="61674" h="52079" extrusionOk="0">
                  <a:moveTo>
                    <a:pt x="35275" y="1"/>
                  </a:moveTo>
                  <a:cubicBezTo>
                    <a:pt x="27683" y="1"/>
                    <a:pt x="22427" y="5724"/>
                    <a:pt x="22427" y="5724"/>
                  </a:cubicBezTo>
                  <a:cubicBezTo>
                    <a:pt x="19974" y="8294"/>
                    <a:pt x="20908" y="9112"/>
                    <a:pt x="15419" y="18339"/>
                  </a:cubicBezTo>
                  <a:cubicBezTo>
                    <a:pt x="9929" y="27567"/>
                    <a:pt x="0" y="31655"/>
                    <a:pt x="0" y="31655"/>
                  </a:cubicBezTo>
                  <a:cubicBezTo>
                    <a:pt x="0" y="31655"/>
                    <a:pt x="22044" y="52078"/>
                    <a:pt x="31522" y="52078"/>
                  </a:cubicBezTo>
                  <a:cubicBezTo>
                    <a:pt x="31898" y="52078"/>
                    <a:pt x="32255" y="52046"/>
                    <a:pt x="32589" y="51979"/>
                  </a:cubicBezTo>
                  <a:cubicBezTo>
                    <a:pt x="41349" y="50344"/>
                    <a:pt x="44970" y="50695"/>
                    <a:pt x="53380" y="38547"/>
                  </a:cubicBezTo>
                  <a:cubicBezTo>
                    <a:pt x="61674" y="26516"/>
                    <a:pt x="57936" y="16704"/>
                    <a:pt x="55483" y="12382"/>
                  </a:cubicBezTo>
                  <a:cubicBezTo>
                    <a:pt x="53030" y="8060"/>
                    <a:pt x="42751" y="1"/>
                    <a:pt x="35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7435999" y="2713642"/>
              <a:ext cx="222501" cy="209898"/>
            </a:xfrm>
            <a:custGeom>
              <a:avLst/>
              <a:gdLst/>
              <a:ahLst/>
              <a:cxnLst/>
              <a:rect l="l" t="t" r="r" b="b"/>
              <a:pathLst>
                <a:path w="14018" h="13224" extrusionOk="0">
                  <a:moveTo>
                    <a:pt x="10790" y="1"/>
                  </a:moveTo>
                  <a:cubicBezTo>
                    <a:pt x="8536" y="1"/>
                    <a:pt x="1" y="6072"/>
                    <a:pt x="1" y="6072"/>
                  </a:cubicBezTo>
                  <a:cubicBezTo>
                    <a:pt x="1" y="6072"/>
                    <a:pt x="3388" y="7357"/>
                    <a:pt x="3038" y="9693"/>
                  </a:cubicBezTo>
                  <a:cubicBezTo>
                    <a:pt x="2921" y="10861"/>
                    <a:pt x="2337" y="10978"/>
                    <a:pt x="2804" y="12496"/>
                  </a:cubicBezTo>
                  <a:cubicBezTo>
                    <a:pt x="2979" y="12985"/>
                    <a:pt x="3592" y="13224"/>
                    <a:pt x="4435" y="13224"/>
                  </a:cubicBezTo>
                  <a:cubicBezTo>
                    <a:pt x="6411" y="13224"/>
                    <a:pt x="9646" y="11915"/>
                    <a:pt x="11448" y="9459"/>
                  </a:cubicBezTo>
                  <a:cubicBezTo>
                    <a:pt x="14017" y="5955"/>
                    <a:pt x="13200" y="5605"/>
                    <a:pt x="13200" y="5605"/>
                  </a:cubicBezTo>
                  <a:cubicBezTo>
                    <a:pt x="13200" y="5605"/>
                    <a:pt x="11331" y="2918"/>
                    <a:pt x="11331" y="465"/>
                  </a:cubicBezTo>
                  <a:cubicBezTo>
                    <a:pt x="11331" y="141"/>
                    <a:pt x="11133" y="1"/>
                    <a:pt x="1079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7335891" y="2463063"/>
              <a:ext cx="367099" cy="355147"/>
            </a:xfrm>
            <a:custGeom>
              <a:avLst/>
              <a:gdLst/>
              <a:ahLst/>
              <a:cxnLst/>
              <a:rect l="l" t="t" r="r" b="b"/>
              <a:pathLst>
                <a:path w="23128" h="22375" extrusionOk="0">
                  <a:moveTo>
                    <a:pt x="12555" y="0"/>
                  </a:moveTo>
                  <a:cubicBezTo>
                    <a:pt x="9760" y="0"/>
                    <a:pt x="7158" y="1235"/>
                    <a:pt x="5373" y="3287"/>
                  </a:cubicBezTo>
                  <a:cubicBezTo>
                    <a:pt x="5373" y="3287"/>
                    <a:pt x="3154" y="5039"/>
                    <a:pt x="2687" y="6674"/>
                  </a:cubicBezTo>
                  <a:cubicBezTo>
                    <a:pt x="2219" y="8193"/>
                    <a:pt x="2920" y="8309"/>
                    <a:pt x="2103" y="9711"/>
                  </a:cubicBezTo>
                  <a:cubicBezTo>
                    <a:pt x="1285" y="11113"/>
                    <a:pt x="117" y="11463"/>
                    <a:pt x="701" y="14500"/>
                  </a:cubicBezTo>
                  <a:cubicBezTo>
                    <a:pt x="1168" y="17420"/>
                    <a:pt x="117" y="18822"/>
                    <a:pt x="234" y="19172"/>
                  </a:cubicBezTo>
                  <a:cubicBezTo>
                    <a:pt x="467" y="19523"/>
                    <a:pt x="0" y="20925"/>
                    <a:pt x="3154" y="21041"/>
                  </a:cubicBezTo>
                  <a:cubicBezTo>
                    <a:pt x="3349" y="21080"/>
                    <a:pt x="3517" y="21093"/>
                    <a:pt x="3673" y="21093"/>
                  </a:cubicBezTo>
                  <a:cubicBezTo>
                    <a:pt x="3984" y="21093"/>
                    <a:pt x="4244" y="21041"/>
                    <a:pt x="4556" y="21041"/>
                  </a:cubicBezTo>
                  <a:cubicBezTo>
                    <a:pt x="5043" y="21139"/>
                    <a:pt x="6343" y="22374"/>
                    <a:pt x="7846" y="22374"/>
                  </a:cubicBezTo>
                  <a:cubicBezTo>
                    <a:pt x="8144" y="22374"/>
                    <a:pt x="8451" y="22326"/>
                    <a:pt x="8761" y="22209"/>
                  </a:cubicBezTo>
                  <a:cubicBezTo>
                    <a:pt x="11797" y="21041"/>
                    <a:pt x="13900" y="20574"/>
                    <a:pt x="15302" y="19873"/>
                  </a:cubicBezTo>
                  <a:cubicBezTo>
                    <a:pt x="16119" y="19406"/>
                    <a:pt x="17171" y="18238"/>
                    <a:pt x="17988" y="17187"/>
                  </a:cubicBezTo>
                  <a:cubicBezTo>
                    <a:pt x="19740" y="16019"/>
                    <a:pt x="21025" y="14150"/>
                    <a:pt x="21609" y="12047"/>
                  </a:cubicBezTo>
                  <a:cubicBezTo>
                    <a:pt x="23128" y="7025"/>
                    <a:pt x="20207" y="1768"/>
                    <a:pt x="15185" y="367"/>
                  </a:cubicBezTo>
                  <a:cubicBezTo>
                    <a:pt x="14302" y="118"/>
                    <a:pt x="13419" y="0"/>
                    <a:pt x="12555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7380381" y="2445492"/>
              <a:ext cx="320751" cy="351560"/>
            </a:xfrm>
            <a:custGeom>
              <a:avLst/>
              <a:gdLst/>
              <a:ahLst/>
              <a:cxnLst/>
              <a:rect l="l" t="t" r="r" b="b"/>
              <a:pathLst>
                <a:path w="20208" h="22149" extrusionOk="0">
                  <a:moveTo>
                    <a:pt x="8950" y="1"/>
                  </a:moveTo>
                  <a:cubicBezTo>
                    <a:pt x="7785" y="1"/>
                    <a:pt x="6610" y="258"/>
                    <a:pt x="5490" y="890"/>
                  </a:cubicBezTo>
                  <a:cubicBezTo>
                    <a:pt x="0" y="3927"/>
                    <a:pt x="351" y="6730"/>
                    <a:pt x="351" y="6730"/>
                  </a:cubicBezTo>
                  <a:cubicBezTo>
                    <a:pt x="351" y="6730"/>
                    <a:pt x="1265" y="6364"/>
                    <a:pt x="2501" y="6364"/>
                  </a:cubicBezTo>
                  <a:cubicBezTo>
                    <a:pt x="3686" y="6364"/>
                    <a:pt x="5167" y="6700"/>
                    <a:pt x="6425" y="8015"/>
                  </a:cubicBezTo>
                  <a:cubicBezTo>
                    <a:pt x="9111" y="10701"/>
                    <a:pt x="8994" y="9767"/>
                    <a:pt x="9695" y="11986"/>
                  </a:cubicBezTo>
                  <a:cubicBezTo>
                    <a:pt x="10396" y="14206"/>
                    <a:pt x="8410" y="18644"/>
                    <a:pt x="8410" y="18644"/>
                  </a:cubicBezTo>
                  <a:cubicBezTo>
                    <a:pt x="8410" y="18644"/>
                    <a:pt x="10547" y="15440"/>
                    <a:pt x="12270" y="15440"/>
                  </a:cubicBezTo>
                  <a:cubicBezTo>
                    <a:pt x="12601" y="15440"/>
                    <a:pt x="12917" y="15558"/>
                    <a:pt x="13199" y="15841"/>
                  </a:cubicBezTo>
                  <a:cubicBezTo>
                    <a:pt x="14835" y="17710"/>
                    <a:pt x="10747" y="22148"/>
                    <a:pt x="10747" y="22148"/>
                  </a:cubicBezTo>
                  <a:cubicBezTo>
                    <a:pt x="10747" y="22148"/>
                    <a:pt x="18456" y="19695"/>
                    <a:pt x="19390" y="13388"/>
                  </a:cubicBezTo>
                  <a:cubicBezTo>
                    <a:pt x="20208" y="7197"/>
                    <a:pt x="19390" y="5912"/>
                    <a:pt x="17404" y="3927"/>
                  </a:cubicBezTo>
                  <a:cubicBezTo>
                    <a:pt x="15995" y="2429"/>
                    <a:pt x="12525" y="1"/>
                    <a:pt x="8950" y="1"/>
                  </a:cubicBezTo>
                  <a:close/>
                </a:path>
              </a:pathLst>
            </a:custGeom>
            <a:solidFill>
              <a:srgbClr val="DBD2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7539821" y="2668548"/>
              <a:ext cx="74172" cy="84870"/>
            </a:xfrm>
            <a:custGeom>
              <a:avLst/>
              <a:gdLst/>
              <a:ahLst/>
              <a:cxnLst/>
              <a:rect l="l" t="t" r="r" b="b"/>
              <a:pathLst>
                <a:path w="4673" h="5347" extrusionOk="0">
                  <a:moveTo>
                    <a:pt x="3599" y="0"/>
                  </a:moveTo>
                  <a:cubicBezTo>
                    <a:pt x="2996" y="0"/>
                    <a:pt x="2220" y="853"/>
                    <a:pt x="2220" y="853"/>
                  </a:cubicBezTo>
                  <a:lnTo>
                    <a:pt x="351" y="2839"/>
                  </a:lnTo>
                  <a:cubicBezTo>
                    <a:pt x="351" y="2839"/>
                    <a:pt x="1" y="3540"/>
                    <a:pt x="118" y="4358"/>
                  </a:cubicBezTo>
                  <a:cubicBezTo>
                    <a:pt x="351" y="5058"/>
                    <a:pt x="585" y="5058"/>
                    <a:pt x="1519" y="5292"/>
                  </a:cubicBezTo>
                  <a:cubicBezTo>
                    <a:pt x="1619" y="5329"/>
                    <a:pt x="1719" y="5347"/>
                    <a:pt x="1821" y="5347"/>
                  </a:cubicBezTo>
                  <a:cubicBezTo>
                    <a:pt x="2672" y="5347"/>
                    <a:pt x="3567" y="4116"/>
                    <a:pt x="4089" y="3073"/>
                  </a:cubicBezTo>
                  <a:cubicBezTo>
                    <a:pt x="4673" y="1905"/>
                    <a:pt x="4556" y="853"/>
                    <a:pt x="3972" y="153"/>
                  </a:cubicBezTo>
                  <a:cubicBezTo>
                    <a:pt x="3864" y="44"/>
                    <a:pt x="3736" y="0"/>
                    <a:pt x="3599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7523139" y="2602360"/>
              <a:ext cx="222501" cy="321990"/>
            </a:xfrm>
            <a:custGeom>
              <a:avLst/>
              <a:gdLst/>
              <a:ahLst/>
              <a:cxnLst/>
              <a:rect l="l" t="t" r="r" b="b"/>
              <a:pathLst>
                <a:path w="14018" h="20286" extrusionOk="0">
                  <a:moveTo>
                    <a:pt x="10863" y="1"/>
                  </a:moveTo>
                  <a:lnTo>
                    <a:pt x="4906" y="9462"/>
                  </a:lnTo>
                  <a:cubicBezTo>
                    <a:pt x="4906" y="9462"/>
                    <a:pt x="1052" y="11097"/>
                    <a:pt x="584" y="13083"/>
                  </a:cubicBezTo>
                  <a:cubicBezTo>
                    <a:pt x="0" y="14952"/>
                    <a:pt x="1986" y="14368"/>
                    <a:pt x="1986" y="16120"/>
                  </a:cubicBezTo>
                  <a:cubicBezTo>
                    <a:pt x="1986" y="17755"/>
                    <a:pt x="1753" y="19391"/>
                    <a:pt x="3271" y="19741"/>
                  </a:cubicBezTo>
                  <a:cubicBezTo>
                    <a:pt x="3433" y="19791"/>
                    <a:pt x="3577" y="19813"/>
                    <a:pt x="3707" y="19813"/>
                  </a:cubicBezTo>
                  <a:cubicBezTo>
                    <a:pt x="4632" y="19813"/>
                    <a:pt x="4845" y="18698"/>
                    <a:pt x="6058" y="18698"/>
                  </a:cubicBezTo>
                  <a:cubicBezTo>
                    <a:pt x="6265" y="18698"/>
                    <a:pt x="6501" y="18730"/>
                    <a:pt x="6775" y="18806"/>
                  </a:cubicBezTo>
                  <a:cubicBezTo>
                    <a:pt x="8412" y="19324"/>
                    <a:pt x="8842" y="20286"/>
                    <a:pt x="9846" y="20286"/>
                  </a:cubicBezTo>
                  <a:cubicBezTo>
                    <a:pt x="10202" y="20286"/>
                    <a:pt x="10632" y="20164"/>
                    <a:pt x="11214" y="19858"/>
                  </a:cubicBezTo>
                  <a:cubicBezTo>
                    <a:pt x="13433" y="18573"/>
                    <a:pt x="11214" y="17171"/>
                    <a:pt x="11681" y="15653"/>
                  </a:cubicBezTo>
                  <a:cubicBezTo>
                    <a:pt x="12031" y="14134"/>
                    <a:pt x="14017" y="13550"/>
                    <a:pt x="13900" y="12032"/>
                  </a:cubicBezTo>
                  <a:cubicBezTo>
                    <a:pt x="13784" y="10513"/>
                    <a:pt x="11681" y="10747"/>
                    <a:pt x="11798" y="8761"/>
                  </a:cubicBezTo>
                  <a:cubicBezTo>
                    <a:pt x="11915" y="6659"/>
                    <a:pt x="12966" y="6308"/>
                    <a:pt x="11915" y="4439"/>
                  </a:cubicBezTo>
                  <a:cubicBezTo>
                    <a:pt x="10863" y="2570"/>
                    <a:pt x="10863" y="1"/>
                    <a:pt x="10863" y="1"/>
                  </a:cubicBezTo>
                  <a:close/>
                </a:path>
              </a:pathLst>
            </a:custGeom>
            <a:solidFill>
              <a:srgbClr val="DBD2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5635771" y="3003966"/>
              <a:ext cx="2156216" cy="1337464"/>
            </a:xfrm>
            <a:custGeom>
              <a:avLst/>
              <a:gdLst/>
              <a:ahLst/>
              <a:cxnLst/>
              <a:rect l="l" t="t" r="r" b="b"/>
              <a:pathLst>
                <a:path w="135846" h="84263" extrusionOk="0">
                  <a:moveTo>
                    <a:pt x="89916" y="0"/>
                  </a:moveTo>
                  <a:cubicBezTo>
                    <a:pt x="86569" y="0"/>
                    <a:pt x="84472" y="874"/>
                    <a:pt x="82932" y="1330"/>
                  </a:cubicBezTo>
                  <a:cubicBezTo>
                    <a:pt x="80129" y="2031"/>
                    <a:pt x="54782" y="12661"/>
                    <a:pt x="45905" y="17567"/>
                  </a:cubicBezTo>
                  <a:cubicBezTo>
                    <a:pt x="33874" y="24108"/>
                    <a:pt x="0" y="47586"/>
                    <a:pt x="0" y="47586"/>
                  </a:cubicBezTo>
                  <a:lnTo>
                    <a:pt x="60506" y="84263"/>
                  </a:lnTo>
                  <a:cubicBezTo>
                    <a:pt x="60506" y="84263"/>
                    <a:pt x="135845" y="62654"/>
                    <a:pt x="135728" y="40928"/>
                  </a:cubicBezTo>
                  <a:cubicBezTo>
                    <a:pt x="135728" y="33686"/>
                    <a:pt x="134210" y="35204"/>
                    <a:pt x="132808" y="29948"/>
                  </a:cubicBezTo>
                  <a:cubicBezTo>
                    <a:pt x="127669" y="9507"/>
                    <a:pt x="111667" y="7404"/>
                    <a:pt x="105359" y="4367"/>
                  </a:cubicBezTo>
                  <a:cubicBezTo>
                    <a:pt x="98306" y="960"/>
                    <a:pt x="93424" y="0"/>
                    <a:pt x="89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6603549" y="3653580"/>
              <a:ext cx="1197707" cy="930732"/>
            </a:xfrm>
            <a:custGeom>
              <a:avLst/>
              <a:gdLst/>
              <a:ahLst/>
              <a:cxnLst/>
              <a:rect l="l" t="t" r="r" b="b"/>
              <a:pathLst>
                <a:path w="75458" h="58638" extrusionOk="0">
                  <a:moveTo>
                    <a:pt x="75457" y="1"/>
                  </a:moveTo>
                  <a:lnTo>
                    <a:pt x="351" y="43336"/>
                  </a:lnTo>
                  <a:lnTo>
                    <a:pt x="1" y="58637"/>
                  </a:lnTo>
                  <a:lnTo>
                    <a:pt x="70785" y="18456"/>
                  </a:lnTo>
                  <a:lnTo>
                    <a:pt x="75457" y="1"/>
                  </a:lnTo>
                  <a:close/>
                </a:path>
              </a:pathLst>
            </a:custGeom>
            <a:solidFill>
              <a:srgbClr val="EF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7146770" y="3327479"/>
              <a:ext cx="276261" cy="109203"/>
            </a:xfrm>
            <a:custGeom>
              <a:avLst/>
              <a:gdLst/>
              <a:ahLst/>
              <a:cxnLst/>
              <a:rect l="l" t="t" r="r" b="b"/>
              <a:pathLst>
                <a:path w="17405" h="6880" extrusionOk="0">
                  <a:moveTo>
                    <a:pt x="10237" y="1"/>
                  </a:moveTo>
                  <a:cubicBezTo>
                    <a:pt x="9060" y="1"/>
                    <a:pt x="7710" y="105"/>
                    <a:pt x="7710" y="105"/>
                  </a:cubicBezTo>
                  <a:cubicBezTo>
                    <a:pt x="7710" y="105"/>
                    <a:pt x="5608" y="922"/>
                    <a:pt x="4556" y="1039"/>
                  </a:cubicBezTo>
                  <a:cubicBezTo>
                    <a:pt x="3654" y="1139"/>
                    <a:pt x="4043" y="1670"/>
                    <a:pt x="5503" y="1670"/>
                  </a:cubicBezTo>
                  <a:cubicBezTo>
                    <a:pt x="5743" y="1670"/>
                    <a:pt x="6012" y="1656"/>
                    <a:pt x="6308" y="1623"/>
                  </a:cubicBezTo>
                  <a:cubicBezTo>
                    <a:pt x="6369" y="1618"/>
                    <a:pt x="6417" y="1616"/>
                    <a:pt x="6454" y="1616"/>
                  </a:cubicBezTo>
                  <a:cubicBezTo>
                    <a:pt x="7264" y="1616"/>
                    <a:pt x="2403" y="2811"/>
                    <a:pt x="1286" y="3258"/>
                  </a:cubicBezTo>
                  <a:cubicBezTo>
                    <a:pt x="1" y="3959"/>
                    <a:pt x="585" y="3959"/>
                    <a:pt x="1286" y="4310"/>
                  </a:cubicBezTo>
                  <a:cubicBezTo>
                    <a:pt x="1870" y="4543"/>
                    <a:pt x="1052" y="4543"/>
                    <a:pt x="1169" y="5127"/>
                  </a:cubicBezTo>
                  <a:cubicBezTo>
                    <a:pt x="1403" y="5711"/>
                    <a:pt x="3038" y="5711"/>
                    <a:pt x="3038" y="5711"/>
                  </a:cubicBezTo>
                  <a:cubicBezTo>
                    <a:pt x="3038" y="5711"/>
                    <a:pt x="3452" y="6539"/>
                    <a:pt x="4766" y="6539"/>
                  </a:cubicBezTo>
                  <a:cubicBezTo>
                    <a:pt x="4849" y="6539"/>
                    <a:pt x="4934" y="6536"/>
                    <a:pt x="5024" y="6529"/>
                  </a:cubicBezTo>
                  <a:cubicBezTo>
                    <a:pt x="5320" y="6483"/>
                    <a:pt x="5563" y="6464"/>
                    <a:pt x="5772" y="6464"/>
                  </a:cubicBezTo>
                  <a:cubicBezTo>
                    <a:pt x="6632" y="6464"/>
                    <a:pt x="6910" y="6785"/>
                    <a:pt x="7944" y="6879"/>
                  </a:cubicBezTo>
                  <a:cubicBezTo>
                    <a:pt x="9345" y="6879"/>
                    <a:pt x="13083" y="6062"/>
                    <a:pt x="14251" y="5244"/>
                  </a:cubicBezTo>
                  <a:cubicBezTo>
                    <a:pt x="15419" y="4543"/>
                    <a:pt x="17405" y="4193"/>
                    <a:pt x="17405" y="4193"/>
                  </a:cubicBezTo>
                  <a:lnTo>
                    <a:pt x="16938" y="1506"/>
                  </a:lnTo>
                  <a:lnTo>
                    <a:pt x="14134" y="1857"/>
                  </a:lnTo>
                  <a:cubicBezTo>
                    <a:pt x="14134" y="1857"/>
                    <a:pt x="12616" y="338"/>
                    <a:pt x="11681" y="105"/>
                  </a:cubicBezTo>
                  <a:cubicBezTo>
                    <a:pt x="11370" y="27"/>
                    <a:pt x="10825" y="1"/>
                    <a:pt x="10237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6983632" y="3182658"/>
              <a:ext cx="177994" cy="155551"/>
            </a:xfrm>
            <a:custGeom>
              <a:avLst/>
              <a:gdLst/>
              <a:ahLst/>
              <a:cxnLst/>
              <a:rect l="l" t="t" r="r" b="b"/>
              <a:pathLst>
                <a:path w="11214" h="9800" extrusionOk="0">
                  <a:moveTo>
                    <a:pt x="4555" y="1"/>
                  </a:moveTo>
                  <a:cubicBezTo>
                    <a:pt x="4555" y="1"/>
                    <a:pt x="4088" y="1169"/>
                    <a:pt x="2803" y="1870"/>
                  </a:cubicBezTo>
                  <a:cubicBezTo>
                    <a:pt x="1402" y="2454"/>
                    <a:pt x="0" y="4673"/>
                    <a:pt x="0" y="5491"/>
                  </a:cubicBezTo>
                  <a:cubicBezTo>
                    <a:pt x="117" y="6192"/>
                    <a:pt x="934" y="6192"/>
                    <a:pt x="701" y="7126"/>
                  </a:cubicBezTo>
                  <a:cubicBezTo>
                    <a:pt x="350" y="8061"/>
                    <a:pt x="2103" y="8294"/>
                    <a:pt x="2103" y="8294"/>
                  </a:cubicBezTo>
                  <a:cubicBezTo>
                    <a:pt x="2103" y="8294"/>
                    <a:pt x="2103" y="9229"/>
                    <a:pt x="3037" y="9345"/>
                  </a:cubicBezTo>
                  <a:cubicBezTo>
                    <a:pt x="3146" y="9359"/>
                    <a:pt x="3242" y="9365"/>
                    <a:pt x="3327" y="9365"/>
                  </a:cubicBezTo>
                  <a:cubicBezTo>
                    <a:pt x="3771" y="9365"/>
                    <a:pt x="3940" y="9213"/>
                    <a:pt x="4166" y="9213"/>
                  </a:cubicBezTo>
                  <a:cubicBezTo>
                    <a:pt x="4272" y="9213"/>
                    <a:pt x="4390" y="9246"/>
                    <a:pt x="4555" y="9345"/>
                  </a:cubicBezTo>
                  <a:cubicBezTo>
                    <a:pt x="4831" y="9552"/>
                    <a:pt x="5351" y="9800"/>
                    <a:pt x="5731" y="9800"/>
                  </a:cubicBezTo>
                  <a:cubicBezTo>
                    <a:pt x="5995" y="9800"/>
                    <a:pt x="6191" y="9681"/>
                    <a:pt x="6191" y="9345"/>
                  </a:cubicBezTo>
                  <a:cubicBezTo>
                    <a:pt x="6074" y="8528"/>
                    <a:pt x="7242" y="6192"/>
                    <a:pt x="7242" y="6192"/>
                  </a:cubicBezTo>
                  <a:lnTo>
                    <a:pt x="8527" y="5374"/>
                  </a:lnTo>
                  <a:lnTo>
                    <a:pt x="8527" y="5374"/>
                  </a:lnTo>
                  <a:cubicBezTo>
                    <a:pt x="8527" y="5374"/>
                    <a:pt x="8410" y="5608"/>
                    <a:pt x="8410" y="6425"/>
                  </a:cubicBezTo>
                  <a:cubicBezTo>
                    <a:pt x="8410" y="6958"/>
                    <a:pt x="8883" y="7559"/>
                    <a:pt x="9161" y="7559"/>
                  </a:cubicBezTo>
                  <a:cubicBezTo>
                    <a:pt x="9248" y="7559"/>
                    <a:pt x="9317" y="7500"/>
                    <a:pt x="9344" y="7360"/>
                  </a:cubicBezTo>
                  <a:cubicBezTo>
                    <a:pt x="9578" y="6776"/>
                    <a:pt x="10746" y="5608"/>
                    <a:pt x="10746" y="5608"/>
                  </a:cubicBezTo>
                  <a:cubicBezTo>
                    <a:pt x="10746" y="5608"/>
                    <a:pt x="11213" y="2921"/>
                    <a:pt x="10863" y="2337"/>
                  </a:cubicBezTo>
                  <a:cubicBezTo>
                    <a:pt x="10513" y="1870"/>
                    <a:pt x="8994" y="935"/>
                    <a:pt x="8994" y="935"/>
                  </a:cubicBezTo>
                  <a:lnTo>
                    <a:pt x="9228" y="351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7356922" y="2939190"/>
              <a:ext cx="616758" cy="530110"/>
            </a:xfrm>
            <a:custGeom>
              <a:avLst/>
              <a:gdLst/>
              <a:ahLst/>
              <a:cxnLst/>
              <a:rect l="l" t="t" r="r" b="b"/>
              <a:pathLst>
                <a:path w="38857" h="33398" extrusionOk="0">
                  <a:moveTo>
                    <a:pt x="27355" y="1"/>
                  </a:moveTo>
                  <a:cubicBezTo>
                    <a:pt x="25739" y="1"/>
                    <a:pt x="22665" y="866"/>
                    <a:pt x="20284" y="6696"/>
                  </a:cubicBezTo>
                  <a:cubicBezTo>
                    <a:pt x="16897" y="15106"/>
                    <a:pt x="18766" y="19662"/>
                    <a:pt x="13509" y="21180"/>
                  </a:cubicBezTo>
                  <a:cubicBezTo>
                    <a:pt x="8020" y="22582"/>
                    <a:pt x="894" y="26320"/>
                    <a:pt x="894" y="26320"/>
                  </a:cubicBezTo>
                  <a:cubicBezTo>
                    <a:pt x="894" y="26320"/>
                    <a:pt x="2646" y="27137"/>
                    <a:pt x="778" y="29824"/>
                  </a:cubicBezTo>
                  <a:cubicBezTo>
                    <a:pt x="0" y="30990"/>
                    <a:pt x="4913" y="33397"/>
                    <a:pt x="10559" y="33397"/>
                  </a:cubicBezTo>
                  <a:cubicBezTo>
                    <a:pt x="13397" y="33397"/>
                    <a:pt x="16420" y="32789"/>
                    <a:pt x="18999" y="31109"/>
                  </a:cubicBezTo>
                  <a:cubicBezTo>
                    <a:pt x="26708" y="26086"/>
                    <a:pt x="38856" y="4010"/>
                    <a:pt x="28461" y="155"/>
                  </a:cubicBezTo>
                  <a:cubicBezTo>
                    <a:pt x="28461" y="155"/>
                    <a:pt x="28038" y="1"/>
                    <a:pt x="27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6497870" y="2288180"/>
              <a:ext cx="350433" cy="644217"/>
            </a:xfrm>
            <a:custGeom>
              <a:avLst/>
              <a:gdLst/>
              <a:ahLst/>
              <a:cxnLst/>
              <a:rect l="l" t="t" r="r" b="b"/>
              <a:pathLst>
                <a:path w="22078" h="40587" extrusionOk="0">
                  <a:moveTo>
                    <a:pt x="13512" y="0"/>
                  </a:moveTo>
                  <a:cubicBezTo>
                    <a:pt x="5515" y="0"/>
                    <a:pt x="1" y="22557"/>
                    <a:pt x="1" y="26453"/>
                  </a:cubicBezTo>
                  <a:cubicBezTo>
                    <a:pt x="1" y="30541"/>
                    <a:pt x="19624" y="40586"/>
                    <a:pt x="19624" y="40586"/>
                  </a:cubicBezTo>
                  <a:cubicBezTo>
                    <a:pt x="19624" y="40586"/>
                    <a:pt x="20792" y="40586"/>
                    <a:pt x="21376" y="38951"/>
                  </a:cubicBezTo>
                  <a:cubicBezTo>
                    <a:pt x="22077" y="37199"/>
                    <a:pt x="20909" y="35564"/>
                    <a:pt x="20909" y="35564"/>
                  </a:cubicBezTo>
                  <a:cubicBezTo>
                    <a:pt x="20909" y="35564"/>
                    <a:pt x="18690" y="33578"/>
                    <a:pt x="15653" y="31826"/>
                  </a:cubicBezTo>
                  <a:cubicBezTo>
                    <a:pt x="12733" y="30190"/>
                    <a:pt x="8645" y="24817"/>
                    <a:pt x="8645" y="24817"/>
                  </a:cubicBezTo>
                  <a:cubicBezTo>
                    <a:pt x="8645" y="24817"/>
                    <a:pt x="15770" y="13254"/>
                    <a:pt x="18106" y="10917"/>
                  </a:cubicBezTo>
                  <a:cubicBezTo>
                    <a:pt x="20559" y="8465"/>
                    <a:pt x="19975" y="7997"/>
                    <a:pt x="19624" y="5077"/>
                  </a:cubicBezTo>
                  <a:cubicBezTo>
                    <a:pt x="19274" y="2040"/>
                    <a:pt x="14718" y="171"/>
                    <a:pt x="14718" y="171"/>
                  </a:cubicBezTo>
                  <a:cubicBezTo>
                    <a:pt x="14310" y="55"/>
                    <a:pt x="13908" y="0"/>
                    <a:pt x="13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6805638" y="1908668"/>
              <a:ext cx="476492" cy="382464"/>
            </a:xfrm>
            <a:custGeom>
              <a:avLst/>
              <a:gdLst/>
              <a:ahLst/>
              <a:cxnLst/>
              <a:rect l="l" t="t" r="r" b="b"/>
              <a:pathLst>
                <a:path w="30020" h="24096" extrusionOk="0">
                  <a:moveTo>
                    <a:pt x="14829" y="0"/>
                  </a:moveTo>
                  <a:cubicBezTo>
                    <a:pt x="14092" y="0"/>
                    <a:pt x="13354" y="117"/>
                    <a:pt x="12616" y="370"/>
                  </a:cubicBezTo>
                  <a:cubicBezTo>
                    <a:pt x="8294" y="1771"/>
                    <a:pt x="1" y="15905"/>
                    <a:pt x="118" y="17307"/>
                  </a:cubicBezTo>
                  <a:cubicBezTo>
                    <a:pt x="330" y="19646"/>
                    <a:pt x="4287" y="24095"/>
                    <a:pt x="6973" y="24095"/>
                  </a:cubicBezTo>
                  <a:cubicBezTo>
                    <a:pt x="8711" y="24095"/>
                    <a:pt x="9917" y="22231"/>
                    <a:pt x="9228" y="16723"/>
                  </a:cubicBezTo>
                  <a:cubicBezTo>
                    <a:pt x="9228" y="16723"/>
                    <a:pt x="10959" y="13625"/>
                    <a:pt x="12651" y="13625"/>
                  </a:cubicBezTo>
                  <a:cubicBezTo>
                    <a:pt x="12875" y="13625"/>
                    <a:pt x="13098" y="13679"/>
                    <a:pt x="13317" y="13802"/>
                  </a:cubicBezTo>
                  <a:cubicBezTo>
                    <a:pt x="15185" y="14854"/>
                    <a:pt x="14368" y="19175"/>
                    <a:pt x="14368" y="19175"/>
                  </a:cubicBezTo>
                  <a:lnTo>
                    <a:pt x="17288" y="15204"/>
                  </a:lnTo>
                  <a:cubicBezTo>
                    <a:pt x="17288" y="15204"/>
                    <a:pt x="19741" y="11700"/>
                    <a:pt x="21026" y="7495"/>
                  </a:cubicBezTo>
                  <a:cubicBezTo>
                    <a:pt x="21026" y="7495"/>
                    <a:pt x="23479" y="9364"/>
                    <a:pt x="24530" y="10532"/>
                  </a:cubicBezTo>
                  <a:cubicBezTo>
                    <a:pt x="25698" y="11583"/>
                    <a:pt x="23946" y="16489"/>
                    <a:pt x="23946" y="16489"/>
                  </a:cubicBezTo>
                  <a:cubicBezTo>
                    <a:pt x="23946" y="16489"/>
                    <a:pt x="30020" y="10765"/>
                    <a:pt x="25698" y="6444"/>
                  </a:cubicBezTo>
                  <a:cubicBezTo>
                    <a:pt x="22192" y="2938"/>
                    <a:pt x="18524" y="0"/>
                    <a:pt x="14829" y="0"/>
                  </a:cubicBezTo>
                  <a:close/>
                </a:path>
              </a:pathLst>
            </a:custGeom>
            <a:solidFill>
              <a:srgbClr val="7F2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9"/>
            <p:cNvSpPr/>
            <p:nvPr/>
          </p:nvSpPr>
          <p:spPr>
            <a:xfrm>
              <a:off x="7048519" y="2793877"/>
              <a:ext cx="318894" cy="404923"/>
            </a:xfrm>
            <a:custGeom>
              <a:avLst/>
              <a:gdLst/>
              <a:ahLst/>
              <a:cxnLst/>
              <a:rect l="l" t="t" r="r" b="b"/>
              <a:pathLst>
                <a:path w="20091" h="25511" extrusionOk="0">
                  <a:moveTo>
                    <a:pt x="17006" y="1"/>
                  </a:moveTo>
                  <a:cubicBezTo>
                    <a:pt x="14116" y="1"/>
                    <a:pt x="9875" y="1107"/>
                    <a:pt x="7359" y="6857"/>
                  </a:cubicBezTo>
                  <a:cubicBezTo>
                    <a:pt x="5023" y="12347"/>
                    <a:pt x="117" y="10712"/>
                    <a:pt x="117" y="16903"/>
                  </a:cubicBezTo>
                  <a:cubicBezTo>
                    <a:pt x="117" y="22977"/>
                    <a:pt x="0" y="25313"/>
                    <a:pt x="0" y="25313"/>
                  </a:cubicBezTo>
                  <a:cubicBezTo>
                    <a:pt x="0" y="25313"/>
                    <a:pt x="446" y="24619"/>
                    <a:pt x="1821" y="24619"/>
                  </a:cubicBezTo>
                  <a:cubicBezTo>
                    <a:pt x="2558" y="24619"/>
                    <a:pt x="3561" y="24818"/>
                    <a:pt x="4906" y="25429"/>
                  </a:cubicBezTo>
                  <a:cubicBezTo>
                    <a:pt x="5033" y="25485"/>
                    <a:pt x="5159" y="25511"/>
                    <a:pt x="5284" y="25511"/>
                  </a:cubicBezTo>
                  <a:cubicBezTo>
                    <a:pt x="7819" y="25511"/>
                    <a:pt x="10046" y="14800"/>
                    <a:pt x="10046" y="14800"/>
                  </a:cubicBezTo>
                  <a:cubicBezTo>
                    <a:pt x="10046" y="14800"/>
                    <a:pt x="14017" y="11179"/>
                    <a:pt x="16353" y="6974"/>
                  </a:cubicBezTo>
                  <a:lnTo>
                    <a:pt x="20091" y="433"/>
                  </a:lnTo>
                  <a:cubicBezTo>
                    <a:pt x="20091" y="433"/>
                    <a:pt x="18812" y="1"/>
                    <a:pt x="170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9"/>
            <p:cNvSpPr/>
            <p:nvPr/>
          </p:nvSpPr>
          <p:spPr>
            <a:xfrm>
              <a:off x="7250608" y="3512679"/>
              <a:ext cx="1286688" cy="838020"/>
            </a:xfrm>
            <a:custGeom>
              <a:avLst/>
              <a:gdLst/>
              <a:ahLst/>
              <a:cxnLst/>
              <a:rect l="l" t="t" r="r" b="b"/>
              <a:pathLst>
                <a:path w="81064" h="52797" extrusionOk="0">
                  <a:moveTo>
                    <a:pt x="81063" y="0"/>
                  </a:moveTo>
                  <a:lnTo>
                    <a:pt x="0" y="47307"/>
                  </a:lnTo>
                  <a:lnTo>
                    <a:pt x="0" y="52797"/>
                  </a:lnTo>
                  <a:lnTo>
                    <a:pt x="81063" y="5490"/>
                  </a:lnTo>
                  <a:lnTo>
                    <a:pt x="81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8324065" y="3538631"/>
              <a:ext cx="76029" cy="144630"/>
            </a:xfrm>
            <a:custGeom>
              <a:avLst/>
              <a:gdLst/>
              <a:ahLst/>
              <a:cxnLst/>
              <a:rect l="l" t="t" r="r" b="b"/>
              <a:pathLst>
                <a:path w="4790" h="9112" extrusionOk="0">
                  <a:moveTo>
                    <a:pt x="4790" y="1"/>
                  </a:moveTo>
                  <a:lnTo>
                    <a:pt x="0" y="2804"/>
                  </a:lnTo>
                  <a:lnTo>
                    <a:pt x="0" y="6892"/>
                  </a:lnTo>
                  <a:lnTo>
                    <a:pt x="4439" y="9112"/>
                  </a:lnTo>
                  <a:lnTo>
                    <a:pt x="47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8160912" y="3633183"/>
              <a:ext cx="74172" cy="144630"/>
            </a:xfrm>
            <a:custGeom>
              <a:avLst/>
              <a:gdLst/>
              <a:ahLst/>
              <a:cxnLst/>
              <a:rect l="l" t="t" r="r" b="b"/>
              <a:pathLst>
                <a:path w="4673" h="9112" extrusionOk="0">
                  <a:moveTo>
                    <a:pt x="4673" y="1"/>
                  </a:moveTo>
                  <a:lnTo>
                    <a:pt x="1" y="2804"/>
                  </a:lnTo>
                  <a:lnTo>
                    <a:pt x="1" y="6892"/>
                  </a:lnTo>
                  <a:lnTo>
                    <a:pt x="4322" y="9112"/>
                  </a:lnTo>
                  <a:lnTo>
                    <a:pt x="46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7806796" y="3740720"/>
              <a:ext cx="244754" cy="241040"/>
            </a:xfrm>
            <a:custGeom>
              <a:avLst/>
              <a:gdLst/>
              <a:ahLst/>
              <a:cxnLst/>
              <a:rect l="l" t="t" r="r" b="b"/>
              <a:pathLst>
                <a:path w="15420" h="15186" extrusionOk="0">
                  <a:moveTo>
                    <a:pt x="15419" y="1"/>
                  </a:moveTo>
                  <a:lnTo>
                    <a:pt x="7359" y="1986"/>
                  </a:lnTo>
                  <a:lnTo>
                    <a:pt x="1" y="12966"/>
                  </a:lnTo>
                  <a:lnTo>
                    <a:pt x="4323" y="15185"/>
                  </a:lnTo>
                  <a:lnTo>
                    <a:pt x="15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9"/>
            <p:cNvSpPr/>
            <p:nvPr/>
          </p:nvSpPr>
          <p:spPr>
            <a:xfrm>
              <a:off x="8394523" y="3533076"/>
              <a:ext cx="74172" cy="150186"/>
            </a:xfrm>
            <a:custGeom>
              <a:avLst/>
              <a:gdLst/>
              <a:ahLst/>
              <a:cxnLst/>
              <a:rect l="l" t="t" r="r" b="b"/>
              <a:pathLst>
                <a:path w="4673" h="9462" extrusionOk="0">
                  <a:moveTo>
                    <a:pt x="4672" y="0"/>
                  </a:moveTo>
                  <a:lnTo>
                    <a:pt x="0" y="2687"/>
                  </a:lnTo>
                  <a:lnTo>
                    <a:pt x="0" y="9462"/>
                  </a:lnTo>
                  <a:lnTo>
                    <a:pt x="4672" y="6775"/>
                  </a:lnTo>
                  <a:lnTo>
                    <a:pt x="46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9"/>
            <p:cNvSpPr/>
            <p:nvPr/>
          </p:nvSpPr>
          <p:spPr>
            <a:xfrm>
              <a:off x="8229512" y="3627628"/>
              <a:ext cx="76029" cy="150186"/>
            </a:xfrm>
            <a:custGeom>
              <a:avLst/>
              <a:gdLst/>
              <a:ahLst/>
              <a:cxnLst/>
              <a:rect l="l" t="t" r="r" b="b"/>
              <a:pathLst>
                <a:path w="4790" h="9462" extrusionOk="0">
                  <a:moveTo>
                    <a:pt x="4789" y="0"/>
                  </a:moveTo>
                  <a:lnTo>
                    <a:pt x="0" y="2687"/>
                  </a:lnTo>
                  <a:lnTo>
                    <a:pt x="0" y="9462"/>
                  </a:lnTo>
                  <a:lnTo>
                    <a:pt x="4789" y="6775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7875397" y="3762973"/>
              <a:ext cx="265134" cy="218787"/>
            </a:xfrm>
            <a:custGeom>
              <a:avLst/>
              <a:gdLst/>
              <a:ahLst/>
              <a:cxnLst/>
              <a:rect l="l" t="t" r="r" b="b"/>
              <a:pathLst>
                <a:path w="16704" h="13784" extrusionOk="0">
                  <a:moveTo>
                    <a:pt x="12148" y="0"/>
                  </a:moveTo>
                  <a:lnTo>
                    <a:pt x="7476" y="2804"/>
                  </a:lnTo>
                  <a:lnTo>
                    <a:pt x="1" y="13783"/>
                  </a:lnTo>
                  <a:lnTo>
                    <a:pt x="1" y="13783"/>
                  </a:lnTo>
                  <a:lnTo>
                    <a:pt x="16704" y="4205"/>
                  </a:lnTo>
                  <a:lnTo>
                    <a:pt x="121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9"/>
            <p:cNvSpPr/>
            <p:nvPr/>
          </p:nvSpPr>
          <p:spPr>
            <a:xfrm>
              <a:off x="7250608" y="3444078"/>
              <a:ext cx="1286688" cy="819481"/>
            </a:xfrm>
            <a:custGeom>
              <a:avLst/>
              <a:gdLst/>
              <a:ahLst/>
              <a:cxnLst/>
              <a:rect l="l" t="t" r="r" b="b"/>
              <a:pathLst>
                <a:path w="81064" h="51629" extrusionOk="0">
                  <a:moveTo>
                    <a:pt x="81063" y="1"/>
                  </a:moveTo>
                  <a:lnTo>
                    <a:pt x="0" y="47307"/>
                  </a:lnTo>
                  <a:lnTo>
                    <a:pt x="0" y="51629"/>
                  </a:lnTo>
                  <a:lnTo>
                    <a:pt x="81063" y="4322"/>
                  </a:lnTo>
                  <a:lnTo>
                    <a:pt x="810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9"/>
            <p:cNvSpPr/>
            <p:nvPr/>
          </p:nvSpPr>
          <p:spPr>
            <a:xfrm>
              <a:off x="7250608" y="3603518"/>
              <a:ext cx="1279260" cy="806513"/>
            </a:xfrm>
            <a:custGeom>
              <a:avLst/>
              <a:gdLst/>
              <a:ahLst/>
              <a:cxnLst/>
              <a:rect l="l" t="t" r="r" b="b"/>
              <a:pathLst>
                <a:path w="80596" h="50812" extrusionOk="0">
                  <a:moveTo>
                    <a:pt x="80596" y="1"/>
                  </a:moveTo>
                  <a:lnTo>
                    <a:pt x="0" y="47074"/>
                  </a:lnTo>
                  <a:lnTo>
                    <a:pt x="0" y="50812"/>
                  </a:lnTo>
                  <a:lnTo>
                    <a:pt x="40298" y="26983"/>
                  </a:lnTo>
                  <a:cubicBezTo>
                    <a:pt x="41433" y="26416"/>
                    <a:pt x="42512" y="26073"/>
                    <a:pt x="43457" y="26073"/>
                  </a:cubicBezTo>
                  <a:cubicBezTo>
                    <a:pt x="43873" y="26073"/>
                    <a:pt x="44263" y="26139"/>
                    <a:pt x="44620" y="26282"/>
                  </a:cubicBezTo>
                  <a:lnTo>
                    <a:pt x="46722" y="26866"/>
                  </a:lnTo>
                  <a:cubicBezTo>
                    <a:pt x="47112" y="27022"/>
                    <a:pt x="47540" y="27100"/>
                    <a:pt x="47998" y="27100"/>
                  </a:cubicBezTo>
                  <a:cubicBezTo>
                    <a:pt x="48916" y="27100"/>
                    <a:pt x="49954" y="26788"/>
                    <a:pt x="51044" y="26166"/>
                  </a:cubicBezTo>
                  <a:lnTo>
                    <a:pt x="66462" y="17288"/>
                  </a:lnTo>
                  <a:cubicBezTo>
                    <a:pt x="68331" y="16120"/>
                    <a:pt x="70083" y="14251"/>
                    <a:pt x="71485" y="11915"/>
                  </a:cubicBezTo>
                  <a:cubicBezTo>
                    <a:pt x="72653" y="9813"/>
                    <a:pt x="74405" y="7944"/>
                    <a:pt x="76157" y="6893"/>
                  </a:cubicBezTo>
                  <a:lnTo>
                    <a:pt x="80596" y="4089"/>
                  </a:lnTo>
                  <a:lnTo>
                    <a:pt x="805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9"/>
            <p:cNvSpPr/>
            <p:nvPr/>
          </p:nvSpPr>
          <p:spPr>
            <a:xfrm>
              <a:off x="7148627" y="3813035"/>
              <a:ext cx="723072" cy="504301"/>
            </a:xfrm>
            <a:custGeom>
              <a:avLst/>
              <a:gdLst/>
              <a:ahLst/>
              <a:cxnLst/>
              <a:rect l="l" t="t" r="r" b="b"/>
              <a:pathLst>
                <a:path w="45555" h="31772" extrusionOk="0">
                  <a:moveTo>
                    <a:pt x="45555" y="0"/>
                  </a:moveTo>
                  <a:lnTo>
                    <a:pt x="1" y="26281"/>
                  </a:lnTo>
                  <a:lnTo>
                    <a:pt x="1" y="31771"/>
                  </a:lnTo>
                  <a:lnTo>
                    <a:pt x="45555" y="5490"/>
                  </a:lnTo>
                  <a:lnTo>
                    <a:pt x="455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7222783" y="3636580"/>
              <a:ext cx="780562" cy="556537"/>
            </a:xfrm>
            <a:custGeom>
              <a:avLst/>
              <a:gdLst/>
              <a:ahLst/>
              <a:cxnLst/>
              <a:rect l="l" t="t" r="r" b="b"/>
              <a:pathLst>
                <a:path w="49177" h="35063" extrusionOk="0">
                  <a:moveTo>
                    <a:pt x="34752" y="1"/>
                  </a:moveTo>
                  <a:cubicBezTo>
                    <a:pt x="33584" y="1"/>
                    <a:pt x="32249" y="382"/>
                    <a:pt x="30838" y="1189"/>
                  </a:cubicBezTo>
                  <a:lnTo>
                    <a:pt x="3739" y="16841"/>
                  </a:lnTo>
                  <a:lnTo>
                    <a:pt x="1" y="27587"/>
                  </a:lnTo>
                  <a:lnTo>
                    <a:pt x="1" y="35062"/>
                  </a:lnTo>
                  <a:lnTo>
                    <a:pt x="46022" y="8547"/>
                  </a:lnTo>
                  <a:lnTo>
                    <a:pt x="49176" y="3641"/>
                  </a:lnTo>
                  <a:lnTo>
                    <a:pt x="46022" y="1072"/>
                  </a:lnTo>
                  <a:lnTo>
                    <a:pt x="41467" y="4926"/>
                  </a:lnTo>
                  <a:cubicBezTo>
                    <a:pt x="41117" y="2824"/>
                    <a:pt x="38430" y="1305"/>
                    <a:pt x="37028" y="605"/>
                  </a:cubicBezTo>
                  <a:cubicBezTo>
                    <a:pt x="36384" y="208"/>
                    <a:pt x="35613" y="1"/>
                    <a:pt x="3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7139357" y="3506711"/>
              <a:ext cx="813926" cy="608536"/>
            </a:xfrm>
            <a:custGeom>
              <a:avLst/>
              <a:gdLst/>
              <a:ahLst/>
              <a:cxnLst/>
              <a:rect l="l" t="t" r="r" b="b"/>
              <a:pathLst>
                <a:path w="51279" h="38339" extrusionOk="0">
                  <a:moveTo>
                    <a:pt x="43874" y="1"/>
                  </a:moveTo>
                  <a:cubicBezTo>
                    <a:pt x="42599" y="1"/>
                    <a:pt x="41206" y="433"/>
                    <a:pt x="39715" y="1311"/>
                  </a:cubicBezTo>
                  <a:lnTo>
                    <a:pt x="4439" y="21635"/>
                  </a:lnTo>
                  <a:cubicBezTo>
                    <a:pt x="2921" y="22570"/>
                    <a:pt x="1519" y="24205"/>
                    <a:pt x="818" y="26191"/>
                  </a:cubicBezTo>
                  <a:cubicBezTo>
                    <a:pt x="1" y="28059"/>
                    <a:pt x="1" y="29928"/>
                    <a:pt x="818" y="30980"/>
                  </a:cubicBezTo>
                  <a:cubicBezTo>
                    <a:pt x="818" y="30980"/>
                    <a:pt x="4673" y="38338"/>
                    <a:pt x="6892" y="38338"/>
                  </a:cubicBezTo>
                  <a:cubicBezTo>
                    <a:pt x="7710" y="38338"/>
                    <a:pt x="8294" y="36703"/>
                    <a:pt x="8177" y="35886"/>
                  </a:cubicBezTo>
                  <a:cubicBezTo>
                    <a:pt x="8177" y="33666"/>
                    <a:pt x="3972" y="28176"/>
                    <a:pt x="3972" y="28176"/>
                  </a:cubicBezTo>
                  <a:cubicBezTo>
                    <a:pt x="3622" y="27709"/>
                    <a:pt x="4907" y="25139"/>
                    <a:pt x="5607" y="24672"/>
                  </a:cubicBezTo>
                  <a:lnTo>
                    <a:pt x="39598" y="4815"/>
                  </a:lnTo>
                  <a:cubicBezTo>
                    <a:pt x="40873" y="4069"/>
                    <a:pt x="41984" y="3759"/>
                    <a:pt x="42949" y="3759"/>
                  </a:cubicBezTo>
                  <a:cubicBezTo>
                    <a:pt x="47729" y="3759"/>
                    <a:pt x="48942" y="11376"/>
                    <a:pt x="48942" y="11473"/>
                  </a:cubicBezTo>
                  <a:lnTo>
                    <a:pt x="51278" y="9721"/>
                  </a:lnTo>
                  <a:cubicBezTo>
                    <a:pt x="51278" y="9604"/>
                    <a:pt x="50811" y="6217"/>
                    <a:pt x="49176" y="3530"/>
                  </a:cubicBezTo>
                  <a:cubicBezTo>
                    <a:pt x="47790" y="1196"/>
                    <a:pt x="45995" y="1"/>
                    <a:pt x="4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7651071" y="3711054"/>
              <a:ext cx="83442" cy="181708"/>
            </a:xfrm>
            <a:custGeom>
              <a:avLst/>
              <a:gdLst/>
              <a:ahLst/>
              <a:cxnLst/>
              <a:rect l="l" t="t" r="r" b="b"/>
              <a:pathLst>
                <a:path w="5257" h="11448" extrusionOk="0">
                  <a:moveTo>
                    <a:pt x="5256" y="1"/>
                  </a:moveTo>
                  <a:lnTo>
                    <a:pt x="0" y="3038"/>
                  </a:lnTo>
                  <a:lnTo>
                    <a:pt x="0" y="11448"/>
                  </a:lnTo>
                  <a:lnTo>
                    <a:pt x="5256" y="8294"/>
                  </a:lnTo>
                  <a:lnTo>
                    <a:pt x="5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7543535" y="3788924"/>
              <a:ext cx="53776" cy="165026"/>
            </a:xfrm>
            <a:custGeom>
              <a:avLst/>
              <a:gdLst/>
              <a:ahLst/>
              <a:cxnLst/>
              <a:rect l="l" t="t" r="r" b="b"/>
              <a:pathLst>
                <a:path w="3388" h="10397" extrusionOk="0">
                  <a:moveTo>
                    <a:pt x="3388" y="1"/>
                  </a:moveTo>
                  <a:lnTo>
                    <a:pt x="0" y="1986"/>
                  </a:lnTo>
                  <a:lnTo>
                    <a:pt x="0" y="10396"/>
                  </a:lnTo>
                  <a:lnTo>
                    <a:pt x="3388" y="8411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6592439" y="4230180"/>
              <a:ext cx="556204" cy="487619"/>
            </a:xfrm>
            <a:custGeom>
              <a:avLst/>
              <a:gdLst/>
              <a:ahLst/>
              <a:cxnLst/>
              <a:rect l="l" t="t" r="r" b="b"/>
              <a:pathLst>
                <a:path w="35042" h="30721" extrusionOk="0">
                  <a:moveTo>
                    <a:pt x="35042" y="0"/>
                  </a:moveTo>
                  <a:lnTo>
                    <a:pt x="0" y="20208"/>
                  </a:lnTo>
                  <a:lnTo>
                    <a:pt x="0" y="30720"/>
                  </a:lnTo>
                  <a:lnTo>
                    <a:pt x="35042" y="10513"/>
                  </a:lnTo>
                  <a:lnTo>
                    <a:pt x="35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8007028" y="3114073"/>
              <a:ext cx="441271" cy="635932"/>
            </a:xfrm>
            <a:custGeom>
              <a:avLst/>
              <a:gdLst/>
              <a:ahLst/>
              <a:cxnLst/>
              <a:rect l="l" t="t" r="r" b="b"/>
              <a:pathLst>
                <a:path w="27801" h="40065" extrusionOk="0">
                  <a:moveTo>
                    <a:pt x="21960" y="0"/>
                  </a:moveTo>
                  <a:lnTo>
                    <a:pt x="1" y="28618"/>
                  </a:lnTo>
                  <a:lnTo>
                    <a:pt x="1636" y="38663"/>
                  </a:lnTo>
                  <a:lnTo>
                    <a:pt x="3038" y="40065"/>
                  </a:lnTo>
                  <a:lnTo>
                    <a:pt x="27800" y="5724"/>
                  </a:lnTo>
                  <a:lnTo>
                    <a:pt x="219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8031138" y="3136311"/>
              <a:ext cx="441255" cy="613694"/>
            </a:xfrm>
            <a:custGeom>
              <a:avLst/>
              <a:gdLst/>
              <a:ahLst/>
              <a:cxnLst/>
              <a:rect l="l" t="t" r="r" b="b"/>
              <a:pathLst>
                <a:path w="27800" h="38664" extrusionOk="0">
                  <a:moveTo>
                    <a:pt x="21843" y="1"/>
                  </a:moveTo>
                  <a:lnTo>
                    <a:pt x="0" y="28618"/>
                  </a:lnTo>
                  <a:lnTo>
                    <a:pt x="1519" y="38664"/>
                  </a:lnTo>
                  <a:lnTo>
                    <a:pt x="27800" y="5724"/>
                  </a:lnTo>
                  <a:lnTo>
                    <a:pt x="21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7951410" y="2999125"/>
              <a:ext cx="417161" cy="762007"/>
            </a:xfrm>
            <a:custGeom>
              <a:avLst/>
              <a:gdLst/>
              <a:ahLst/>
              <a:cxnLst/>
              <a:rect l="l" t="t" r="r" b="b"/>
              <a:pathLst>
                <a:path w="26282" h="48008" extrusionOk="0">
                  <a:moveTo>
                    <a:pt x="17171" y="0"/>
                  </a:moveTo>
                  <a:cubicBezTo>
                    <a:pt x="15068" y="0"/>
                    <a:pt x="12849" y="935"/>
                    <a:pt x="11331" y="2804"/>
                  </a:cubicBezTo>
                  <a:cubicBezTo>
                    <a:pt x="2804" y="13667"/>
                    <a:pt x="1" y="27917"/>
                    <a:pt x="3738" y="41233"/>
                  </a:cubicBezTo>
                  <a:lnTo>
                    <a:pt x="5140" y="47307"/>
                  </a:lnTo>
                  <a:cubicBezTo>
                    <a:pt x="5724" y="47774"/>
                    <a:pt x="5928" y="48007"/>
                    <a:pt x="6060" y="48007"/>
                  </a:cubicBezTo>
                  <a:cubicBezTo>
                    <a:pt x="6191" y="48007"/>
                    <a:pt x="6250" y="47774"/>
                    <a:pt x="6542" y="47307"/>
                  </a:cubicBezTo>
                  <a:lnTo>
                    <a:pt x="5841" y="40649"/>
                  </a:lnTo>
                  <a:cubicBezTo>
                    <a:pt x="2220" y="28034"/>
                    <a:pt x="5023" y="14484"/>
                    <a:pt x="13083" y="4205"/>
                  </a:cubicBezTo>
                  <a:cubicBezTo>
                    <a:pt x="14134" y="2920"/>
                    <a:pt x="15536" y="2220"/>
                    <a:pt x="17171" y="2220"/>
                  </a:cubicBezTo>
                  <a:cubicBezTo>
                    <a:pt x="18806" y="2220"/>
                    <a:pt x="20325" y="2920"/>
                    <a:pt x="21259" y="4205"/>
                  </a:cubicBezTo>
                  <a:cubicBezTo>
                    <a:pt x="21259" y="4205"/>
                    <a:pt x="23712" y="8877"/>
                    <a:pt x="24296" y="9228"/>
                  </a:cubicBezTo>
                  <a:cubicBezTo>
                    <a:pt x="24428" y="9333"/>
                    <a:pt x="24589" y="9379"/>
                    <a:pt x="24761" y="9379"/>
                  </a:cubicBezTo>
                  <a:cubicBezTo>
                    <a:pt x="25353" y="9379"/>
                    <a:pt x="26075" y="8836"/>
                    <a:pt x="26165" y="8293"/>
                  </a:cubicBezTo>
                  <a:cubicBezTo>
                    <a:pt x="26282" y="6658"/>
                    <a:pt x="23011" y="2804"/>
                    <a:pt x="23011" y="2804"/>
                  </a:cubicBezTo>
                  <a:cubicBezTo>
                    <a:pt x="21493" y="935"/>
                    <a:pt x="19390" y="0"/>
                    <a:pt x="17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5637628" y="3565614"/>
              <a:ext cx="982635" cy="1283815"/>
            </a:xfrm>
            <a:custGeom>
              <a:avLst/>
              <a:gdLst/>
              <a:ahLst/>
              <a:cxnLst/>
              <a:rect l="l" t="t" r="r" b="b"/>
              <a:pathLst>
                <a:path w="61908" h="80883" extrusionOk="0">
                  <a:moveTo>
                    <a:pt x="10980" y="4258"/>
                  </a:moveTo>
                  <a:cubicBezTo>
                    <a:pt x="11798" y="4258"/>
                    <a:pt x="12732" y="4491"/>
                    <a:pt x="13550" y="4959"/>
                  </a:cubicBezTo>
                  <a:lnTo>
                    <a:pt x="43452" y="23998"/>
                  </a:lnTo>
                  <a:cubicBezTo>
                    <a:pt x="51862" y="29021"/>
                    <a:pt x="55716" y="43154"/>
                    <a:pt x="55716" y="52966"/>
                  </a:cubicBezTo>
                  <a:lnTo>
                    <a:pt x="55950" y="70720"/>
                  </a:lnTo>
                  <a:lnTo>
                    <a:pt x="5840" y="40935"/>
                  </a:lnTo>
                  <a:lnTo>
                    <a:pt x="5840" y="9397"/>
                  </a:lnTo>
                  <a:cubicBezTo>
                    <a:pt x="5840" y="6244"/>
                    <a:pt x="8527" y="4258"/>
                    <a:pt x="10980" y="4258"/>
                  </a:cubicBezTo>
                  <a:close/>
                  <a:moveTo>
                    <a:pt x="11076" y="0"/>
                  </a:moveTo>
                  <a:cubicBezTo>
                    <a:pt x="5614" y="0"/>
                    <a:pt x="0" y="4511"/>
                    <a:pt x="0" y="10215"/>
                  </a:cubicBezTo>
                  <a:lnTo>
                    <a:pt x="1402" y="43388"/>
                  </a:lnTo>
                  <a:lnTo>
                    <a:pt x="60038" y="80883"/>
                  </a:lnTo>
                  <a:lnTo>
                    <a:pt x="61907" y="78897"/>
                  </a:lnTo>
                  <a:lnTo>
                    <a:pt x="61907" y="46658"/>
                  </a:lnTo>
                  <a:cubicBezTo>
                    <a:pt x="61907" y="35211"/>
                    <a:pt x="55833" y="24582"/>
                    <a:pt x="45905" y="18859"/>
                  </a:cubicBezTo>
                  <a:lnTo>
                    <a:pt x="15652" y="1221"/>
                  </a:lnTo>
                  <a:cubicBezTo>
                    <a:pt x="14234" y="380"/>
                    <a:pt x="12661" y="0"/>
                    <a:pt x="1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5728467" y="3670262"/>
              <a:ext cx="832465" cy="1040125"/>
            </a:xfrm>
            <a:custGeom>
              <a:avLst/>
              <a:gdLst/>
              <a:ahLst/>
              <a:cxnLst/>
              <a:rect l="l" t="t" r="r" b="b"/>
              <a:pathLst>
                <a:path w="52447" h="65530" extrusionOk="0">
                  <a:moveTo>
                    <a:pt x="11915" y="1"/>
                  </a:moveTo>
                  <a:cubicBezTo>
                    <a:pt x="11915" y="6517"/>
                    <a:pt x="8942" y="10449"/>
                    <a:pt x="4727" y="10449"/>
                  </a:cubicBezTo>
                  <a:cubicBezTo>
                    <a:pt x="3275" y="10449"/>
                    <a:pt x="1676" y="9982"/>
                    <a:pt x="1" y="8995"/>
                  </a:cubicBezTo>
                  <a:lnTo>
                    <a:pt x="1" y="35276"/>
                  </a:lnTo>
                  <a:lnTo>
                    <a:pt x="52446" y="65529"/>
                  </a:lnTo>
                  <a:lnTo>
                    <a:pt x="52446" y="39365"/>
                  </a:lnTo>
                  <a:cubicBezTo>
                    <a:pt x="45788" y="35510"/>
                    <a:pt x="40532" y="25231"/>
                    <a:pt x="40532" y="16471"/>
                  </a:cubicBezTo>
                  <a:lnTo>
                    <a:pt x="119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5682119" y="3703641"/>
              <a:ext cx="832465" cy="1041966"/>
            </a:xfrm>
            <a:custGeom>
              <a:avLst/>
              <a:gdLst/>
              <a:ahLst/>
              <a:cxnLst/>
              <a:rect l="l" t="t" r="r" b="b"/>
              <a:pathLst>
                <a:path w="52447" h="65646" extrusionOk="0">
                  <a:moveTo>
                    <a:pt x="11915" y="0"/>
                  </a:moveTo>
                  <a:cubicBezTo>
                    <a:pt x="11915" y="6621"/>
                    <a:pt x="8926" y="10513"/>
                    <a:pt x="4693" y="10513"/>
                  </a:cubicBezTo>
                  <a:cubicBezTo>
                    <a:pt x="3250" y="10513"/>
                    <a:pt x="1663" y="10061"/>
                    <a:pt x="1" y="9111"/>
                  </a:cubicBezTo>
                  <a:lnTo>
                    <a:pt x="1" y="35393"/>
                  </a:lnTo>
                  <a:lnTo>
                    <a:pt x="52446" y="65645"/>
                  </a:lnTo>
                  <a:lnTo>
                    <a:pt x="52446" y="39364"/>
                  </a:lnTo>
                  <a:cubicBezTo>
                    <a:pt x="45788" y="35626"/>
                    <a:pt x="40532" y="25347"/>
                    <a:pt x="40532" y="16587"/>
                  </a:cubicBezTo>
                  <a:lnTo>
                    <a:pt x="11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5617232" y="3587074"/>
              <a:ext cx="958524" cy="1253086"/>
            </a:xfrm>
            <a:custGeom>
              <a:avLst/>
              <a:gdLst/>
              <a:ahLst/>
              <a:cxnLst/>
              <a:rect l="l" t="t" r="r" b="b"/>
              <a:pathLst>
                <a:path w="60389" h="78947" extrusionOk="0">
                  <a:moveTo>
                    <a:pt x="9462" y="4308"/>
                  </a:moveTo>
                  <a:cubicBezTo>
                    <a:pt x="10396" y="4308"/>
                    <a:pt x="11214" y="4658"/>
                    <a:pt x="12031" y="5125"/>
                  </a:cubicBezTo>
                  <a:lnTo>
                    <a:pt x="42284" y="22763"/>
                  </a:lnTo>
                  <a:cubicBezTo>
                    <a:pt x="50811" y="27669"/>
                    <a:pt x="56067" y="36896"/>
                    <a:pt x="56067" y="46708"/>
                  </a:cubicBezTo>
                  <a:lnTo>
                    <a:pt x="56067" y="71354"/>
                  </a:lnTo>
                  <a:lnTo>
                    <a:pt x="4322" y="40985"/>
                  </a:lnTo>
                  <a:lnTo>
                    <a:pt x="4322" y="9447"/>
                  </a:lnTo>
                  <a:cubicBezTo>
                    <a:pt x="4322" y="6293"/>
                    <a:pt x="7009" y="4308"/>
                    <a:pt x="9462" y="4308"/>
                  </a:cubicBezTo>
                  <a:close/>
                  <a:moveTo>
                    <a:pt x="9541" y="0"/>
                  </a:moveTo>
                  <a:cubicBezTo>
                    <a:pt x="4577" y="0"/>
                    <a:pt x="0" y="3950"/>
                    <a:pt x="0" y="9447"/>
                  </a:cubicBezTo>
                  <a:lnTo>
                    <a:pt x="0" y="43554"/>
                  </a:lnTo>
                  <a:lnTo>
                    <a:pt x="60389" y="78947"/>
                  </a:lnTo>
                  <a:lnTo>
                    <a:pt x="60389" y="46708"/>
                  </a:lnTo>
                  <a:cubicBezTo>
                    <a:pt x="60389" y="35261"/>
                    <a:pt x="54315" y="24749"/>
                    <a:pt x="44503" y="19025"/>
                  </a:cubicBezTo>
                  <a:lnTo>
                    <a:pt x="14251" y="1271"/>
                  </a:lnTo>
                  <a:cubicBezTo>
                    <a:pt x="12731" y="398"/>
                    <a:pt x="11117" y="0"/>
                    <a:pt x="9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6486760" y="4545360"/>
              <a:ext cx="87140" cy="296657"/>
            </a:xfrm>
            <a:custGeom>
              <a:avLst/>
              <a:gdLst/>
              <a:ahLst/>
              <a:cxnLst/>
              <a:rect l="l" t="t" r="r" b="b"/>
              <a:pathLst>
                <a:path w="5490" h="18690" extrusionOk="0">
                  <a:moveTo>
                    <a:pt x="0" y="0"/>
                  </a:moveTo>
                  <a:lnTo>
                    <a:pt x="0" y="15536"/>
                  </a:lnTo>
                  <a:lnTo>
                    <a:pt x="5490" y="18689"/>
                  </a:lnTo>
                  <a:lnTo>
                    <a:pt x="5490" y="3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5611661" y="4029948"/>
              <a:ext cx="85299" cy="296657"/>
            </a:xfrm>
            <a:custGeom>
              <a:avLst/>
              <a:gdLst/>
              <a:ahLst/>
              <a:cxnLst/>
              <a:rect l="l" t="t" r="r" b="b"/>
              <a:pathLst>
                <a:path w="5374" h="18690" extrusionOk="0">
                  <a:moveTo>
                    <a:pt x="1" y="0"/>
                  </a:moveTo>
                  <a:lnTo>
                    <a:pt x="1" y="15536"/>
                  </a:lnTo>
                  <a:lnTo>
                    <a:pt x="5374" y="18689"/>
                  </a:lnTo>
                  <a:lnTo>
                    <a:pt x="5374" y="3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9"/>
            <p:cNvSpPr/>
            <p:nvPr/>
          </p:nvSpPr>
          <p:spPr>
            <a:xfrm>
              <a:off x="6794511" y="2861716"/>
              <a:ext cx="229913" cy="118885"/>
            </a:xfrm>
            <a:custGeom>
              <a:avLst/>
              <a:gdLst/>
              <a:ahLst/>
              <a:cxnLst/>
              <a:rect l="l" t="t" r="r" b="b"/>
              <a:pathLst>
                <a:path w="14485" h="7490" extrusionOk="0">
                  <a:moveTo>
                    <a:pt x="3449" y="1"/>
                  </a:moveTo>
                  <a:cubicBezTo>
                    <a:pt x="2830" y="1"/>
                    <a:pt x="2298" y="91"/>
                    <a:pt x="1870" y="364"/>
                  </a:cubicBezTo>
                  <a:cubicBezTo>
                    <a:pt x="1052" y="831"/>
                    <a:pt x="1" y="2583"/>
                    <a:pt x="234" y="3401"/>
                  </a:cubicBezTo>
                  <a:cubicBezTo>
                    <a:pt x="585" y="4686"/>
                    <a:pt x="2804" y="5854"/>
                    <a:pt x="4673" y="5854"/>
                  </a:cubicBezTo>
                  <a:cubicBezTo>
                    <a:pt x="6425" y="5854"/>
                    <a:pt x="9229" y="6204"/>
                    <a:pt x="9229" y="6204"/>
                  </a:cubicBezTo>
                  <a:lnTo>
                    <a:pt x="12265" y="7489"/>
                  </a:lnTo>
                  <a:lnTo>
                    <a:pt x="13317" y="6905"/>
                  </a:lnTo>
                  <a:lnTo>
                    <a:pt x="14485" y="6204"/>
                  </a:lnTo>
                  <a:cubicBezTo>
                    <a:pt x="14485" y="6204"/>
                    <a:pt x="12616" y="4219"/>
                    <a:pt x="11798" y="3401"/>
                  </a:cubicBezTo>
                  <a:cubicBezTo>
                    <a:pt x="10981" y="2583"/>
                    <a:pt x="10864" y="364"/>
                    <a:pt x="8060" y="364"/>
                  </a:cubicBezTo>
                  <a:cubicBezTo>
                    <a:pt x="6269" y="364"/>
                    <a:pt x="4686" y="1"/>
                    <a:pt x="3449" y="1"/>
                  </a:cubicBez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9"/>
          <p:cNvGrpSpPr/>
          <p:nvPr/>
        </p:nvGrpSpPr>
        <p:grpSpPr>
          <a:xfrm>
            <a:off x="6371389" y="798417"/>
            <a:ext cx="1393000" cy="821814"/>
            <a:chOff x="6609477" y="538492"/>
            <a:chExt cx="1393000" cy="821814"/>
          </a:xfrm>
        </p:grpSpPr>
        <p:sp>
          <p:nvSpPr>
            <p:cNvPr id="1632" name="Google Shape;1632;p49"/>
            <p:cNvSpPr/>
            <p:nvPr/>
          </p:nvSpPr>
          <p:spPr>
            <a:xfrm>
              <a:off x="7194886" y="5384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6609477" y="1203106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7845277" y="10342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38"/>
          <p:cNvGrpSpPr/>
          <p:nvPr/>
        </p:nvGrpSpPr>
        <p:grpSpPr>
          <a:xfrm>
            <a:off x="8056993" y="2831032"/>
            <a:ext cx="1034965" cy="1314691"/>
            <a:chOff x="7209336" y="1559957"/>
            <a:chExt cx="1645391" cy="2395698"/>
          </a:xfrm>
        </p:grpSpPr>
        <p:sp>
          <p:nvSpPr>
            <p:cNvPr id="662" name="Google Shape;662;p38"/>
            <p:cNvSpPr/>
            <p:nvPr/>
          </p:nvSpPr>
          <p:spPr>
            <a:xfrm>
              <a:off x="7209336" y="2303173"/>
              <a:ext cx="944278" cy="535891"/>
            </a:xfrm>
            <a:custGeom>
              <a:avLst/>
              <a:gdLst/>
              <a:ahLst/>
              <a:cxnLst/>
              <a:rect l="l" t="t" r="r" b="b"/>
              <a:pathLst>
                <a:path w="57255" h="32493" extrusionOk="0">
                  <a:moveTo>
                    <a:pt x="12167" y="1"/>
                  </a:moveTo>
                  <a:lnTo>
                    <a:pt x="0" y="6871"/>
                  </a:lnTo>
                  <a:lnTo>
                    <a:pt x="45231" y="32492"/>
                  </a:lnTo>
                  <a:lnTo>
                    <a:pt x="57254" y="25622"/>
                  </a:lnTo>
                  <a:lnTo>
                    <a:pt x="12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7209336" y="2416493"/>
              <a:ext cx="724730" cy="1123684"/>
            </a:xfrm>
            <a:custGeom>
              <a:avLst/>
              <a:gdLst/>
              <a:ahLst/>
              <a:cxnLst/>
              <a:rect l="l" t="t" r="r" b="b"/>
              <a:pathLst>
                <a:path w="43943" h="68133" extrusionOk="0">
                  <a:moveTo>
                    <a:pt x="0" y="0"/>
                  </a:moveTo>
                  <a:lnTo>
                    <a:pt x="0" y="43227"/>
                  </a:lnTo>
                  <a:lnTo>
                    <a:pt x="17320" y="53103"/>
                  </a:lnTo>
                  <a:lnTo>
                    <a:pt x="17892" y="53390"/>
                  </a:lnTo>
                  <a:lnTo>
                    <a:pt x="43943" y="68132"/>
                  </a:lnTo>
                  <a:lnTo>
                    <a:pt x="43943" y="24906"/>
                  </a:lnTo>
                  <a:lnTo>
                    <a:pt x="17892" y="10163"/>
                  </a:lnTo>
                  <a:lnTo>
                    <a:pt x="17320" y="9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7955308" y="2725727"/>
              <a:ext cx="198306" cy="162913"/>
            </a:xfrm>
            <a:custGeom>
              <a:avLst/>
              <a:gdLst/>
              <a:ahLst/>
              <a:cxnLst/>
              <a:rect l="l" t="t" r="r" b="b"/>
              <a:pathLst>
                <a:path w="12024" h="9878" extrusionOk="0">
                  <a:moveTo>
                    <a:pt x="12023" y="1"/>
                  </a:moveTo>
                  <a:lnTo>
                    <a:pt x="0" y="6871"/>
                  </a:lnTo>
                  <a:lnTo>
                    <a:pt x="0" y="9877"/>
                  </a:lnTo>
                  <a:lnTo>
                    <a:pt x="12023" y="2863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7546904" y="2610065"/>
              <a:ext cx="11825" cy="717655"/>
            </a:xfrm>
            <a:custGeom>
              <a:avLst/>
              <a:gdLst/>
              <a:ahLst/>
              <a:cxnLst/>
              <a:rect l="l" t="t" r="r" b="b"/>
              <a:pathLst>
                <a:path w="717" h="43514" extrusionOk="0">
                  <a:moveTo>
                    <a:pt x="1" y="0"/>
                  </a:moveTo>
                  <a:lnTo>
                    <a:pt x="1" y="43227"/>
                  </a:lnTo>
                  <a:lnTo>
                    <a:pt x="716" y="43513"/>
                  </a:lnTo>
                  <a:lnTo>
                    <a:pt x="7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7683825" y="2390517"/>
              <a:ext cx="153463" cy="89719"/>
            </a:xfrm>
            <a:custGeom>
              <a:avLst/>
              <a:gdLst/>
              <a:ahLst/>
              <a:cxnLst/>
              <a:rect l="l" t="t" r="r" b="b"/>
              <a:pathLst>
                <a:path w="9305" h="5440" extrusionOk="0">
                  <a:moveTo>
                    <a:pt x="6728" y="1"/>
                  </a:moveTo>
                  <a:lnTo>
                    <a:pt x="1" y="3865"/>
                  </a:lnTo>
                  <a:lnTo>
                    <a:pt x="2577" y="5440"/>
                  </a:lnTo>
                  <a:lnTo>
                    <a:pt x="9304" y="1432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7683825" y="2454260"/>
              <a:ext cx="42501" cy="217190"/>
            </a:xfrm>
            <a:custGeom>
              <a:avLst/>
              <a:gdLst/>
              <a:ahLst/>
              <a:cxnLst/>
              <a:rect l="l" t="t" r="r" b="b"/>
              <a:pathLst>
                <a:path w="2577" h="13169" extrusionOk="0">
                  <a:moveTo>
                    <a:pt x="1" y="0"/>
                  </a:moveTo>
                  <a:lnTo>
                    <a:pt x="1" y="11594"/>
                  </a:lnTo>
                  <a:lnTo>
                    <a:pt x="2577" y="13169"/>
                  </a:lnTo>
                  <a:lnTo>
                    <a:pt x="2577" y="1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7726310" y="2414118"/>
              <a:ext cx="110978" cy="257332"/>
            </a:xfrm>
            <a:custGeom>
              <a:avLst/>
              <a:gdLst/>
              <a:ahLst/>
              <a:cxnLst/>
              <a:rect l="l" t="t" r="r" b="b"/>
              <a:pathLst>
                <a:path w="6729" h="15603" extrusionOk="0">
                  <a:moveTo>
                    <a:pt x="6728" y="1"/>
                  </a:moveTo>
                  <a:lnTo>
                    <a:pt x="1" y="4009"/>
                  </a:lnTo>
                  <a:lnTo>
                    <a:pt x="1" y="15603"/>
                  </a:lnTo>
                  <a:lnTo>
                    <a:pt x="6728" y="11595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7759361" y="2404684"/>
              <a:ext cx="120412" cy="70835"/>
            </a:xfrm>
            <a:custGeom>
              <a:avLst/>
              <a:gdLst/>
              <a:ahLst/>
              <a:cxnLst/>
              <a:rect l="l" t="t" r="r" b="b"/>
              <a:pathLst>
                <a:path w="7301" h="4295" extrusionOk="0">
                  <a:moveTo>
                    <a:pt x="6299" y="0"/>
                  </a:moveTo>
                  <a:lnTo>
                    <a:pt x="1" y="3579"/>
                  </a:lnTo>
                  <a:lnTo>
                    <a:pt x="1146" y="4294"/>
                  </a:lnTo>
                  <a:lnTo>
                    <a:pt x="7301" y="573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7759361" y="2463694"/>
              <a:ext cx="18900" cy="217206"/>
            </a:xfrm>
            <a:custGeom>
              <a:avLst/>
              <a:gdLst/>
              <a:ahLst/>
              <a:cxnLst/>
              <a:rect l="l" t="t" r="r" b="b"/>
              <a:pathLst>
                <a:path w="1146" h="13170" extrusionOk="0">
                  <a:moveTo>
                    <a:pt x="1" y="1"/>
                  </a:moveTo>
                  <a:lnTo>
                    <a:pt x="1" y="12454"/>
                  </a:lnTo>
                  <a:lnTo>
                    <a:pt x="1146" y="13169"/>
                  </a:lnTo>
                  <a:lnTo>
                    <a:pt x="1146" y="7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7778245" y="2414118"/>
              <a:ext cx="101528" cy="266783"/>
            </a:xfrm>
            <a:custGeom>
              <a:avLst/>
              <a:gdLst/>
              <a:ahLst/>
              <a:cxnLst/>
              <a:rect l="l" t="t" r="r" b="b"/>
              <a:pathLst>
                <a:path w="6156" h="16176" extrusionOk="0">
                  <a:moveTo>
                    <a:pt x="6156" y="1"/>
                  </a:moveTo>
                  <a:lnTo>
                    <a:pt x="1" y="3722"/>
                  </a:lnTo>
                  <a:lnTo>
                    <a:pt x="1" y="16175"/>
                  </a:lnTo>
                  <a:lnTo>
                    <a:pt x="6156" y="12597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7785336" y="2357466"/>
              <a:ext cx="148729" cy="85002"/>
            </a:xfrm>
            <a:custGeom>
              <a:avLst/>
              <a:gdLst/>
              <a:ahLst/>
              <a:cxnLst/>
              <a:rect l="l" t="t" r="r" b="b"/>
              <a:pathLst>
                <a:path w="9018" h="5154" extrusionOk="0">
                  <a:moveTo>
                    <a:pt x="7730" y="1"/>
                  </a:moveTo>
                  <a:lnTo>
                    <a:pt x="0" y="4438"/>
                  </a:lnTo>
                  <a:lnTo>
                    <a:pt x="1289" y="5154"/>
                  </a:lnTo>
                  <a:lnTo>
                    <a:pt x="9018" y="716"/>
                  </a:lnTo>
                  <a:lnTo>
                    <a:pt x="77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7785336" y="2430643"/>
              <a:ext cx="21259" cy="266783"/>
            </a:xfrm>
            <a:custGeom>
              <a:avLst/>
              <a:gdLst/>
              <a:ahLst/>
              <a:cxnLst/>
              <a:rect l="l" t="t" r="r" b="b"/>
              <a:pathLst>
                <a:path w="1289" h="16176" extrusionOk="0">
                  <a:moveTo>
                    <a:pt x="0" y="1"/>
                  </a:moveTo>
                  <a:lnTo>
                    <a:pt x="0" y="15316"/>
                  </a:lnTo>
                  <a:lnTo>
                    <a:pt x="1289" y="16175"/>
                  </a:lnTo>
                  <a:lnTo>
                    <a:pt x="1289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7806579" y="2369275"/>
              <a:ext cx="127487" cy="328151"/>
            </a:xfrm>
            <a:custGeom>
              <a:avLst/>
              <a:gdLst/>
              <a:ahLst/>
              <a:cxnLst/>
              <a:rect l="l" t="t" r="r" b="b"/>
              <a:pathLst>
                <a:path w="7730" h="19897" extrusionOk="0">
                  <a:moveTo>
                    <a:pt x="7730" y="0"/>
                  </a:moveTo>
                  <a:lnTo>
                    <a:pt x="1" y="4438"/>
                  </a:lnTo>
                  <a:lnTo>
                    <a:pt x="1" y="19896"/>
                  </a:lnTo>
                  <a:lnTo>
                    <a:pt x="7730" y="15316"/>
                  </a:lnTo>
                  <a:lnTo>
                    <a:pt x="7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7811296" y="2442452"/>
              <a:ext cx="165271" cy="94436"/>
            </a:xfrm>
            <a:custGeom>
              <a:avLst/>
              <a:gdLst/>
              <a:ahLst/>
              <a:cxnLst/>
              <a:rect l="l" t="t" r="r" b="b"/>
              <a:pathLst>
                <a:path w="10021" h="5726" extrusionOk="0">
                  <a:moveTo>
                    <a:pt x="7158" y="1"/>
                  </a:moveTo>
                  <a:lnTo>
                    <a:pt x="1" y="4151"/>
                  </a:lnTo>
                  <a:lnTo>
                    <a:pt x="2720" y="5726"/>
                  </a:lnTo>
                  <a:lnTo>
                    <a:pt x="10020" y="1575"/>
                  </a:lnTo>
                  <a:lnTo>
                    <a:pt x="7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7811296" y="2510912"/>
              <a:ext cx="44876" cy="231357"/>
            </a:xfrm>
            <a:custGeom>
              <a:avLst/>
              <a:gdLst/>
              <a:ahLst/>
              <a:cxnLst/>
              <a:rect l="l" t="t" r="r" b="b"/>
              <a:pathLst>
                <a:path w="2721" h="14028" extrusionOk="0">
                  <a:moveTo>
                    <a:pt x="1" y="0"/>
                  </a:moveTo>
                  <a:lnTo>
                    <a:pt x="1" y="12310"/>
                  </a:lnTo>
                  <a:lnTo>
                    <a:pt x="2720" y="14028"/>
                  </a:lnTo>
                  <a:lnTo>
                    <a:pt x="2720" y="1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7856155" y="2468427"/>
              <a:ext cx="120412" cy="273841"/>
            </a:xfrm>
            <a:custGeom>
              <a:avLst/>
              <a:gdLst/>
              <a:ahLst/>
              <a:cxnLst/>
              <a:rect l="l" t="t" r="r" b="b"/>
              <a:pathLst>
                <a:path w="7301" h="16604" extrusionOk="0">
                  <a:moveTo>
                    <a:pt x="7300" y="0"/>
                  </a:moveTo>
                  <a:lnTo>
                    <a:pt x="0" y="4151"/>
                  </a:lnTo>
                  <a:lnTo>
                    <a:pt x="0" y="16604"/>
                  </a:lnTo>
                  <a:lnTo>
                    <a:pt x="7300" y="12310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7934049" y="2711560"/>
              <a:ext cx="920677" cy="531174"/>
            </a:xfrm>
            <a:custGeom>
              <a:avLst/>
              <a:gdLst/>
              <a:ahLst/>
              <a:cxnLst/>
              <a:rect l="l" t="t" r="r" b="b"/>
              <a:pathLst>
                <a:path w="55824" h="32207" extrusionOk="0">
                  <a:moveTo>
                    <a:pt x="12167" y="1"/>
                  </a:moveTo>
                  <a:lnTo>
                    <a:pt x="1" y="7015"/>
                  </a:lnTo>
                  <a:lnTo>
                    <a:pt x="43800" y="32206"/>
                  </a:lnTo>
                  <a:lnTo>
                    <a:pt x="55823" y="25336"/>
                  </a:lnTo>
                  <a:lnTo>
                    <a:pt x="12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7934049" y="2827238"/>
              <a:ext cx="722388" cy="1128417"/>
            </a:xfrm>
            <a:custGeom>
              <a:avLst/>
              <a:gdLst/>
              <a:ahLst/>
              <a:cxnLst/>
              <a:rect l="l" t="t" r="r" b="b"/>
              <a:pathLst>
                <a:path w="43801" h="68420" extrusionOk="0">
                  <a:moveTo>
                    <a:pt x="1" y="1"/>
                  </a:moveTo>
                  <a:lnTo>
                    <a:pt x="1" y="43227"/>
                  </a:lnTo>
                  <a:lnTo>
                    <a:pt x="20040" y="54821"/>
                  </a:lnTo>
                  <a:lnTo>
                    <a:pt x="20612" y="55108"/>
                  </a:lnTo>
                  <a:lnTo>
                    <a:pt x="43800" y="68419"/>
                  </a:lnTo>
                  <a:lnTo>
                    <a:pt x="43800" y="25192"/>
                  </a:lnTo>
                  <a:lnTo>
                    <a:pt x="20612" y="11881"/>
                  </a:lnTo>
                  <a:lnTo>
                    <a:pt x="20040" y="11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8656421" y="3129397"/>
              <a:ext cx="198306" cy="826258"/>
            </a:xfrm>
            <a:custGeom>
              <a:avLst/>
              <a:gdLst/>
              <a:ahLst/>
              <a:cxnLst/>
              <a:rect l="l" t="t" r="r" b="b"/>
              <a:pathLst>
                <a:path w="12024" h="50099" extrusionOk="0">
                  <a:moveTo>
                    <a:pt x="12023" y="1"/>
                  </a:moveTo>
                  <a:lnTo>
                    <a:pt x="0" y="6871"/>
                  </a:lnTo>
                  <a:lnTo>
                    <a:pt x="0" y="50098"/>
                  </a:lnTo>
                  <a:lnTo>
                    <a:pt x="12023" y="43228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8264542" y="3016094"/>
              <a:ext cx="9467" cy="720013"/>
            </a:xfrm>
            <a:custGeom>
              <a:avLst/>
              <a:gdLst/>
              <a:ahLst/>
              <a:cxnLst/>
              <a:rect l="l" t="t" r="r" b="b"/>
              <a:pathLst>
                <a:path w="574" h="43657" extrusionOk="0">
                  <a:moveTo>
                    <a:pt x="1" y="0"/>
                  </a:moveTo>
                  <a:lnTo>
                    <a:pt x="1" y="43370"/>
                  </a:lnTo>
                  <a:lnTo>
                    <a:pt x="573" y="43657"/>
                  </a:lnTo>
                  <a:lnTo>
                    <a:pt x="573" y="4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7511495" y="2798904"/>
              <a:ext cx="14184" cy="184155"/>
            </a:xfrm>
            <a:custGeom>
              <a:avLst/>
              <a:gdLst/>
              <a:ahLst/>
              <a:cxnLst/>
              <a:rect l="l" t="t" r="r" b="b"/>
              <a:pathLst>
                <a:path w="860" h="11166" extrusionOk="0">
                  <a:moveTo>
                    <a:pt x="1" y="1"/>
                  </a:moveTo>
                  <a:lnTo>
                    <a:pt x="1" y="10736"/>
                  </a:lnTo>
                  <a:lnTo>
                    <a:pt x="859" y="11166"/>
                  </a:lnTo>
                  <a:lnTo>
                    <a:pt x="859" y="5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7579955" y="2836688"/>
              <a:ext cx="14184" cy="181780"/>
            </a:xfrm>
            <a:custGeom>
              <a:avLst/>
              <a:gdLst/>
              <a:ahLst/>
              <a:cxnLst/>
              <a:rect l="l" t="t" r="r" b="b"/>
              <a:pathLst>
                <a:path w="860" h="11022" extrusionOk="0">
                  <a:moveTo>
                    <a:pt x="1" y="0"/>
                  </a:moveTo>
                  <a:lnTo>
                    <a:pt x="1" y="10592"/>
                  </a:lnTo>
                  <a:lnTo>
                    <a:pt x="859" y="11022"/>
                  </a:lnTo>
                  <a:lnTo>
                    <a:pt x="859" y="4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8229133" y="3216742"/>
              <a:ext cx="14184" cy="184155"/>
            </a:xfrm>
            <a:custGeom>
              <a:avLst/>
              <a:gdLst/>
              <a:ahLst/>
              <a:cxnLst/>
              <a:rect l="l" t="t" r="r" b="b"/>
              <a:pathLst>
                <a:path w="860" h="11166" extrusionOk="0">
                  <a:moveTo>
                    <a:pt x="1" y="1"/>
                  </a:moveTo>
                  <a:lnTo>
                    <a:pt x="1" y="10736"/>
                  </a:lnTo>
                  <a:lnTo>
                    <a:pt x="859" y="11165"/>
                  </a:lnTo>
                  <a:lnTo>
                    <a:pt x="859" y="5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8297593" y="3254526"/>
              <a:ext cx="14184" cy="181780"/>
            </a:xfrm>
            <a:custGeom>
              <a:avLst/>
              <a:gdLst/>
              <a:ahLst/>
              <a:cxnLst/>
              <a:rect l="l" t="t" r="r" b="b"/>
              <a:pathLst>
                <a:path w="860" h="11022" extrusionOk="0">
                  <a:moveTo>
                    <a:pt x="1" y="0"/>
                  </a:moveTo>
                  <a:lnTo>
                    <a:pt x="1" y="10592"/>
                  </a:lnTo>
                  <a:lnTo>
                    <a:pt x="716" y="11021"/>
                  </a:lnTo>
                  <a:lnTo>
                    <a:pt x="859" y="4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7910448" y="2813071"/>
              <a:ext cx="11825" cy="717655"/>
            </a:xfrm>
            <a:custGeom>
              <a:avLst/>
              <a:gdLst/>
              <a:ahLst/>
              <a:cxnLst/>
              <a:rect l="l" t="t" r="r" b="b"/>
              <a:pathLst>
                <a:path w="717" h="43514" extrusionOk="0">
                  <a:moveTo>
                    <a:pt x="0" y="1"/>
                  </a:moveTo>
                  <a:lnTo>
                    <a:pt x="0" y="43228"/>
                  </a:lnTo>
                  <a:lnTo>
                    <a:pt x="716" y="43514"/>
                  </a:lnTo>
                  <a:lnTo>
                    <a:pt x="716" y="2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8219699" y="1559957"/>
              <a:ext cx="516990" cy="1170902"/>
            </a:xfrm>
            <a:custGeom>
              <a:avLst/>
              <a:gdLst/>
              <a:ahLst/>
              <a:cxnLst/>
              <a:rect l="l" t="t" r="r" b="b"/>
              <a:pathLst>
                <a:path w="31347" h="70996" extrusionOk="0">
                  <a:moveTo>
                    <a:pt x="4008" y="10020"/>
                  </a:moveTo>
                  <a:lnTo>
                    <a:pt x="13598" y="15602"/>
                  </a:lnTo>
                  <a:lnTo>
                    <a:pt x="13598" y="17033"/>
                  </a:lnTo>
                  <a:lnTo>
                    <a:pt x="4008" y="11594"/>
                  </a:lnTo>
                  <a:lnTo>
                    <a:pt x="4008" y="10020"/>
                  </a:lnTo>
                  <a:close/>
                  <a:moveTo>
                    <a:pt x="4008" y="13884"/>
                  </a:moveTo>
                  <a:lnTo>
                    <a:pt x="13598" y="19466"/>
                  </a:lnTo>
                  <a:lnTo>
                    <a:pt x="13598" y="20898"/>
                  </a:lnTo>
                  <a:lnTo>
                    <a:pt x="4008" y="15459"/>
                  </a:lnTo>
                  <a:lnTo>
                    <a:pt x="4008" y="13884"/>
                  </a:lnTo>
                  <a:close/>
                  <a:moveTo>
                    <a:pt x="4008" y="17749"/>
                  </a:moveTo>
                  <a:lnTo>
                    <a:pt x="13598" y="23331"/>
                  </a:lnTo>
                  <a:lnTo>
                    <a:pt x="13598" y="24762"/>
                  </a:lnTo>
                  <a:lnTo>
                    <a:pt x="4008" y="19323"/>
                  </a:lnTo>
                  <a:lnTo>
                    <a:pt x="4008" y="17749"/>
                  </a:lnTo>
                  <a:close/>
                  <a:moveTo>
                    <a:pt x="4008" y="21757"/>
                  </a:moveTo>
                  <a:lnTo>
                    <a:pt x="13455" y="27196"/>
                  </a:lnTo>
                  <a:lnTo>
                    <a:pt x="13455" y="28627"/>
                  </a:lnTo>
                  <a:lnTo>
                    <a:pt x="4008" y="23188"/>
                  </a:lnTo>
                  <a:lnTo>
                    <a:pt x="4008" y="21757"/>
                  </a:lnTo>
                  <a:close/>
                  <a:moveTo>
                    <a:pt x="17827" y="19060"/>
                  </a:moveTo>
                  <a:cubicBezTo>
                    <a:pt x="18082" y="19060"/>
                    <a:pt x="18388" y="19142"/>
                    <a:pt x="18751" y="19323"/>
                  </a:cubicBezTo>
                  <a:cubicBezTo>
                    <a:pt x="18751" y="19323"/>
                    <a:pt x="18751" y="19323"/>
                    <a:pt x="18894" y="19466"/>
                  </a:cubicBezTo>
                  <a:cubicBezTo>
                    <a:pt x="20468" y="20325"/>
                    <a:pt x="22043" y="24333"/>
                    <a:pt x="22043" y="24333"/>
                  </a:cubicBezTo>
                  <a:cubicBezTo>
                    <a:pt x="22043" y="24333"/>
                    <a:pt x="23215" y="22477"/>
                    <a:pt x="24752" y="22477"/>
                  </a:cubicBezTo>
                  <a:cubicBezTo>
                    <a:pt x="25076" y="22477"/>
                    <a:pt x="25416" y="22559"/>
                    <a:pt x="25764" y="22759"/>
                  </a:cubicBezTo>
                  <a:cubicBezTo>
                    <a:pt x="25908" y="22902"/>
                    <a:pt x="26194" y="23188"/>
                    <a:pt x="26480" y="23474"/>
                  </a:cubicBezTo>
                  <a:cubicBezTo>
                    <a:pt x="28770" y="26051"/>
                    <a:pt x="27339" y="28770"/>
                    <a:pt x="25621" y="29629"/>
                  </a:cubicBezTo>
                  <a:cubicBezTo>
                    <a:pt x="24047" y="30631"/>
                    <a:pt x="21757" y="30774"/>
                    <a:pt x="21757" y="30774"/>
                  </a:cubicBezTo>
                  <a:cubicBezTo>
                    <a:pt x="21757" y="30822"/>
                    <a:pt x="21757" y="30838"/>
                    <a:pt x="21751" y="30838"/>
                  </a:cubicBezTo>
                  <a:cubicBezTo>
                    <a:pt x="21741" y="30838"/>
                    <a:pt x="21709" y="30774"/>
                    <a:pt x="21613" y="30774"/>
                  </a:cubicBezTo>
                  <a:cubicBezTo>
                    <a:pt x="20612" y="30202"/>
                    <a:pt x="17892" y="25049"/>
                    <a:pt x="17606" y="24333"/>
                  </a:cubicBezTo>
                  <a:cubicBezTo>
                    <a:pt x="16622" y="22119"/>
                    <a:pt x="16272" y="19060"/>
                    <a:pt x="17827" y="19060"/>
                  </a:cubicBezTo>
                  <a:close/>
                  <a:moveTo>
                    <a:pt x="6441" y="29057"/>
                  </a:moveTo>
                  <a:lnTo>
                    <a:pt x="8588" y="30202"/>
                  </a:lnTo>
                  <a:lnTo>
                    <a:pt x="8588" y="32492"/>
                  </a:lnTo>
                  <a:lnTo>
                    <a:pt x="10449" y="33637"/>
                  </a:lnTo>
                  <a:lnTo>
                    <a:pt x="10449" y="36070"/>
                  </a:lnTo>
                  <a:lnTo>
                    <a:pt x="8588" y="34925"/>
                  </a:lnTo>
                  <a:lnTo>
                    <a:pt x="8588" y="37215"/>
                  </a:lnTo>
                  <a:lnTo>
                    <a:pt x="6441" y="35927"/>
                  </a:lnTo>
                  <a:lnTo>
                    <a:pt x="6441" y="33780"/>
                  </a:lnTo>
                  <a:lnTo>
                    <a:pt x="4437" y="32635"/>
                  </a:lnTo>
                  <a:lnTo>
                    <a:pt x="4437" y="30058"/>
                  </a:lnTo>
                  <a:lnTo>
                    <a:pt x="6441" y="31204"/>
                  </a:lnTo>
                  <a:lnTo>
                    <a:pt x="6441" y="29057"/>
                  </a:lnTo>
                  <a:close/>
                  <a:moveTo>
                    <a:pt x="17463" y="34925"/>
                  </a:moveTo>
                  <a:lnTo>
                    <a:pt x="27625" y="40794"/>
                  </a:lnTo>
                  <a:lnTo>
                    <a:pt x="27625" y="42225"/>
                  </a:lnTo>
                  <a:lnTo>
                    <a:pt x="17463" y="36356"/>
                  </a:lnTo>
                  <a:lnTo>
                    <a:pt x="17463" y="34925"/>
                  </a:lnTo>
                  <a:close/>
                  <a:moveTo>
                    <a:pt x="14027" y="36500"/>
                  </a:moveTo>
                  <a:lnTo>
                    <a:pt x="27625" y="44372"/>
                  </a:lnTo>
                  <a:lnTo>
                    <a:pt x="27625" y="45803"/>
                  </a:lnTo>
                  <a:lnTo>
                    <a:pt x="14027" y="38074"/>
                  </a:lnTo>
                  <a:lnTo>
                    <a:pt x="14027" y="36500"/>
                  </a:lnTo>
                  <a:close/>
                  <a:moveTo>
                    <a:pt x="13455" y="40078"/>
                  </a:moveTo>
                  <a:lnTo>
                    <a:pt x="27625" y="48237"/>
                  </a:lnTo>
                  <a:lnTo>
                    <a:pt x="27625" y="49668"/>
                  </a:lnTo>
                  <a:lnTo>
                    <a:pt x="13455" y="41509"/>
                  </a:lnTo>
                  <a:lnTo>
                    <a:pt x="13455" y="40078"/>
                  </a:lnTo>
                  <a:close/>
                  <a:moveTo>
                    <a:pt x="3722" y="38360"/>
                  </a:moveTo>
                  <a:lnTo>
                    <a:pt x="27625" y="52101"/>
                  </a:lnTo>
                  <a:lnTo>
                    <a:pt x="27482" y="53533"/>
                  </a:lnTo>
                  <a:lnTo>
                    <a:pt x="3722" y="39792"/>
                  </a:lnTo>
                  <a:lnTo>
                    <a:pt x="3722" y="38360"/>
                  </a:lnTo>
                  <a:close/>
                  <a:moveTo>
                    <a:pt x="3722" y="42225"/>
                  </a:moveTo>
                  <a:lnTo>
                    <a:pt x="27482" y="55966"/>
                  </a:lnTo>
                  <a:lnTo>
                    <a:pt x="27482" y="57397"/>
                  </a:lnTo>
                  <a:lnTo>
                    <a:pt x="3722" y="43656"/>
                  </a:lnTo>
                  <a:lnTo>
                    <a:pt x="3722" y="42225"/>
                  </a:lnTo>
                  <a:close/>
                  <a:moveTo>
                    <a:pt x="3722" y="46090"/>
                  </a:moveTo>
                  <a:lnTo>
                    <a:pt x="27482" y="59831"/>
                  </a:lnTo>
                  <a:lnTo>
                    <a:pt x="27482" y="61262"/>
                  </a:lnTo>
                  <a:lnTo>
                    <a:pt x="3722" y="47521"/>
                  </a:lnTo>
                  <a:lnTo>
                    <a:pt x="3722" y="46090"/>
                  </a:lnTo>
                  <a:close/>
                  <a:moveTo>
                    <a:pt x="143" y="0"/>
                  </a:moveTo>
                  <a:lnTo>
                    <a:pt x="0" y="52960"/>
                  </a:lnTo>
                  <a:lnTo>
                    <a:pt x="31204" y="70995"/>
                  </a:lnTo>
                  <a:lnTo>
                    <a:pt x="31347" y="1803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8285785" y="1725195"/>
              <a:ext cx="158180" cy="115695"/>
            </a:xfrm>
            <a:custGeom>
              <a:avLst/>
              <a:gdLst/>
              <a:ahLst/>
              <a:cxnLst/>
              <a:rect l="l" t="t" r="r" b="b"/>
              <a:pathLst>
                <a:path w="9591" h="7015" extrusionOk="0">
                  <a:moveTo>
                    <a:pt x="1" y="1"/>
                  </a:moveTo>
                  <a:lnTo>
                    <a:pt x="1" y="1575"/>
                  </a:lnTo>
                  <a:lnTo>
                    <a:pt x="9591" y="7014"/>
                  </a:lnTo>
                  <a:lnTo>
                    <a:pt x="9591" y="55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8285785" y="1788939"/>
              <a:ext cx="158180" cy="115678"/>
            </a:xfrm>
            <a:custGeom>
              <a:avLst/>
              <a:gdLst/>
              <a:ahLst/>
              <a:cxnLst/>
              <a:rect l="l" t="t" r="r" b="b"/>
              <a:pathLst>
                <a:path w="9591" h="7014" extrusionOk="0">
                  <a:moveTo>
                    <a:pt x="1" y="0"/>
                  </a:moveTo>
                  <a:lnTo>
                    <a:pt x="1" y="1575"/>
                  </a:lnTo>
                  <a:lnTo>
                    <a:pt x="9591" y="7014"/>
                  </a:lnTo>
                  <a:lnTo>
                    <a:pt x="9591" y="55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8285785" y="1852666"/>
              <a:ext cx="158180" cy="115695"/>
            </a:xfrm>
            <a:custGeom>
              <a:avLst/>
              <a:gdLst/>
              <a:ahLst/>
              <a:cxnLst/>
              <a:rect l="l" t="t" r="r" b="b"/>
              <a:pathLst>
                <a:path w="9591" h="7015" extrusionOk="0">
                  <a:moveTo>
                    <a:pt x="1" y="1"/>
                  </a:moveTo>
                  <a:lnTo>
                    <a:pt x="1" y="1575"/>
                  </a:lnTo>
                  <a:lnTo>
                    <a:pt x="9591" y="7014"/>
                  </a:lnTo>
                  <a:lnTo>
                    <a:pt x="9591" y="55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8285785" y="1918768"/>
              <a:ext cx="158180" cy="113336"/>
            </a:xfrm>
            <a:custGeom>
              <a:avLst/>
              <a:gdLst/>
              <a:ahLst/>
              <a:cxnLst/>
              <a:rect l="l" t="t" r="r" b="b"/>
              <a:pathLst>
                <a:path w="9591" h="6872" extrusionOk="0">
                  <a:moveTo>
                    <a:pt x="1" y="1"/>
                  </a:moveTo>
                  <a:lnTo>
                    <a:pt x="1" y="1432"/>
                  </a:lnTo>
                  <a:lnTo>
                    <a:pt x="9448" y="6871"/>
                  </a:lnTo>
                  <a:lnTo>
                    <a:pt x="9591" y="54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8451040" y="2161917"/>
              <a:ext cx="224282" cy="153463"/>
            </a:xfrm>
            <a:custGeom>
              <a:avLst/>
              <a:gdLst/>
              <a:ahLst/>
              <a:cxnLst/>
              <a:rect l="l" t="t" r="r" b="b"/>
              <a:pathLst>
                <a:path w="13599" h="9305" extrusionOk="0">
                  <a:moveTo>
                    <a:pt x="0" y="1"/>
                  </a:moveTo>
                  <a:lnTo>
                    <a:pt x="0" y="1575"/>
                  </a:lnTo>
                  <a:lnTo>
                    <a:pt x="13598" y="9304"/>
                  </a:lnTo>
                  <a:lnTo>
                    <a:pt x="13598" y="78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8507691" y="2135958"/>
              <a:ext cx="167630" cy="120395"/>
            </a:xfrm>
            <a:custGeom>
              <a:avLst/>
              <a:gdLst/>
              <a:ahLst/>
              <a:cxnLst/>
              <a:rect l="l" t="t" r="r" b="b"/>
              <a:pathLst>
                <a:path w="10164" h="7300" extrusionOk="0">
                  <a:moveTo>
                    <a:pt x="1" y="0"/>
                  </a:moveTo>
                  <a:lnTo>
                    <a:pt x="1" y="1431"/>
                  </a:lnTo>
                  <a:lnTo>
                    <a:pt x="10163" y="7300"/>
                  </a:lnTo>
                  <a:lnTo>
                    <a:pt x="10163" y="58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8441589" y="2220927"/>
              <a:ext cx="233732" cy="158196"/>
            </a:xfrm>
            <a:custGeom>
              <a:avLst/>
              <a:gdLst/>
              <a:ahLst/>
              <a:cxnLst/>
              <a:rect l="l" t="t" r="r" b="b"/>
              <a:pathLst>
                <a:path w="14172" h="9592" extrusionOk="0">
                  <a:moveTo>
                    <a:pt x="1" y="1"/>
                  </a:moveTo>
                  <a:lnTo>
                    <a:pt x="1" y="1432"/>
                  </a:lnTo>
                  <a:lnTo>
                    <a:pt x="14171" y="9591"/>
                  </a:lnTo>
                  <a:lnTo>
                    <a:pt x="14171" y="8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8281068" y="2192609"/>
              <a:ext cx="394253" cy="250241"/>
            </a:xfrm>
            <a:custGeom>
              <a:avLst/>
              <a:gdLst/>
              <a:ahLst/>
              <a:cxnLst/>
              <a:rect l="l" t="t" r="r" b="b"/>
              <a:pathLst>
                <a:path w="23905" h="15173" extrusionOk="0">
                  <a:moveTo>
                    <a:pt x="1" y="0"/>
                  </a:moveTo>
                  <a:lnTo>
                    <a:pt x="1" y="1432"/>
                  </a:lnTo>
                  <a:lnTo>
                    <a:pt x="23761" y="15173"/>
                  </a:lnTo>
                  <a:lnTo>
                    <a:pt x="23904" y="137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8281068" y="2256336"/>
              <a:ext cx="391878" cy="250257"/>
            </a:xfrm>
            <a:custGeom>
              <a:avLst/>
              <a:gdLst/>
              <a:ahLst/>
              <a:cxnLst/>
              <a:rect l="l" t="t" r="r" b="b"/>
              <a:pathLst>
                <a:path w="23761" h="15174" extrusionOk="0">
                  <a:moveTo>
                    <a:pt x="1" y="1"/>
                  </a:moveTo>
                  <a:lnTo>
                    <a:pt x="1" y="1432"/>
                  </a:lnTo>
                  <a:lnTo>
                    <a:pt x="23761" y="15173"/>
                  </a:lnTo>
                  <a:lnTo>
                    <a:pt x="23761" y="137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8281068" y="2320080"/>
              <a:ext cx="391878" cy="250241"/>
            </a:xfrm>
            <a:custGeom>
              <a:avLst/>
              <a:gdLst/>
              <a:ahLst/>
              <a:cxnLst/>
              <a:rect l="l" t="t" r="r" b="b"/>
              <a:pathLst>
                <a:path w="23761" h="15173" extrusionOk="0">
                  <a:moveTo>
                    <a:pt x="1" y="1"/>
                  </a:moveTo>
                  <a:lnTo>
                    <a:pt x="1" y="1432"/>
                  </a:lnTo>
                  <a:lnTo>
                    <a:pt x="23761" y="15173"/>
                  </a:lnTo>
                  <a:lnTo>
                    <a:pt x="23761" y="137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8488049" y="1874288"/>
              <a:ext cx="206156" cy="194265"/>
            </a:xfrm>
            <a:custGeom>
              <a:avLst/>
              <a:gdLst/>
              <a:ahLst/>
              <a:cxnLst/>
              <a:rect l="l" t="t" r="r" b="b"/>
              <a:pathLst>
                <a:path w="12500" h="11779" extrusionOk="0">
                  <a:moveTo>
                    <a:pt x="1556" y="1"/>
                  </a:moveTo>
                  <a:cubicBezTo>
                    <a:pt x="1" y="1"/>
                    <a:pt x="351" y="3060"/>
                    <a:pt x="1335" y="5274"/>
                  </a:cubicBezTo>
                  <a:cubicBezTo>
                    <a:pt x="1621" y="5990"/>
                    <a:pt x="4341" y="11143"/>
                    <a:pt x="5342" y="11715"/>
                  </a:cubicBezTo>
                  <a:cubicBezTo>
                    <a:pt x="5438" y="11715"/>
                    <a:pt x="5470" y="11779"/>
                    <a:pt x="5480" y="11779"/>
                  </a:cubicBezTo>
                  <a:cubicBezTo>
                    <a:pt x="5486" y="11779"/>
                    <a:pt x="5486" y="11763"/>
                    <a:pt x="5486" y="11715"/>
                  </a:cubicBezTo>
                  <a:cubicBezTo>
                    <a:pt x="5486" y="11715"/>
                    <a:pt x="7776" y="11572"/>
                    <a:pt x="9350" y="10570"/>
                  </a:cubicBezTo>
                  <a:cubicBezTo>
                    <a:pt x="11068" y="9711"/>
                    <a:pt x="12499" y="6992"/>
                    <a:pt x="10209" y="4415"/>
                  </a:cubicBezTo>
                  <a:cubicBezTo>
                    <a:pt x="9923" y="4129"/>
                    <a:pt x="9637" y="3843"/>
                    <a:pt x="9493" y="3700"/>
                  </a:cubicBezTo>
                  <a:cubicBezTo>
                    <a:pt x="9145" y="3500"/>
                    <a:pt x="8805" y="3418"/>
                    <a:pt x="8481" y="3418"/>
                  </a:cubicBezTo>
                  <a:cubicBezTo>
                    <a:pt x="6944" y="3418"/>
                    <a:pt x="5772" y="5274"/>
                    <a:pt x="5772" y="5274"/>
                  </a:cubicBezTo>
                  <a:cubicBezTo>
                    <a:pt x="5772" y="5274"/>
                    <a:pt x="4197" y="1266"/>
                    <a:pt x="2623" y="407"/>
                  </a:cubicBezTo>
                  <a:cubicBezTo>
                    <a:pt x="2480" y="264"/>
                    <a:pt x="2480" y="264"/>
                    <a:pt x="2480" y="264"/>
                  </a:cubicBezTo>
                  <a:cubicBezTo>
                    <a:pt x="2117" y="83"/>
                    <a:pt x="1811" y="1"/>
                    <a:pt x="1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8325927" y="2039163"/>
              <a:ext cx="35426" cy="134579"/>
            </a:xfrm>
            <a:custGeom>
              <a:avLst/>
              <a:gdLst/>
              <a:ahLst/>
              <a:cxnLst/>
              <a:rect l="l" t="t" r="r" b="b"/>
              <a:pathLst>
                <a:path w="2148" h="8160" extrusionOk="0">
                  <a:moveTo>
                    <a:pt x="0" y="1"/>
                  </a:moveTo>
                  <a:lnTo>
                    <a:pt x="0" y="2148"/>
                  </a:lnTo>
                  <a:lnTo>
                    <a:pt x="2147" y="3436"/>
                  </a:lnTo>
                  <a:lnTo>
                    <a:pt x="2147" y="1146"/>
                  </a:lnTo>
                  <a:lnTo>
                    <a:pt x="0" y="1"/>
                  </a:lnTo>
                  <a:close/>
                  <a:moveTo>
                    <a:pt x="0" y="4724"/>
                  </a:moveTo>
                  <a:lnTo>
                    <a:pt x="0" y="6871"/>
                  </a:lnTo>
                  <a:lnTo>
                    <a:pt x="2147" y="8159"/>
                  </a:lnTo>
                  <a:lnTo>
                    <a:pt x="2147" y="5869"/>
                  </a:lnTo>
                  <a:lnTo>
                    <a:pt x="0" y="47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8292877" y="2055689"/>
              <a:ext cx="99153" cy="99169"/>
            </a:xfrm>
            <a:custGeom>
              <a:avLst/>
              <a:gdLst/>
              <a:ahLst/>
              <a:cxnLst/>
              <a:rect l="l" t="t" r="r" b="b"/>
              <a:pathLst>
                <a:path w="6012" h="6013" extrusionOk="0">
                  <a:moveTo>
                    <a:pt x="0" y="0"/>
                  </a:moveTo>
                  <a:lnTo>
                    <a:pt x="0" y="2577"/>
                  </a:lnTo>
                  <a:lnTo>
                    <a:pt x="2004" y="3722"/>
                  </a:lnTo>
                  <a:lnTo>
                    <a:pt x="4151" y="4867"/>
                  </a:lnTo>
                  <a:lnTo>
                    <a:pt x="6012" y="6012"/>
                  </a:lnTo>
                  <a:lnTo>
                    <a:pt x="6012" y="3579"/>
                  </a:lnTo>
                  <a:lnTo>
                    <a:pt x="4151" y="2434"/>
                  </a:lnTo>
                  <a:lnTo>
                    <a:pt x="2004" y="1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38"/>
          <p:cNvGrpSpPr/>
          <p:nvPr/>
        </p:nvGrpSpPr>
        <p:grpSpPr>
          <a:xfrm>
            <a:off x="7296256" y="3676764"/>
            <a:ext cx="1425954" cy="1397411"/>
            <a:chOff x="5243499" y="2046616"/>
            <a:chExt cx="2197879" cy="2482787"/>
          </a:xfrm>
        </p:grpSpPr>
        <p:sp>
          <p:nvSpPr>
            <p:cNvPr id="702" name="Google Shape;702;p38"/>
            <p:cNvSpPr/>
            <p:nvPr/>
          </p:nvSpPr>
          <p:spPr>
            <a:xfrm>
              <a:off x="6865128" y="2729550"/>
              <a:ext cx="238996" cy="290497"/>
            </a:xfrm>
            <a:custGeom>
              <a:avLst/>
              <a:gdLst/>
              <a:ahLst/>
              <a:cxnLst/>
              <a:rect l="l" t="t" r="r" b="b"/>
              <a:pathLst>
                <a:path w="16423" h="19962" extrusionOk="0">
                  <a:moveTo>
                    <a:pt x="12616" y="9794"/>
                  </a:moveTo>
                  <a:lnTo>
                    <a:pt x="12616" y="9794"/>
                  </a:lnTo>
                  <a:cubicBezTo>
                    <a:pt x="12500" y="9991"/>
                    <a:pt x="12388" y="10191"/>
                    <a:pt x="12280" y="10393"/>
                  </a:cubicBezTo>
                  <a:lnTo>
                    <a:pt x="12280" y="10393"/>
                  </a:lnTo>
                  <a:cubicBezTo>
                    <a:pt x="12370" y="10230"/>
                    <a:pt x="12481" y="10031"/>
                    <a:pt x="12616" y="9794"/>
                  </a:cubicBezTo>
                  <a:close/>
                  <a:moveTo>
                    <a:pt x="7195" y="0"/>
                  </a:moveTo>
                  <a:cubicBezTo>
                    <a:pt x="4807" y="0"/>
                    <a:pt x="2569" y="1085"/>
                    <a:pt x="1869" y="2084"/>
                  </a:cubicBezTo>
                  <a:cubicBezTo>
                    <a:pt x="1169" y="3369"/>
                    <a:pt x="468" y="3369"/>
                    <a:pt x="468" y="3369"/>
                  </a:cubicBezTo>
                  <a:lnTo>
                    <a:pt x="117" y="3369"/>
                  </a:lnTo>
                  <a:cubicBezTo>
                    <a:pt x="117" y="3369"/>
                    <a:pt x="1" y="3720"/>
                    <a:pt x="5023" y="7691"/>
                  </a:cubicBezTo>
                  <a:cubicBezTo>
                    <a:pt x="10046" y="11779"/>
                    <a:pt x="5958" y="17503"/>
                    <a:pt x="8060" y="19138"/>
                  </a:cubicBezTo>
                  <a:cubicBezTo>
                    <a:pt x="8864" y="19763"/>
                    <a:pt x="9463" y="19962"/>
                    <a:pt x="9850" y="19962"/>
                  </a:cubicBezTo>
                  <a:cubicBezTo>
                    <a:pt x="10477" y="19962"/>
                    <a:pt x="10551" y="19444"/>
                    <a:pt x="10046" y="19372"/>
                  </a:cubicBezTo>
                  <a:cubicBezTo>
                    <a:pt x="9267" y="19260"/>
                    <a:pt x="10079" y="14481"/>
                    <a:pt x="12280" y="10393"/>
                  </a:cubicBezTo>
                  <a:lnTo>
                    <a:pt x="12280" y="10393"/>
                  </a:lnTo>
                  <a:cubicBezTo>
                    <a:pt x="12051" y="10807"/>
                    <a:pt x="11959" y="10990"/>
                    <a:pt x="11955" y="10990"/>
                  </a:cubicBezTo>
                  <a:cubicBezTo>
                    <a:pt x="11929" y="10990"/>
                    <a:pt x="16423" y="1662"/>
                    <a:pt x="8411" y="99"/>
                  </a:cubicBezTo>
                  <a:cubicBezTo>
                    <a:pt x="8006" y="31"/>
                    <a:pt x="7598" y="0"/>
                    <a:pt x="7195" y="0"/>
                  </a:cubicBezTo>
                  <a:close/>
                </a:path>
              </a:pathLst>
            </a:custGeom>
            <a:solidFill>
              <a:srgbClr val="133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6627151" y="2421604"/>
              <a:ext cx="318874" cy="435935"/>
            </a:xfrm>
            <a:custGeom>
              <a:avLst/>
              <a:gdLst/>
              <a:ahLst/>
              <a:cxnLst/>
              <a:rect l="l" t="t" r="r" b="b"/>
              <a:pathLst>
                <a:path w="21912" h="29956" extrusionOk="0">
                  <a:moveTo>
                    <a:pt x="19361" y="3102"/>
                  </a:moveTo>
                  <a:cubicBezTo>
                    <a:pt x="19168" y="3102"/>
                    <a:pt x="18945" y="3156"/>
                    <a:pt x="18690" y="3272"/>
                  </a:cubicBezTo>
                  <a:cubicBezTo>
                    <a:pt x="15069" y="4907"/>
                    <a:pt x="14134" y="1"/>
                    <a:pt x="8294" y="17755"/>
                  </a:cubicBezTo>
                  <a:cubicBezTo>
                    <a:pt x="8294" y="17755"/>
                    <a:pt x="5607" y="22778"/>
                    <a:pt x="3972" y="23129"/>
                  </a:cubicBezTo>
                  <a:cubicBezTo>
                    <a:pt x="2337" y="23479"/>
                    <a:pt x="1" y="25114"/>
                    <a:pt x="1" y="25114"/>
                  </a:cubicBezTo>
                  <a:lnTo>
                    <a:pt x="2454" y="29903"/>
                  </a:lnTo>
                  <a:cubicBezTo>
                    <a:pt x="2454" y="29903"/>
                    <a:pt x="3180" y="29955"/>
                    <a:pt x="4271" y="29955"/>
                  </a:cubicBezTo>
                  <a:cubicBezTo>
                    <a:pt x="6451" y="29955"/>
                    <a:pt x="10085" y="29748"/>
                    <a:pt x="12265" y="28502"/>
                  </a:cubicBezTo>
                  <a:cubicBezTo>
                    <a:pt x="15653" y="26516"/>
                    <a:pt x="18690" y="14018"/>
                    <a:pt x="19040" y="13200"/>
                  </a:cubicBezTo>
                  <a:cubicBezTo>
                    <a:pt x="19366" y="12440"/>
                    <a:pt x="21912" y="3102"/>
                    <a:pt x="19361" y="31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6827728" y="2502152"/>
              <a:ext cx="495513" cy="686936"/>
            </a:xfrm>
            <a:custGeom>
              <a:avLst/>
              <a:gdLst/>
              <a:ahLst/>
              <a:cxnLst/>
              <a:rect l="l" t="t" r="r" b="b"/>
              <a:pathLst>
                <a:path w="34050" h="47204" extrusionOk="0">
                  <a:moveTo>
                    <a:pt x="8248" y="1"/>
                  </a:moveTo>
                  <a:cubicBezTo>
                    <a:pt x="6708" y="1"/>
                    <a:pt x="6024" y="1672"/>
                    <a:pt x="3271" y="3343"/>
                  </a:cubicBezTo>
                  <a:cubicBezTo>
                    <a:pt x="1" y="5212"/>
                    <a:pt x="1169" y="18878"/>
                    <a:pt x="1753" y="22266"/>
                  </a:cubicBezTo>
                  <a:cubicBezTo>
                    <a:pt x="2454" y="25653"/>
                    <a:pt x="9345" y="29975"/>
                    <a:pt x="7944" y="32428"/>
                  </a:cubicBezTo>
                  <a:cubicBezTo>
                    <a:pt x="2804" y="41188"/>
                    <a:pt x="16938" y="43408"/>
                    <a:pt x="26633" y="45744"/>
                  </a:cubicBezTo>
                  <a:cubicBezTo>
                    <a:pt x="31480" y="46912"/>
                    <a:pt x="33144" y="47204"/>
                    <a:pt x="33597" y="47204"/>
                  </a:cubicBezTo>
                  <a:cubicBezTo>
                    <a:pt x="34050" y="47204"/>
                    <a:pt x="33290" y="46912"/>
                    <a:pt x="33290" y="46912"/>
                  </a:cubicBezTo>
                  <a:cubicBezTo>
                    <a:pt x="33290" y="46912"/>
                    <a:pt x="33641" y="36633"/>
                    <a:pt x="32239" y="34180"/>
                  </a:cubicBezTo>
                  <a:cubicBezTo>
                    <a:pt x="30721" y="31727"/>
                    <a:pt x="17872" y="27522"/>
                    <a:pt x="17872" y="26471"/>
                  </a:cubicBezTo>
                  <a:cubicBezTo>
                    <a:pt x="17872" y="20864"/>
                    <a:pt x="14368" y="189"/>
                    <a:pt x="14368" y="189"/>
                  </a:cubicBezTo>
                  <a:cubicBezTo>
                    <a:pt x="14368" y="189"/>
                    <a:pt x="13174" y="501"/>
                    <a:pt x="11651" y="501"/>
                  </a:cubicBezTo>
                  <a:cubicBezTo>
                    <a:pt x="10890" y="501"/>
                    <a:pt x="10046" y="423"/>
                    <a:pt x="9228" y="189"/>
                  </a:cubicBezTo>
                  <a:cubicBezTo>
                    <a:pt x="8858" y="60"/>
                    <a:pt x="8538" y="1"/>
                    <a:pt x="8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6848131" y="2960454"/>
              <a:ext cx="263488" cy="1192781"/>
            </a:xfrm>
            <a:custGeom>
              <a:avLst/>
              <a:gdLst/>
              <a:ahLst/>
              <a:cxnLst/>
              <a:rect l="l" t="t" r="r" b="b"/>
              <a:pathLst>
                <a:path w="18106" h="81964" extrusionOk="0">
                  <a:moveTo>
                    <a:pt x="4439" y="0"/>
                  </a:moveTo>
                  <a:cubicBezTo>
                    <a:pt x="4439" y="0"/>
                    <a:pt x="2103" y="1753"/>
                    <a:pt x="1052" y="14017"/>
                  </a:cubicBezTo>
                  <a:cubicBezTo>
                    <a:pt x="0" y="26165"/>
                    <a:pt x="2687" y="41934"/>
                    <a:pt x="4673" y="44036"/>
                  </a:cubicBezTo>
                  <a:cubicBezTo>
                    <a:pt x="6775" y="46139"/>
                    <a:pt x="7943" y="55834"/>
                    <a:pt x="7943" y="60272"/>
                  </a:cubicBezTo>
                  <a:cubicBezTo>
                    <a:pt x="7943" y="64594"/>
                    <a:pt x="7476" y="68682"/>
                    <a:pt x="5724" y="70902"/>
                  </a:cubicBezTo>
                  <a:cubicBezTo>
                    <a:pt x="4089" y="73121"/>
                    <a:pt x="1402" y="76158"/>
                    <a:pt x="818" y="76742"/>
                  </a:cubicBezTo>
                  <a:cubicBezTo>
                    <a:pt x="234" y="77326"/>
                    <a:pt x="117" y="81181"/>
                    <a:pt x="1285" y="81881"/>
                  </a:cubicBezTo>
                  <a:cubicBezTo>
                    <a:pt x="1397" y="81937"/>
                    <a:pt x="1541" y="81963"/>
                    <a:pt x="1713" y="81963"/>
                  </a:cubicBezTo>
                  <a:cubicBezTo>
                    <a:pt x="3338" y="81963"/>
                    <a:pt x="7387" y="79634"/>
                    <a:pt x="8761" y="78261"/>
                  </a:cubicBezTo>
                  <a:cubicBezTo>
                    <a:pt x="10163" y="76859"/>
                    <a:pt x="12499" y="72420"/>
                    <a:pt x="13667" y="72420"/>
                  </a:cubicBezTo>
                  <a:cubicBezTo>
                    <a:pt x="14952" y="72420"/>
                    <a:pt x="13433" y="69150"/>
                    <a:pt x="13433" y="65879"/>
                  </a:cubicBezTo>
                  <a:cubicBezTo>
                    <a:pt x="13433" y="62725"/>
                    <a:pt x="16704" y="54432"/>
                    <a:pt x="15886" y="50344"/>
                  </a:cubicBezTo>
                  <a:cubicBezTo>
                    <a:pt x="14952" y="46372"/>
                    <a:pt x="13784" y="46256"/>
                    <a:pt x="13316" y="40999"/>
                  </a:cubicBezTo>
                  <a:cubicBezTo>
                    <a:pt x="12966" y="35743"/>
                    <a:pt x="14601" y="15769"/>
                    <a:pt x="14601" y="15769"/>
                  </a:cubicBezTo>
                  <a:lnTo>
                    <a:pt x="18105" y="6658"/>
                  </a:lnTo>
                  <a:cubicBezTo>
                    <a:pt x="16821" y="2687"/>
                    <a:pt x="4439" y="0"/>
                    <a:pt x="4439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7026617" y="3028429"/>
              <a:ext cx="319573" cy="1212238"/>
            </a:xfrm>
            <a:custGeom>
              <a:avLst/>
              <a:gdLst/>
              <a:ahLst/>
              <a:cxnLst/>
              <a:rect l="l" t="t" r="r" b="b"/>
              <a:pathLst>
                <a:path w="21960" h="83301" extrusionOk="0">
                  <a:moveTo>
                    <a:pt x="5545" y="1"/>
                  </a:moveTo>
                  <a:cubicBezTo>
                    <a:pt x="3063" y="1"/>
                    <a:pt x="1321" y="1310"/>
                    <a:pt x="1519" y="4908"/>
                  </a:cubicBezTo>
                  <a:cubicBezTo>
                    <a:pt x="1519" y="4908"/>
                    <a:pt x="2570" y="35978"/>
                    <a:pt x="5023" y="41234"/>
                  </a:cubicBezTo>
                  <a:cubicBezTo>
                    <a:pt x="7476" y="46374"/>
                    <a:pt x="7592" y="48943"/>
                    <a:pt x="7826" y="51864"/>
                  </a:cubicBezTo>
                  <a:cubicBezTo>
                    <a:pt x="8060" y="54667"/>
                    <a:pt x="8060" y="70202"/>
                    <a:pt x="8060" y="70202"/>
                  </a:cubicBezTo>
                  <a:cubicBezTo>
                    <a:pt x="8060" y="70202"/>
                    <a:pt x="6191" y="74290"/>
                    <a:pt x="3738" y="76743"/>
                  </a:cubicBezTo>
                  <a:cubicBezTo>
                    <a:pt x="1285" y="79313"/>
                    <a:pt x="0" y="81766"/>
                    <a:pt x="1168" y="82467"/>
                  </a:cubicBezTo>
                  <a:cubicBezTo>
                    <a:pt x="2331" y="83140"/>
                    <a:pt x="2500" y="83300"/>
                    <a:pt x="2800" y="83300"/>
                  </a:cubicBezTo>
                  <a:cubicBezTo>
                    <a:pt x="3073" y="83300"/>
                    <a:pt x="3454" y="83168"/>
                    <a:pt x="4789" y="83168"/>
                  </a:cubicBezTo>
                  <a:cubicBezTo>
                    <a:pt x="7709" y="83168"/>
                    <a:pt x="10513" y="80014"/>
                    <a:pt x="11330" y="78379"/>
                  </a:cubicBezTo>
                  <a:cubicBezTo>
                    <a:pt x="11797" y="77444"/>
                    <a:pt x="13199" y="76042"/>
                    <a:pt x="14250" y="75108"/>
                  </a:cubicBezTo>
                  <a:cubicBezTo>
                    <a:pt x="15185" y="74174"/>
                    <a:pt x="15535" y="72772"/>
                    <a:pt x="15068" y="71604"/>
                  </a:cubicBezTo>
                  <a:cubicBezTo>
                    <a:pt x="14718" y="70436"/>
                    <a:pt x="14250" y="69034"/>
                    <a:pt x="14250" y="67866"/>
                  </a:cubicBezTo>
                  <a:cubicBezTo>
                    <a:pt x="14250" y="66464"/>
                    <a:pt x="13783" y="63311"/>
                    <a:pt x="15302" y="59222"/>
                  </a:cubicBezTo>
                  <a:cubicBezTo>
                    <a:pt x="16820" y="55134"/>
                    <a:pt x="18572" y="48359"/>
                    <a:pt x="14718" y="38548"/>
                  </a:cubicBezTo>
                  <a:cubicBezTo>
                    <a:pt x="12031" y="31423"/>
                    <a:pt x="21960" y="11916"/>
                    <a:pt x="19623" y="7711"/>
                  </a:cubicBezTo>
                  <a:cubicBezTo>
                    <a:pt x="18078" y="5006"/>
                    <a:pt x="10397" y="1"/>
                    <a:pt x="554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6985812" y="4082336"/>
              <a:ext cx="268595" cy="183565"/>
            </a:xfrm>
            <a:custGeom>
              <a:avLst/>
              <a:gdLst/>
              <a:ahLst/>
              <a:cxnLst/>
              <a:rect l="l" t="t" r="r" b="b"/>
              <a:pathLst>
                <a:path w="18457" h="12614" extrusionOk="0">
                  <a:moveTo>
                    <a:pt x="18106" y="0"/>
                  </a:moveTo>
                  <a:lnTo>
                    <a:pt x="9929" y="7710"/>
                  </a:lnTo>
                  <a:cubicBezTo>
                    <a:pt x="9929" y="7710"/>
                    <a:pt x="3739" y="7826"/>
                    <a:pt x="3271" y="8177"/>
                  </a:cubicBezTo>
                  <a:cubicBezTo>
                    <a:pt x="2804" y="8410"/>
                    <a:pt x="1" y="10747"/>
                    <a:pt x="2103" y="12031"/>
                  </a:cubicBezTo>
                  <a:cubicBezTo>
                    <a:pt x="2857" y="12450"/>
                    <a:pt x="3775" y="12614"/>
                    <a:pt x="4740" y="12614"/>
                  </a:cubicBezTo>
                  <a:cubicBezTo>
                    <a:pt x="6468" y="12614"/>
                    <a:pt x="8346" y="12089"/>
                    <a:pt x="9696" y="11564"/>
                  </a:cubicBezTo>
                  <a:cubicBezTo>
                    <a:pt x="11681" y="10747"/>
                    <a:pt x="15886" y="5374"/>
                    <a:pt x="15886" y="5374"/>
                  </a:cubicBezTo>
                  <a:lnTo>
                    <a:pt x="16237" y="5607"/>
                  </a:lnTo>
                  <a:lnTo>
                    <a:pt x="17872" y="4673"/>
                  </a:lnTo>
                  <a:cubicBezTo>
                    <a:pt x="17872" y="4673"/>
                    <a:pt x="18456" y="3621"/>
                    <a:pt x="18456" y="2687"/>
                  </a:cubicBezTo>
                  <a:cubicBezTo>
                    <a:pt x="18456" y="1636"/>
                    <a:pt x="18106" y="0"/>
                    <a:pt x="18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6810731" y="3976946"/>
              <a:ext cx="258394" cy="183725"/>
            </a:xfrm>
            <a:custGeom>
              <a:avLst/>
              <a:gdLst/>
              <a:ahLst/>
              <a:cxnLst/>
              <a:rect l="l" t="t" r="r" b="b"/>
              <a:pathLst>
                <a:path w="17756" h="12625" extrusionOk="0">
                  <a:moveTo>
                    <a:pt x="17405" y="0"/>
                  </a:moveTo>
                  <a:lnTo>
                    <a:pt x="9228" y="7710"/>
                  </a:lnTo>
                  <a:cubicBezTo>
                    <a:pt x="9228" y="7710"/>
                    <a:pt x="7360" y="7633"/>
                    <a:pt x="5670" y="7633"/>
                  </a:cubicBezTo>
                  <a:cubicBezTo>
                    <a:pt x="4404" y="7633"/>
                    <a:pt x="3238" y="7676"/>
                    <a:pt x="3038" y="7826"/>
                  </a:cubicBezTo>
                  <a:cubicBezTo>
                    <a:pt x="2570" y="8060"/>
                    <a:pt x="1" y="10863"/>
                    <a:pt x="2103" y="12031"/>
                  </a:cubicBezTo>
                  <a:cubicBezTo>
                    <a:pt x="2795" y="12454"/>
                    <a:pt x="3665" y="12624"/>
                    <a:pt x="4586" y="12624"/>
                  </a:cubicBezTo>
                  <a:cubicBezTo>
                    <a:pt x="6464" y="12624"/>
                    <a:pt x="8559" y="11919"/>
                    <a:pt x="9812" y="11214"/>
                  </a:cubicBezTo>
                  <a:cubicBezTo>
                    <a:pt x="11681" y="10046"/>
                    <a:pt x="15186" y="5257"/>
                    <a:pt x="15186" y="5257"/>
                  </a:cubicBezTo>
                  <a:lnTo>
                    <a:pt x="15536" y="5607"/>
                  </a:lnTo>
                  <a:lnTo>
                    <a:pt x="17171" y="4673"/>
                  </a:lnTo>
                  <a:cubicBezTo>
                    <a:pt x="17171" y="4673"/>
                    <a:pt x="17755" y="3621"/>
                    <a:pt x="17755" y="2570"/>
                  </a:cubicBezTo>
                  <a:cubicBezTo>
                    <a:pt x="17755" y="1519"/>
                    <a:pt x="17405" y="0"/>
                    <a:pt x="17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6990920" y="4043233"/>
              <a:ext cx="270284" cy="214213"/>
            </a:xfrm>
            <a:custGeom>
              <a:avLst/>
              <a:gdLst/>
              <a:ahLst/>
              <a:cxnLst/>
              <a:rect l="l" t="t" r="r" b="b"/>
              <a:pathLst>
                <a:path w="18573" h="14720" extrusionOk="0">
                  <a:moveTo>
                    <a:pt x="5373" y="7944"/>
                  </a:moveTo>
                  <a:cubicBezTo>
                    <a:pt x="5373" y="7944"/>
                    <a:pt x="5334" y="7983"/>
                    <a:pt x="5287" y="8051"/>
                  </a:cubicBezTo>
                  <a:lnTo>
                    <a:pt x="5287" y="8051"/>
                  </a:lnTo>
                  <a:cubicBezTo>
                    <a:pt x="5342" y="7983"/>
                    <a:pt x="5373" y="7944"/>
                    <a:pt x="5373" y="7944"/>
                  </a:cubicBezTo>
                  <a:close/>
                  <a:moveTo>
                    <a:pt x="17054" y="1"/>
                  </a:moveTo>
                  <a:cubicBezTo>
                    <a:pt x="17054" y="1"/>
                    <a:pt x="16937" y="468"/>
                    <a:pt x="16236" y="1870"/>
                  </a:cubicBezTo>
                  <a:cubicBezTo>
                    <a:pt x="15387" y="3568"/>
                    <a:pt x="11547" y="9898"/>
                    <a:pt x="7697" y="9898"/>
                  </a:cubicBezTo>
                  <a:cubicBezTo>
                    <a:pt x="7311" y="9898"/>
                    <a:pt x="6925" y="9834"/>
                    <a:pt x="6541" y="9696"/>
                  </a:cubicBezTo>
                  <a:cubicBezTo>
                    <a:pt x="4751" y="9130"/>
                    <a:pt x="5089" y="8337"/>
                    <a:pt x="5287" y="8051"/>
                  </a:cubicBezTo>
                  <a:lnTo>
                    <a:pt x="5287" y="8051"/>
                  </a:lnTo>
                  <a:cubicBezTo>
                    <a:pt x="4971" y="8443"/>
                    <a:pt x="3867" y="9800"/>
                    <a:pt x="3271" y="10397"/>
                  </a:cubicBezTo>
                  <a:cubicBezTo>
                    <a:pt x="2453" y="11097"/>
                    <a:pt x="0" y="14134"/>
                    <a:pt x="3154" y="14602"/>
                  </a:cubicBezTo>
                  <a:cubicBezTo>
                    <a:pt x="3737" y="14682"/>
                    <a:pt x="4294" y="14719"/>
                    <a:pt x="4825" y="14719"/>
                  </a:cubicBezTo>
                  <a:cubicBezTo>
                    <a:pt x="9717" y="14719"/>
                    <a:pt x="12459" y="11535"/>
                    <a:pt x="14250" y="9112"/>
                  </a:cubicBezTo>
                  <a:cubicBezTo>
                    <a:pt x="15886" y="6776"/>
                    <a:pt x="17404" y="6659"/>
                    <a:pt x="17988" y="4323"/>
                  </a:cubicBezTo>
                  <a:cubicBezTo>
                    <a:pt x="18572" y="1987"/>
                    <a:pt x="17054" y="1"/>
                    <a:pt x="17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6814136" y="3946343"/>
              <a:ext cx="263488" cy="206878"/>
            </a:xfrm>
            <a:custGeom>
              <a:avLst/>
              <a:gdLst/>
              <a:ahLst/>
              <a:cxnLst/>
              <a:rect l="l" t="t" r="r" b="b"/>
              <a:pathLst>
                <a:path w="18106" h="14216" extrusionOk="0">
                  <a:moveTo>
                    <a:pt x="15886" y="1"/>
                  </a:moveTo>
                  <a:cubicBezTo>
                    <a:pt x="15886" y="1"/>
                    <a:pt x="15302" y="1636"/>
                    <a:pt x="14484" y="3038"/>
                  </a:cubicBezTo>
                  <a:cubicBezTo>
                    <a:pt x="13592" y="4823"/>
                    <a:pt x="8439" y="9377"/>
                    <a:pt x="6044" y="9377"/>
                  </a:cubicBezTo>
                  <a:cubicBezTo>
                    <a:pt x="5931" y="9377"/>
                    <a:pt x="5824" y="9367"/>
                    <a:pt x="5724" y="9345"/>
                  </a:cubicBezTo>
                  <a:cubicBezTo>
                    <a:pt x="3505" y="8878"/>
                    <a:pt x="5373" y="6543"/>
                    <a:pt x="5373" y="6542"/>
                  </a:cubicBezTo>
                  <a:lnTo>
                    <a:pt x="5373" y="6542"/>
                  </a:lnTo>
                  <a:cubicBezTo>
                    <a:pt x="5373" y="6543"/>
                    <a:pt x="3972" y="7944"/>
                    <a:pt x="3388" y="8761"/>
                  </a:cubicBezTo>
                  <a:cubicBezTo>
                    <a:pt x="935" y="11798"/>
                    <a:pt x="0" y="13667"/>
                    <a:pt x="3154" y="14134"/>
                  </a:cubicBezTo>
                  <a:cubicBezTo>
                    <a:pt x="3624" y="14190"/>
                    <a:pt x="4074" y="14216"/>
                    <a:pt x="4504" y="14216"/>
                  </a:cubicBezTo>
                  <a:cubicBezTo>
                    <a:pt x="9531" y="14216"/>
                    <a:pt x="11954" y="10643"/>
                    <a:pt x="13783" y="8061"/>
                  </a:cubicBezTo>
                  <a:cubicBezTo>
                    <a:pt x="15419" y="5841"/>
                    <a:pt x="16937" y="6776"/>
                    <a:pt x="17521" y="4440"/>
                  </a:cubicBezTo>
                  <a:cubicBezTo>
                    <a:pt x="18105" y="2103"/>
                    <a:pt x="15886" y="1"/>
                    <a:pt x="15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6849834" y="2523603"/>
              <a:ext cx="518462" cy="1016128"/>
            </a:xfrm>
            <a:custGeom>
              <a:avLst/>
              <a:gdLst/>
              <a:ahLst/>
              <a:cxnLst/>
              <a:rect l="l" t="t" r="r" b="b"/>
              <a:pathLst>
                <a:path w="35627" h="69825" extrusionOk="0">
                  <a:moveTo>
                    <a:pt x="14251" y="0"/>
                  </a:moveTo>
                  <a:cubicBezTo>
                    <a:pt x="14251" y="1"/>
                    <a:pt x="15068" y="2570"/>
                    <a:pt x="11097" y="6191"/>
                  </a:cubicBezTo>
                  <a:cubicBezTo>
                    <a:pt x="7242" y="9812"/>
                    <a:pt x="0" y="15652"/>
                    <a:pt x="0" y="15652"/>
                  </a:cubicBezTo>
                  <a:cubicBezTo>
                    <a:pt x="0" y="15652"/>
                    <a:pt x="10863" y="28151"/>
                    <a:pt x="9111" y="33290"/>
                  </a:cubicBezTo>
                  <a:cubicBezTo>
                    <a:pt x="7476" y="38430"/>
                    <a:pt x="8060" y="64127"/>
                    <a:pt x="8060" y="64127"/>
                  </a:cubicBezTo>
                  <a:cubicBezTo>
                    <a:pt x="8060" y="64127"/>
                    <a:pt x="17171" y="68682"/>
                    <a:pt x="23595" y="69734"/>
                  </a:cubicBezTo>
                  <a:cubicBezTo>
                    <a:pt x="23966" y="69795"/>
                    <a:pt x="24328" y="69824"/>
                    <a:pt x="24681" y="69824"/>
                  </a:cubicBezTo>
                  <a:cubicBezTo>
                    <a:pt x="30329" y="69824"/>
                    <a:pt x="33640" y="62375"/>
                    <a:pt x="33640" y="62375"/>
                  </a:cubicBezTo>
                  <a:cubicBezTo>
                    <a:pt x="33640" y="62375"/>
                    <a:pt x="35626" y="60973"/>
                    <a:pt x="35276" y="51979"/>
                  </a:cubicBezTo>
                  <a:cubicBezTo>
                    <a:pt x="33874" y="18923"/>
                    <a:pt x="29669" y="21843"/>
                    <a:pt x="26515" y="11097"/>
                  </a:cubicBezTo>
                  <a:cubicBezTo>
                    <a:pt x="24997" y="5958"/>
                    <a:pt x="14251" y="1"/>
                    <a:pt x="14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6708747" y="2486174"/>
              <a:ext cx="360378" cy="968949"/>
            </a:xfrm>
            <a:custGeom>
              <a:avLst/>
              <a:gdLst/>
              <a:ahLst/>
              <a:cxnLst/>
              <a:rect l="l" t="t" r="r" b="b"/>
              <a:pathLst>
                <a:path w="24764" h="66583" extrusionOk="0">
                  <a:moveTo>
                    <a:pt x="14191" y="0"/>
                  </a:moveTo>
                  <a:cubicBezTo>
                    <a:pt x="13729" y="0"/>
                    <a:pt x="13206" y="70"/>
                    <a:pt x="12615" y="236"/>
                  </a:cubicBezTo>
                  <a:cubicBezTo>
                    <a:pt x="8761" y="1287"/>
                    <a:pt x="5257" y="6193"/>
                    <a:pt x="3505" y="11566"/>
                  </a:cubicBezTo>
                  <a:cubicBezTo>
                    <a:pt x="0" y="22313"/>
                    <a:pt x="15419" y="32241"/>
                    <a:pt x="11447" y="36212"/>
                  </a:cubicBezTo>
                  <a:cubicBezTo>
                    <a:pt x="6425" y="41235"/>
                    <a:pt x="9228" y="58873"/>
                    <a:pt x="10863" y="60508"/>
                  </a:cubicBezTo>
                  <a:cubicBezTo>
                    <a:pt x="12615" y="62260"/>
                    <a:pt x="21726" y="66582"/>
                    <a:pt x="21726" y="66582"/>
                  </a:cubicBezTo>
                  <a:cubicBezTo>
                    <a:pt x="21726" y="66582"/>
                    <a:pt x="21259" y="32825"/>
                    <a:pt x="23011" y="29555"/>
                  </a:cubicBezTo>
                  <a:cubicBezTo>
                    <a:pt x="24763" y="26284"/>
                    <a:pt x="9695" y="18224"/>
                    <a:pt x="9695" y="18224"/>
                  </a:cubicBezTo>
                  <a:cubicBezTo>
                    <a:pt x="9695" y="18224"/>
                    <a:pt x="9695" y="9581"/>
                    <a:pt x="11798" y="7245"/>
                  </a:cubicBezTo>
                  <a:cubicBezTo>
                    <a:pt x="12966" y="6077"/>
                    <a:pt x="17404" y="1988"/>
                    <a:pt x="17404" y="1988"/>
                  </a:cubicBezTo>
                  <a:cubicBezTo>
                    <a:pt x="17404" y="1988"/>
                    <a:pt x="16659" y="0"/>
                    <a:pt x="1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6812434" y="2476002"/>
              <a:ext cx="161504" cy="288984"/>
            </a:xfrm>
            <a:custGeom>
              <a:avLst/>
              <a:gdLst/>
              <a:ahLst/>
              <a:cxnLst/>
              <a:rect l="l" t="t" r="r" b="b"/>
              <a:pathLst>
                <a:path w="11098" h="19858" extrusionOk="0">
                  <a:moveTo>
                    <a:pt x="7710" y="1"/>
                  </a:moveTo>
                  <a:lnTo>
                    <a:pt x="1" y="6308"/>
                  </a:lnTo>
                  <a:lnTo>
                    <a:pt x="2687" y="7476"/>
                  </a:lnTo>
                  <a:lnTo>
                    <a:pt x="1" y="8294"/>
                  </a:lnTo>
                  <a:lnTo>
                    <a:pt x="2687" y="19858"/>
                  </a:lnTo>
                  <a:cubicBezTo>
                    <a:pt x="2687" y="19858"/>
                    <a:pt x="2220" y="12966"/>
                    <a:pt x="4673" y="7944"/>
                  </a:cubicBezTo>
                  <a:cubicBezTo>
                    <a:pt x="7126" y="2804"/>
                    <a:pt x="11097" y="1986"/>
                    <a:pt x="11097" y="1986"/>
                  </a:cubicBezTo>
                  <a:lnTo>
                    <a:pt x="7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6865128" y="2437729"/>
              <a:ext cx="203997" cy="202571"/>
            </a:xfrm>
            <a:custGeom>
              <a:avLst/>
              <a:gdLst/>
              <a:ahLst/>
              <a:cxnLst/>
              <a:rect l="l" t="t" r="r" b="b"/>
              <a:pathLst>
                <a:path w="14018" h="13920" extrusionOk="0">
                  <a:moveTo>
                    <a:pt x="10523" y="0"/>
                  </a:moveTo>
                  <a:cubicBezTo>
                    <a:pt x="8082" y="0"/>
                    <a:pt x="1" y="4967"/>
                    <a:pt x="1" y="4967"/>
                  </a:cubicBezTo>
                  <a:cubicBezTo>
                    <a:pt x="1" y="4967"/>
                    <a:pt x="2921" y="8938"/>
                    <a:pt x="2921" y="10106"/>
                  </a:cubicBezTo>
                  <a:cubicBezTo>
                    <a:pt x="2921" y="11274"/>
                    <a:pt x="1753" y="11508"/>
                    <a:pt x="2337" y="13143"/>
                  </a:cubicBezTo>
                  <a:cubicBezTo>
                    <a:pt x="2511" y="13667"/>
                    <a:pt x="3155" y="13919"/>
                    <a:pt x="4040" y="13919"/>
                  </a:cubicBezTo>
                  <a:cubicBezTo>
                    <a:pt x="6118" y="13919"/>
                    <a:pt x="9529" y="12529"/>
                    <a:pt x="11331" y="9990"/>
                  </a:cubicBezTo>
                  <a:cubicBezTo>
                    <a:pt x="14017" y="6369"/>
                    <a:pt x="13200" y="5901"/>
                    <a:pt x="13200" y="5901"/>
                  </a:cubicBezTo>
                  <a:cubicBezTo>
                    <a:pt x="13200" y="5901"/>
                    <a:pt x="11214" y="3098"/>
                    <a:pt x="11214" y="528"/>
                  </a:cubicBezTo>
                  <a:cubicBezTo>
                    <a:pt x="11214" y="158"/>
                    <a:pt x="10958" y="0"/>
                    <a:pt x="10523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6803935" y="2179203"/>
              <a:ext cx="333179" cy="344952"/>
            </a:xfrm>
            <a:custGeom>
              <a:avLst/>
              <a:gdLst/>
              <a:ahLst/>
              <a:cxnLst/>
              <a:rect l="l" t="t" r="r" b="b"/>
              <a:pathLst>
                <a:path w="22895" h="23704" extrusionOk="0">
                  <a:moveTo>
                    <a:pt x="12489" y="0"/>
                  </a:moveTo>
                  <a:cubicBezTo>
                    <a:pt x="9065" y="0"/>
                    <a:pt x="5871" y="1796"/>
                    <a:pt x="4089" y="4627"/>
                  </a:cubicBezTo>
                  <a:cubicBezTo>
                    <a:pt x="4089" y="4627"/>
                    <a:pt x="1986" y="7547"/>
                    <a:pt x="1753" y="9299"/>
                  </a:cubicBezTo>
                  <a:cubicBezTo>
                    <a:pt x="1519" y="10934"/>
                    <a:pt x="2337" y="10234"/>
                    <a:pt x="1753" y="11869"/>
                  </a:cubicBezTo>
                  <a:cubicBezTo>
                    <a:pt x="1169" y="13387"/>
                    <a:pt x="0" y="13971"/>
                    <a:pt x="1052" y="16892"/>
                  </a:cubicBezTo>
                  <a:cubicBezTo>
                    <a:pt x="2103" y="19929"/>
                    <a:pt x="2220" y="22265"/>
                    <a:pt x="2453" y="22615"/>
                  </a:cubicBezTo>
                  <a:cubicBezTo>
                    <a:pt x="2662" y="22927"/>
                    <a:pt x="2128" y="23703"/>
                    <a:pt x="5398" y="23703"/>
                  </a:cubicBezTo>
                  <a:cubicBezTo>
                    <a:pt x="5797" y="23703"/>
                    <a:pt x="6254" y="23692"/>
                    <a:pt x="6775" y="23666"/>
                  </a:cubicBezTo>
                  <a:cubicBezTo>
                    <a:pt x="11681" y="23316"/>
                    <a:pt x="15302" y="21447"/>
                    <a:pt x="16937" y="20162"/>
                  </a:cubicBezTo>
                  <a:cubicBezTo>
                    <a:pt x="17755" y="19578"/>
                    <a:pt x="18573" y="18176"/>
                    <a:pt x="19273" y="17008"/>
                  </a:cubicBezTo>
                  <a:cubicBezTo>
                    <a:pt x="20792" y="15490"/>
                    <a:pt x="21960" y="13504"/>
                    <a:pt x="22194" y="11168"/>
                  </a:cubicBezTo>
                  <a:cubicBezTo>
                    <a:pt x="22894" y="5795"/>
                    <a:pt x="19157" y="772"/>
                    <a:pt x="13667" y="72"/>
                  </a:cubicBezTo>
                  <a:cubicBezTo>
                    <a:pt x="13272" y="24"/>
                    <a:pt x="12879" y="0"/>
                    <a:pt x="12489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6824338" y="2167459"/>
              <a:ext cx="312777" cy="325554"/>
            </a:xfrm>
            <a:custGeom>
              <a:avLst/>
              <a:gdLst/>
              <a:ahLst/>
              <a:cxnLst/>
              <a:rect l="l" t="t" r="r" b="b"/>
              <a:pathLst>
                <a:path w="21493" h="22371" extrusionOk="0">
                  <a:moveTo>
                    <a:pt x="9554" y="1"/>
                  </a:moveTo>
                  <a:cubicBezTo>
                    <a:pt x="8025" y="1"/>
                    <a:pt x="6501" y="395"/>
                    <a:pt x="5140" y="1463"/>
                  </a:cubicBezTo>
                  <a:cubicBezTo>
                    <a:pt x="0" y="5434"/>
                    <a:pt x="1285" y="8120"/>
                    <a:pt x="1285" y="8120"/>
                  </a:cubicBezTo>
                  <a:cubicBezTo>
                    <a:pt x="1285" y="8120"/>
                    <a:pt x="2391" y="7413"/>
                    <a:pt x="3977" y="7413"/>
                  </a:cubicBezTo>
                  <a:cubicBezTo>
                    <a:pt x="4968" y="7413"/>
                    <a:pt x="6146" y="7689"/>
                    <a:pt x="7359" y="8588"/>
                  </a:cubicBezTo>
                  <a:cubicBezTo>
                    <a:pt x="10396" y="11041"/>
                    <a:pt x="10279" y="10106"/>
                    <a:pt x="11214" y="12209"/>
                  </a:cubicBezTo>
                  <a:cubicBezTo>
                    <a:pt x="12265" y="14311"/>
                    <a:pt x="10980" y="19217"/>
                    <a:pt x="10980" y="19217"/>
                  </a:cubicBezTo>
                  <a:cubicBezTo>
                    <a:pt x="10980" y="19217"/>
                    <a:pt x="12806" y="15392"/>
                    <a:pt x="14582" y="15392"/>
                  </a:cubicBezTo>
                  <a:cubicBezTo>
                    <a:pt x="14865" y="15392"/>
                    <a:pt x="15146" y="15488"/>
                    <a:pt x="15419" y="15713"/>
                  </a:cubicBezTo>
                  <a:cubicBezTo>
                    <a:pt x="17521" y="17231"/>
                    <a:pt x="13900" y="22371"/>
                    <a:pt x="13900" y="22371"/>
                  </a:cubicBezTo>
                  <a:cubicBezTo>
                    <a:pt x="13900" y="22371"/>
                    <a:pt x="21376" y="18750"/>
                    <a:pt x="21492" y="12209"/>
                  </a:cubicBezTo>
                  <a:cubicBezTo>
                    <a:pt x="21492" y="5317"/>
                    <a:pt x="20558" y="3915"/>
                    <a:pt x="17988" y="2747"/>
                  </a:cubicBezTo>
                  <a:cubicBezTo>
                    <a:pt x="16228" y="1867"/>
                    <a:pt x="12878" y="1"/>
                    <a:pt x="9554" y="1"/>
                  </a:cubicBezTo>
                  <a:close/>
                </a:path>
              </a:pathLst>
            </a:custGeom>
            <a:solidFill>
              <a:srgbClr val="133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6837930" y="2492999"/>
              <a:ext cx="275392" cy="271986"/>
            </a:xfrm>
            <a:custGeom>
              <a:avLst/>
              <a:gdLst/>
              <a:ahLst/>
              <a:cxnLst/>
              <a:rect l="l" t="t" r="r" b="b"/>
              <a:pathLst>
                <a:path w="18924" h="18690" extrusionOk="0">
                  <a:moveTo>
                    <a:pt x="13901" y="1"/>
                  </a:moveTo>
                  <a:cubicBezTo>
                    <a:pt x="13901" y="1"/>
                    <a:pt x="14368" y="702"/>
                    <a:pt x="13433" y="2804"/>
                  </a:cubicBezTo>
                  <a:cubicBezTo>
                    <a:pt x="9345" y="12265"/>
                    <a:pt x="1" y="18690"/>
                    <a:pt x="1" y="18690"/>
                  </a:cubicBezTo>
                  <a:lnTo>
                    <a:pt x="14601" y="10163"/>
                  </a:lnTo>
                  <a:lnTo>
                    <a:pt x="12732" y="7710"/>
                  </a:lnTo>
                  <a:lnTo>
                    <a:pt x="15769" y="9345"/>
                  </a:lnTo>
                  <a:cubicBezTo>
                    <a:pt x="15769" y="9345"/>
                    <a:pt x="18923" y="5374"/>
                    <a:pt x="17989" y="3155"/>
                  </a:cubicBezTo>
                  <a:cubicBezTo>
                    <a:pt x="17171" y="935"/>
                    <a:pt x="13901" y="1"/>
                    <a:pt x="13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6951817" y="2645989"/>
              <a:ext cx="387577" cy="630647"/>
            </a:xfrm>
            <a:custGeom>
              <a:avLst/>
              <a:gdLst/>
              <a:ahLst/>
              <a:cxnLst/>
              <a:rect l="l" t="t" r="r" b="b"/>
              <a:pathLst>
                <a:path w="26633" h="43336" extrusionOk="0">
                  <a:moveTo>
                    <a:pt x="14601" y="0"/>
                  </a:moveTo>
                  <a:cubicBezTo>
                    <a:pt x="14601" y="0"/>
                    <a:pt x="11564" y="1402"/>
                    <a:pt x="11915" y="5490"/>
                  </a:cubicBezTo>
                  <a:cubicBezTo>
                    <a:pt x="12148" y="9578"/>
                    <a:pt x="10747" y="23128"/>
                    <a:pt x="9345" y="24413"/>
                  </a:cubicBezTo>
                  <a:cubicBezTo>
                    <a:pt x="8060" y="25814"/>
                    <a:pt x="1" y="38780"/>
                    <a:pt x="1" y="38780"/>
                  </a:cubicBezTo>
                  <a:lnTo>
                    <a:pt x="2804" y="43335"/>
                  </a:lnTo>
                  <a:cubicBezTo>
                    <a:pt x="2804" y="43335"/>
                    <a:pt x="12732" y="36093"/>
                    <a:pt x="15302" y="31188"/>
                  </a:cubicBezTo>
                  <a:cubicBezTo>
                    <a:pt x="17755" y="26282"/>
                    <a:pt x="26632" y="935"/>
                    <a:pt x="1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5406677" y="3016554"/>
              <a:ext cx="95217" cy="56100"/>
            </a:xfrm>
            <a:custGeom>
              <a:avLst/>
              <a:gdLst/>
              <a:ahLst/>
              <a:cxnLst/>
              <a:rect l="l" t="t" r="r" b="b"/>
              <a:pathLst>
                <a:path w="6543" h="3855" extrusionOk="0">
                  <a:moveTo>
                    <a:pt x="3272" y="0"/>
                  </a:moveTo>
                  <a:lnTo>
                    <a:pt x="1" y="1986"/>
                  </a:lnTo>
                  <a:lnTo>
                    <a:pt x="3272" y="3855"/>
                  </a:lnTo>
                  <a:lnTo>
                    <a:pt x="6542" y="1986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406677" y="3045441"/>
              <a:ext cx="47616" cy="720742"/>
            </a:xfrm>
            <a:custGeom>
              <a:avLst/>
              <a:gdLst/>
              <a:ahLst/>
              <a:cxnLst/>
              <a:rect l="l" t="t" r="r" b="b"/>
              <a:pathLst>
                <a:path w="3272" h="49527" extrusionOk="0">
                  <a:moveTo>
                    <a:pt x="1" y="1"/>
                  </a:moveTo>
                  <a:lnTo>
                    <a:pt x="1" y="47658"/>
                  </a:lnTo>
                  <a:lnTo>
                    <a:pt x="3272" y="49527"/>
                  </a:lnTo>
                  <a:lnTo>
                    <a:pt x="3272" y="1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5454278" y="3045441"/>
              <a:ext cx="47616" cy="720742"/>
            </a:xfrm>
            <a:custGeom>
              <a:avLst/>
              <a:gdLst/>
              <a:ahLst/>
              <a:cxnLst/>
              <a:rect l="l" t="t" r="r" b="b"/>
              <a:pathLst>
                <a:path w="3272" h="49527" extrusionOk="0">
                  <a:moveTo>
                    <a:pt x="3271" y="1"/>
                  </a:moveTo>
                  <a:lnTo>
                    <a:pt x="1" y="1870"/>
                  </a:lnTo>
                  <a:lnTo>
                    <a:pt x="1" y="49527"/>
                  </a:lnTo>
                  <a:lnTo>
                    <a:pt x="3271" y="47658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5874132" y="2746271"/>
              <a:ext cx="96905" cy="56114"/>
            </a:xfrm>
            <a:custGeom>
              <a:avLst/>
              <a:gdLst/>
              <a:ahLst/>
              <a:cxnLst/>
              <a:rect l="l" t="t" r="r" b="b"/>
              <a:pathLst>
                <a:path w="6659" h="3856" extrusionOk="0">
                  <a:moveTo>
                    <a:pt x="3388" y="1"/>
                  </a:moveTo>
                  <a:lnTo>
                    <a:pt x="1" y="1870"/>
                  </a:lnTo>
                  <a:lnTo>
                    <a:pt x="3388" y="3856"/>
                  </a:lnTo>
                  <a:lnTo>
                    <a:pt x="6659" y="1870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5874132" y="2773469"/>
              <a:ext cx="49304" cy="722444"/>
            </a:xfrm>
            <a:custGeom>
              <a:avLst/>
              <a:gdLst/>
              <a:ahLst/>
              <a:cxnLst/>
              <a:rect l="l" t="t" r="r" b="b"/>
              <a:pathLst>
                <a:path w="3388" h="49644" extrusionOk="0">
                  <a:moveTo>
                    <a:pt x="1" y="1"/>
                  </a:moveTo>
                  <a:lnTo>
                    <a:pt x="1" y="47774"/>
                  </a:lnTo>
                  <a:lnTo>
                    <a:pt x="3388" y="49643"/>
                  </a:lnTo>
                  <a:lnTo>
                    <a:pt x="3388" y="19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ED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5923421" y="2773469"/>
              <a:ext cx="47616" cy="722444"/>
            </a:xfrm>
            <a:custGeom>
              <a:avLst/>
              <a:gdLst/>
              <a:ahLst/>
              <a:cxnLst/>
              <a:rect l="l" t="t" r="r" b="b"/>
              <a:pathLst>
                <a:path w="3272" h="49644" extrusionOk="0">
                  <a:moveTo>
                    <a:pt x="3272" y="1"/>
                  </a:moveTo>
                  <a:lnTo>
                    <a:pt x="1" y="1987"/>
                  </a:lnTo>
                  <a:lnTo>
                    <a:pt x="1" y="49643"/>
                  </a:lnTo>
                  <a:lnTo>
                    <a:pt x="3272" y="47774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rgbClr val="81C6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6729150" y="3779760"/>
              <a:ext cx="95202" cy="56114"/>
            </a:xfrm>
            <a:custGeom>
              <a:avLst/>
              <a:gdLst/>
              <a:ahLst/>
              <a:cxnLst/>
              <a:rect l="l" t="t" r="r" b="b"/>
              <a:pathLst>
                <a:path w="6542" h="3856" extrusionOk="0">
                  <a:moveTo>
                    <a:pt x="3271" y="1"/>
                  </a:moveTo>
                  <a:lnTo>
                    <a:pt x="0" y="1987"/>
                  </a:lnTo>
                  <a:lnTo>
                    <a:pt x="3271" y="3856"/>
                  </a:lnTo>
                  <a:lnTo>
                    <a:pt x="6541" y="1987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6729150" y="3808661"/>
              <a:ext cx="47601" cy="720742"/>
            </a:xfrm>
            <a:custGeom>
              <a:avLst/>
              <a:gdLst/>
              <a:ahLst/>
              <a:cxnLst/>
              <a:rect l="l" t="t" r="r" b="b"/>
              <a:pathLst>
                <a:path w="3271" h="49527" extrusionOk="0">
                  <a:moveTo>
                    <a:pt x="0" y="1"/>
                  </a:moveTo>
                  <a:lnTo>
                    <a:pt x="0" y="47658"/>
                  </a:lnTo>
                  <a:lnTo>
                    <a:pt x="3271" y="49526"/>
                  </a:lnTo>
                  <a:lnTo>
                    <a:pt x="3271" y="1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6776736" y="3808661"/>
              <a:ext cx="47616" cy="720742"/>
            </a:xfrm>
            <a:custGeom>
              <a:avLst/>
              <a:gdLst/>
              <a:ahLst/>
              <a:cxnLst/>
              <a:rect l="l" t="t" r="r" b="b"/>
              <a:pathLst>
                <a:path w="3272" h="49527" extrusionOk="0">
                  <a:moveTo>
                    <a:pt x="3271" y="1"/>
                  </a:moveTo>
                  <a:lnTo>
                    <a:pt x="1" y="1870"/>
                  </a:lnTo>
                  <a:lnTo>
                    <a:pt x="1" y="49526"/>
                  </a:lnTo>
                  <a:lnTo>
                    <a:pt x="3271" y="47658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7196591" y="3509491"/>
              <a:ext cx="96905" cy="56114"/>
            </a:xfrm>
            <a:custGeom>
              <a:avLst/>
              <a:gdLst/>
              <a:ahLst/>
              <a:cxnLst/>
              <a:rect l="l" t="t" r="r" b="b"/>
              <a:pathLst>
                <a:path w="6659" h="3856" extrusionOk="0">
                  <a:moveTo>
                    <a:pt x="3388" y="1"/>
                  </a:moveTo>
                  <a:lnTo>
                    <a:pt x="1" y="1987"/>
                  </a:lnTo>
                  <a:lnTo>
                    <a:pt x="3388" y="3855"/>
                  </a:lnTo>
                  <a:lnTo>
                    <a:pt x="6659" y="1987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7196591" y="3538392"/>
              <a:ext cx="49318" cy="720742"/>
            </a:xfrm>
            <a:custGeom>
              <a:avLst/>
              <a:gdLst/>
              <a:ahLst/>
              <a:cxnLst/>
              <a:rect l="l" t="t" r="r" b="b"/>
              <a:pathLst>
                <a:path w="3389" h="49527" extrusionOk="0">
                  <a:moveTo>
                    <a:pt x="1" y="1"/>
                  </a:moveTo>
                  <a:lnTo>
                    <a:pt x="1" y="47657"/>
                  </a:lnTo>
                  <a:lnTo>
                    <a:pt x="3388" y="49526"/>
                  </a:lnTo>
                  <a:lnTo>
                    <a:pt x="3388" y="18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7245894" y="3538392"/>
              <a:ext cx="47601" cy="720742"/>
            </a:xfrm>
            <a:custGeom>
              <a:avLst/>
              <a:gdLst/>
              <a:ahLst/>
              <a:cxnLst/>
              <a:rect l="l" t="t" r="r" b="b"/>
              <a:pathLst>
                <a:path w="3271" h="49527" extrusionOk="0">
                  <a:moveTo>
                    <a:pt x="3271" y="1"/>
                  </a:moveTo>
                  <a:lnTo>
                    <a:pt x="0" y="1869"/>
                  </a:lnTo>
                  <a:lnTo>
                    <a:pt x="0" y="49526"/>
                  </a:lnTo>
                  <a:lnTo>
                    <a:pt x="3271" y="47657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5243499" y="2662987"/>
              <a:ext cx="2197879" cy="1283370"/>
            </a:xfrm>
            <a:custGeom>
              <a:avLst/>
              <a:gdLst/>
              <a:ahLst/>
              <a:cxnLst/>
              <a:rect l="l" t="t" r="r" b="b"/>
              <a:pathLst>
                <a:path w="151031" h="88189" extrusionOk="0">
                  <a:moveTo>
                    <a:pt x="41934" y="0"/>
                  </a:moveTo>
                  <a:lnTo>
                    <a:pt x="1" y="24530"/>
                  </a:lnTo>
                  <a:lnTo>
                    <a:pt x="109097" y="88189"/>
                  </a:lnTo>
                  <a:lnTo>
                    <a:pt x="151031" y="63660"/>
                  </a:lnTo>
                  <a:lnTo>
                    <a:pt x="41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5243499" y="3019945"/>
              <a:ext cx="1587649" cy="1008008"/>
            </a:xfrm>
            <a:custGeom>
              <a:avLst/>
              <a:gdLst/>
              <a:ahLst/>
              <a:cxnLst/>
              <a:rect l="l" t="t" r="r" b="b"/>
              <a:pathLst>
                <a:path w="109098" h="69267" extrusionOk="0">
                  <a:moveTo>
                    <a:pt x="1" y="1"/>
                  </a:moveTo>
                  <a:lnTo>
                    <a:pt x="1" y="5607"/>
                  </a:lnTo>
                  <a:lnTo>
                    <a:pt x="109097" y="69267"/>
                  </a:lnTo>
                  <a:lnTo>
                    <a:pt x="109097" y="636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6831134" y="3589384"/>
              <a:ext cx="610245" cy="438569"/>
            </a:xfrm>
            <a:custGeom>
              <a:avLst/>
              <a:gdLst/>
              <a:ahLst/>
              <a:cxnLst/>
              <a:rect l="l" t="t" r="r" b="b"/>
              <a:pathLst>
                <a:path w="41934" h="30137" extrusionOk="0">
                  <a:moveTo>
                    <a:pt x="41934" y="1"/>
                  </a:moveTo>
                  <a:lnTo>
                    <a:pt x="0" y="24530"/>
                  </a:lnTo>
                  <a:lnTo>
                    <a:pt x="0" y="30137"/>
                  </a:lnTo>
                  <a:lnTo>
                    <a:pt x="41934" y="5724"/>
                  </a:lnTo>
                  <a:lnTo>
                    <a:pt x="419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6207297" y="2912766"/>
              <a:ext cx="866922" cy="731030"/>
            </a:xfrm>
            <a:custGeom>
              <a:avLst/>
              <a:gdLst/>
              <a:ahLst/>
              <a:cxnLst/>
              <a:rect l="l" t="t" r="r" b="b"/>
              <a:pathLst>
                <a:path w="59572" h="50234" extrusionOk="0">
                  <a:moveTo>
                    <a:pt x="7749" y="1"/>
                  </a:moveTo>
                  <a:cubicBezTo>
                    <a:pt x="7619" y="1"/>
                    <a:pt x="7489" y="3"/>
                    <a:pt x="7359" y="7"/>
                  </a:cubicBezTo>
                  <a:lnTo>
                    <a:pt x="2454" y="2109"/>
                  </a:lnTo>
                  <a:cubicBezTo>
                    <a:pt x="2454" y="2109"/>
                    <a:pt x="1753" y="3628"/>
                    <a:pt x="1169" y="5730"/>
                  </a:cubicBezTo>
                  <a:cubicBezTo>
                    <a:pt x="468" y="9001"/>
                    <a:pt x="1" y="13790"/>
                    <a:pt x="3038" y="17177"/>
                  </a:cubicBezTo>
                  <a:cubicBezTo>
                    <a:pt x="7943" y="22901"/>
                    <a:pt x="23829" y="28157"/>
                    <a:pt x="23829" y="28157"/>
                  </a:cubicBezTo>
                  <a:cubicBezTo>
                    <a:pt x="23829" y="28157"/>
                    <a:pt x="33173" y="36801"/>
                    <a:pt x="38313" y="39604"/>
                  </a:cubicBezTo>
                  <a:cubicBezTo>
                    <a:pt x="43569" y="42291"/>
                    <a:pt x="47541" y="45094"/>
                    <a:pt x="47541" y="45094"/>
                  </a:cubicBezTo>
                  <a:cubicBezTo>
                    <a:pt x="47541" y="45094"/>
                    <a:pt x="50110" y="50233"/>
                    <a:pt x="52563" y="50233"/>
                  </a:cubicBezTo>
                  <a:cubicBezTo>
                    <a:pt x="55016" y="50233"/>
                    <a:pt x="55483" y="48832"/>
                    <a:pt x="55717" y="47897"/>
                  </a:cubicBezTo>
                  <a:cubicBezTo>
                    <a:pt x="56067" y="45328"/>
                    <a:pt x="55483" y="43225"/>
                    <a:pt x="56067" y="42057"/>
                  </a:cubicBezTo>
                  <a:cubicBezTo>
                    <a:pt x="57586" y="39137"/>
                    <a:pt x="58170" y="38670"/>
                    <a:pt x="58520" y="37502"/>
                  </a:cubicBezTo>
                  <a:cubicBezTo>
                    <a:pt x="59572" y="34815"/>
                    <a:pt x="58871" y="33530"/>
                    <a:pt x="58871" y="33530"/>
                  </a:cubicBezTo>
                  <a:cubicBezTo>
                    <a:pt x="58871" y="33530"/>
                    <a:pt x="58754" y="32012"/>
                    <a:pt x="57119" y="30376"/>
                  </a:cubicBezTo>
                  <a:cubicBezTo>
                    <a:pt x="56768" y="30026"/>
                    <a:pt x="55367" y="29909"/>
                    <a:pt x="55367" y="29909"/>
                  </a:cubicBezTo>
                  <a:cubicBezTo>
                    <a:pt x="55367" y="29909"/>
                    <a:pt x="53264" y="30260"/>
                    <a:pt x="53264" y="31077"/>
                  </a:cubicBezTo>
                  <a:cubicBezTo>
                    <a:pt x="53264" y="31895"/>
                    <a:pt x="50694" y="33297"/>
                    <a:pt x="50110" y="36801"/>
                  </a:cubicBezTo>
                  <a:cubicBezTo>
                    <a:pt x="50099" y="36852"/>
                    <a:pt x="50053" y="36877"/>
                    <a:pt x="49976" y="36877"/>
                  </a:cubicBezTo>
                  <a:cubicBezTo>
                    <a:pt x="48480" y="36877"/>
                    <a:pt x="35243" y="27583"/>
                    <a:pt x="32356" y="23251"/>
                  </a:cubicBezTo>
                  <a:cubicBezTo>
                    <a:pt x="31421" y="21733"/>
                    <a:pt x="30020" y="19747"/>
                    <a:pt x="27917" y="15542"/>
                  </a:cubicBezTo>
                  <a:cubicBezTo>
                    <a:pt x="22982" y="6474"/>
                    <a:pt x="15113" y="1"/>
                    <a:pt x="774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6962703" y="3409530"/>
              <a:ext cx="90924" cy="99321"/>
            </a:xfrm>
            <a:custGeom>
              <a:avLst/>
              <a:gdLst/>
              <a:ahLst/>
              <a:cxnLst/>
              <a:rect l="l" t="t" r="r" b="b"/>
              <a:pathLst>
                <a:path w="6248" h="6825" extrusionOk="0">
                  <a:moveTo>
                    <a:pt x="5388" y="1"/>
                  </a:moveTo>
                  <a:cubicBezTo>
                    <a:pt x="4285" y="1"/>
                    <a:pt x="2056" y="2081"/>
                    <a:pt x="2056" y="2081"/>
                  </a:cubicBezTo>
                  <a:cubicBezTo>
                    <a:pt x="2056" y="2081"/>
                    <a:pt x="537" y="2431"/>
                    <a:pt x="187" y="4066"/>
                  </a:cubicBezTo>
                  <a:cubicBezTo>
                    <a:pt x="1" y="5371"/>
                    <a:pt x="484" y="6825"/>
                    <a:pt x="1221" y="6825"/>
                  </a:cubicBezTo>
                  <a:cubicBezTo>
                    <a:pt x="1407" y="6825"/>
                    <a:pt x="1610" y="6732"/>
                    <a:pt x="1822" y="6519"/>
                  </a:cubicBezTo>
                  <a:cubicBezTo>
                    <a:pt x="2760" y="5675"/>
                    <a:pt x="3171" y="5133"/>
                    <a:pt x="3538" y="5133"/>
                  </a:cubicBezTo>
                  <a:cubicBezTo>
                    <a:pt x="3628" y="5133"/>
                    <a:pt x="3716" y="5165"/>
                    <a:pt x="3808" y="5235"/>
                  </a:cubicBezTo>
                  <a:cubicBezTo>
                    <a:pt x="3860" y="5303"/>
                    <a:pt x="3924" y="5337"/>
                    <a:pt x="3998" y="5337"/>
                  </a:cubicBezTo>
                  <a:cubicBezTo>
                    <a:pt x="4427" y="5337"/>
                    <a:pt x="5179" y="4224"/>
                    <a:pt x="5677" y="2431"/>
                  </a:cubicBezTo>
                  <a:cubicBezTo>
                    <a:pt x="6247" y="598"/>
                    <a:pt x="5979" y="1"/>
                    <a:pt x="5388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6967112" y="3567890"/>
              <a:ext cx="45913" cy="65705"/>
            </a:xfrm>
            <a:custGeom>
              <a:avLst/>
              <a:gdLst/>
              <a:ahLst/>
              <a:cxnLst/>
              <a:rect l="l" t="t" r="r" b="b"/>
              <a:pathLst>
                <a:path w="3155" h="4515" extrusionOk="0">
                  <a:moveTo>
                    <a:pt x="2314" y="1"/>
                  </a:moveTo>
                  <a:cubicBezTo>
                    <a:pt x="1905" y="1"/>
                    <a:pt x="1261" y="405"/>
                    <a:pt x="468" y="1595"/>
                  </a:cubicBezTo>
                  <a:cubicBezTo>
                    <a:pt x="1" y="2412"/>
                    <a:pt x="351" y="4515"/>
                    <a:pt x="351" y="4515"/>
                  </a:cubicBezTo>
                  <a:cubicBezTo>
                    <a:pt x="3155" y="4281"/>
                    <a:pt x="2804" y="1244"/>
                    <a:pt x="2804" y="543"/>
                  </a:cubicBezTo>
                  <a:cubicBezTo>
                    <a:pt x="2804" y="239"/>
                    <a:pt x="2628" y="1"/>
                    <a:pt x="231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6090004" y="2787600"/>
              <a:ext cx="491263" cy="485631"/>
            </a:xfrm>
            <a:custGeom>
              <a:avLst/>
              <a:gdLst/>
              <a:ahLst/>
              <a:cxnLst/>
              <a:rect l="l" t="t" r="r" b="b"/>
              <a:pathLst>
                <a:path w="33758" h="33371" extrusionOk="0">
                  <a:moveTo>
                    <a:pt x="6472" y="0"/>
                  </a:moveTo>
                  <a:cubicBezTo>
                    <a:pt x="5123" y="0"/>
                    <a:pt x="4200" y="502"/>
                    <a:pt x="3972" y="1716"/>
                  </a:cubicBezTo>
                  <a:cubicBezTo>
                    <a:pt x="3972" y="1716"/>
                    <a:pt x="2103" y="10243"/>
                    <a:pt x="1052" y="14915"/>
                  </a:cubicBezTo>
                  <a:cubicBezTo>
                    <a:pt x="1" y="19471"/>
                    <a:pt x="4790" y="28815"/>
                    <a:pt x="13667" y="31035"/>
                  </a:cubicBezTo>
                  <a:cubicBezTo>
                    <a:pt x="22661" y="33137"/>
                    <a:pt x="26049" y="33371"/>
                    <a:pt x="26049" y="33371"/>
                  </a:cubicBezTo>
                  <a:cubicBezTo>
                    <a:pt x="26049" y="33371"/>
                    <a:pt x="23362" y="24143"/>
                    <a:pt x="28502" y="19938"/>
                  </a:cubicBezTo>
                  <a:cubicBezTo>
                    <a:pt x="29553" y="19004"/>
                    <a:pt x="30867" y="18770"/>
                    <a:pt x="31918" y="18770"/>
                  </a:cubicBezTo>
                  <a:cubicBezTo>
                    <a:pt x="32969" y="18770"/>
                    <a:pt x="33758" y="19004"/>
                    <a:pt x="33758" y="19004"/>
                  </a:cubicBezTo>
                  <a:cubicBezTo>
                    <a:pt x="33758" y="19004"/>
                    <a:pt x="29086" y="13864"/>
                    <a:pt x="24997" y="9776"/>
                  </a:cubicBezTo>
                  <a:cubicBezTo>
                    <a:pt x="21794" y="6573"/>
                    <a:pt x="11350" y="0"/>
                    <a:pt x="6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5898740" y="2913275"/>
              <a:ext cx="1053092" cy="796808"/>
            </a:xfrm>
            <a:custGeom>
              <a:avLst/>
              <a:gdLst/>
              <a:ahLst/>
              <a:cxnLst/>
              <a:rect l="l" t="t" r="r" b="b"/>
              <a:pathLst>
                <a:path w="72365" h="54754" extrusionOk="0">
                  <a:moveTo>
                    <a:pt x="4465" y="1"/>
                  </a:moveTo>
                  <a:cubicBezTo>
                    <a:pt x="1707" y="1"/>
                    <a:pt x="1" y="3852"/>
                    <a:pt x="2515" y="17376"/>
                  </a:cubicBezTo>
                  <a:cubicBezTo>
                    <a:pt x="3916" y="24735"/>
                    <a:pt x="34987" y="32678"/>
                    <a:pt x="34987" y="32678"/>
                  </a:cubicBezTo>
                  <a:cubicBezTo>
                    <a:pt x="34987" y="32678"/>
                    <a:pt x="38257" y="40387"/>
                    <a:pt x="43514" y="43073"/>
                  </a:cubicBezTo>
                  <a:cubicBezTo>
                    <a:pt x="48653" y="45877"/>
                    <a:pt x="58698" y="49731"/>
                    <a:pt x="58698" y="49731"/>
                  </a:cubicBezTo>
                  <a:cubicBezTo>
                    <a:pt x="58698" y="49731"/>
                    <a:pt x="61268" y="54754"/>
                    <a:pt x="63721" y="54754"/>
                  </a:cubicBezTo>
                  <a:cubicBezTo>
                    <a:pt x="66291" y="54754"/>
                    <a:pt x="66758" y="53469"/>
                    <a:pt x="66875" y="52535"/>
                  </a:cubicBezTo>
                  <a:cubicBezTo>
                    <a:pt x="67342" y="49848"/>
                    <a:pt x="66758" y="47862"/>
                    <a:pt x="67342" y="46578"/>
                  </a:cubicBezTo>
                  <a:cubicBezTo>
                    <a:pt x="68860" y="43774"/>
                    <a:pt x="69328" y="43307"/>
                    <a:pt x="69795" y="42139"/>
                  </a:cubicBezTo>
                  <a:cubicBezTo>
                    <a:pt x="70729" y="39336"/>
                    <a:pt x="70029" y="38167"/>
                    <a:pt x="70029" y="38167"/>
                  </a:cubicBezTo>
                  <a:cubicBezTo>
                    <a:pt x="70029" y="38167"/>
                    <a:pt x="72365" y="33729"/>
                    <a:pt x="69561" y="33729"/>
                  </a:cubicBezTo>
                  <a:cubicBezTo>
                    <a:pt x="68977" y="33729"/>
                    <a:pt x="68276" y="34196"/>
                    <a:pt x="68276" y="34196"/>
                  </a:cubicBezTo>
                  <a:cubicBezTo>
                    <a:pt x="68276" y="34196"/>
                    <a:pt x="64422" y="36182"/>
                    <a:pt x="64422" y="36999"/>
                  </a:cubicBezTo>
                  <a:cubicBezTo>
                    <a:pt x="64422" y="37934"/>
                    <a:pt x="61852" y="37934"/>
                    <a:pt x="61268" y="41438"/>
                  </a:cubicBezTo>
                  <a:cubicBezTo>
                    <a:pt x="61263" y="41481"/>
                    <a:pt x="61229" y="41502"/>
                    <a:pt x="61167" y="41502"/>
                  </a:cubicBezTo>
                  <a:cubicBezTo>
                    <a:pt x="59709" y="41502"/>
                    <a:pt x="43039" y="30039"/>
                    <a:pt x="40126" y="25669"/>
                  </a:cubicBezTo>
                  <a:cubicBezTo>
                    <a:pt x="39192" y="24151"/>
                    <a:pt x="41294" y="24268"/>
                    <a:pt x="39075" y="20179"/>
                  </a:cubicBezTo>
                  <a:cubicBezTo>
                    <a:pt x="34213" y="10919"/>
                    <a:pt x="26253" y="4526"/>
                    <a:pt x="18835" y="4526"/>
                  </a:cubicBezTo>
                  <a:cubicBezTo>
                    <a:pt x="18768" y="4526"/>
                    <a:pt x="18701" y="4526"/>
                    <a:pt x="18634" y="4527"/>
                  </a:cubicBezTo>
                  <a:lnTo>
                    <a:pt x="13611" y="6747"/>
                  </a:lnTo>
                  <a:cubicBezTo>
                    <a:pt x="13611" y="6747"/>
                    <a:pt x="8116" y="1"/>
                    <a:pt x="446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6818226" y="3477519"/>
              <a:ext cx="90909" cy="99335"/>
            </a:xfrm>
            <a:custGeom>
              <a:avLst/>
              <a:gdLst/>
              <a:ahLst/>
              <a:cxnLst/>
              <a:rect l="l" t="t" r="r" b="b"/>
              <a:pathLst>
                <a:path w="6247" h="6826" extrusionOk="0">
                  <a:moveTo>
                    <a:pt x="5355" y="1"/>
                  </a:moveTo>
                  <a:cubicBezTo>
                    <a:pt x="4217" y="1"/>
                    <a:pt x="1939" y="2081"/>
                    <a:pt x="1939" y="2081"/>
                  </a:cubicBezTo>
                  <a:cubicBezTo>
                    <a:pt x="1939" y="2081"/>
                    <a:pt x="420" y="2431"/>
                    <a:pt x="187" y="4067"/>
                  </a:cubicBezTo>
                  <a:cubicBezTo>
                    <a:pt x="0" y="5372"/>
                    <a:pt x="483" y="6825"/>
                    <a:pt x="1220" y="6825"/>
                  </a:cubicBezTo>
                  <a:cubicBezTo>
                    <a:pt x="1407" y="6825"/>
                    <a:pt x="1609" y="6732"/>
                    <a:pt x="1822" y="6520"/>
                  </a:cubicBezTo>
                  <a:cubicBezTo>
                    <a:pt x="2644" y="5606"/>
                    <a:pt x="3109" y="5121"/>
                    <a:pt x="3440" y="5121"/>
                  </a:cubicBezTo>
                  <a:cubicBezTo>
                    <a:pt x="3533" y="5121"/>
                    <a:pt x="3614" y="5159"/>
                    <a:pt x="3691" y="5235"/>
                  </a:cubicBezTo>
                  <a:cubicBezTo>
                    <a:pt x="3756" y="5300"/>
                    <a:pt x="3828" y="5331"/>
                    <a:pt x="3905" y="5331"/>
                  </a:cubicBezTo>
                  <a:cubicBezTo>
                    <a:pt x="4383" y="5331"/>
                    <a:pt x="5073" y="4141"/>
                    <a:pt x="5676" y="2431"/>
                  </a:cubicBezTo>
                  <a:cubicBezTo>
                    <a:pt x="6247" y="598"/>
                    <a:pt x="5965" y="1"/>
                    <a:pt x="535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6820932" y="3635327"/>
              <a:ext cx="47616" cy="66258"/>
            </a:xfrm>
            <a:custGeom>
              <a:avLst/>
              <a:gdLst/>
              <a:ahLst/>
              <a:cxnLst/>
              <a:rect l="l" t="t" r="r" b="b"/>
              <a:pathLst>
                <a:path w="3272" h="4553" extrusionOk="0">
                  <a:moveTo>
                    <a:pt x="2362" y="1"/>
                  </a:moveTo>
                  <a:cubicBezTo>
                    <a:pt x="1933" y="1"/>
                    <a:pt x="1294" y="407"/>
                    <a:pt x="585" y="1633"/>
                  </a:cubicBezTo>
                  <a:cubicBezTo>
                    <a:pt x="1" y="2450"/>
                    <a:pt x="351" y="4553"/>
                    <a:pt x="351" y="4553"/>
                  </a:cubicBezTo>
                  <a:cubicBezTo>
                    <a:pt x="3271" y="4202"/>
                    <a:pt x="2921" y="1282"/>
                    <a:pt x="2921" y="581"/>
                  </a:cubicBezTo>
                  <a:cubicBezTo>
                    <a:pt x="2921" y="268"/>
                    <a:pt x="2710" y="1"/>
                    <a:pt x="2362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5879240" y="2852009"/>
              <a:ext cx="567751" cy="494319"/>
            </a:xfrm>
            <a:custGeom>
              <a:avLst/>
              <a:gdLst/>
              <a:ahLst/>
              <a:cxnLst/>
              <a:rect l="l" t="t" r="r" b="b"/>
              <a:pathLst>
                <a:path w="39014" h="33968" extrusionOk="0">
                  <a:moveTo>
                    <a:pt x="39002" y="20517"/>
                  </a:moveTo>
                  <a:cubicBezTo>
                    <a:pt x="39009" y="20529"/>
                    <a:pt x="39013" y="20535"/>
                    <a:pt x="39013" y="20535"/>
                  </a:cubicBezTo>
                  <a:cubicBezTo>
                    <a:pt x="39013" y="20535"/>
                    <a:pt x="39010" y="20528"/>
                    <a:pt x="39002" y="20517"/>
                  </a:cubicBezTo>
                  <a:close/>
                  <a:moveTo>
                    <a:pt x="8954" y="1"/>
                  </a:moveTo>
                  <a:cubicBezTo>
                    <a:pt x="6268" y="1"/>
                    <a:pt x="4316" y="658"/>
                    <a:pt x="3971" y="2313"/>
                  </a:cubicBezTo>
                  <a:cubicBezTo>
                    <a:pt x="3971" y="2313"/>
                    <a:pt x="2219" y="10840"/>
                    <a:pt x="1168" y="15512"/>
                  </a:cubicBezTo>
                  <a:cubicBezTo>
                    <a:pt x="0" y="20068"/>
                    <a:pt x="4789" y="29412"/>
                    <a:pt x="13783" y="31631"/>
                  </a:cubicBezTo>
                  <a:cubicBezTo>
                    <a:pt x="22777" y="33734"/>
                    <a:pt x="26165" y="33967"/>
                    <a:pt x="26165" y="33967"/>
                  </a:cubicBezTo>
                  <a:cubicBezTo>
                    <a:pt x="26165" y="33967"/>
                    <a:pt x="25697" y="25557"/>
                    <a:pt x="31187" y="21936"/>
                  </a:cubicBezTo>
                  <a:cubicBezTo>
                    <a:pt x="33913" y="20170"/>
                    <a:pt x="35744" y="19668"/>
                    <a:pt x="36945" y="19668"/>
                  </a:cubicBezTo>
                  <a:cubicBezTo>
                    <a:pt x="38388" y="19668"/>
                    <a:pt x="38921" y="20393"/>
                    <a:pt x="39002" y="20517"/>
                  </a:cubicBezTo>
                  <a:lnTo>
                    <a:pt x="39002" y="20517"/>
                  </a:lnTo>
                  <a:cubicBezTo>
                    <a:pt x="38712" y="20050"/>
                    <a:pt x="32838" y="10621"/>
                    <a:pt x="28851" y="6635"/>
                  </a:cubicBezTo>
                  <a:cubicBezTo>
                    <a:pt x="25969" y="3753"/>
                    <a:pt x="15369" y="1"/>
                    <a:pt x="8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5617455" y="3178029"/>
              <a:ext cx="222697" cy="200592"/>
            </a:xfrm>
            <a:custGeom>
              <a:avLst/>
              <a:gdLst/>
              <a:ahLst/>
              <a:cxnLst/>
              <a:rect l="l" t="t" r="r" b="b"/>
              <a:pathLst>
                <a:path w="15303" h="13784" extrusionOk="0">
                  <a:moveTo>
                    <a:pt x="9112" y="1"/>
                  </a:moveTo>
                  <a:lnTo>
                    <a:pt x="4907" y="1636"/>
                  </a:lnTo>
                  <a:lnTo>
                    <a:pt x="1870" y="4673"/>
                  </a:lnTo>
                  <a:lnTo>
                    <a:pt x="1" y="9112"/>
                  </a:lnTo>
                  <a:cubicBezTo>
                    <a:pt x="1" y="9112"/>
                    <a:pt x="235" y="9579"/>
                    <a:pt x="819" y="9579"/>
                  </a:cubicBezTo>
                  <a:cubicBezTo>
                    <a:pt x="1402" y="9579"/>
                    <a:pt x="1636" y="9228"/>
                    <a:pt x="1636" y="9228"/>
                  </a:cubicBezTo>
                  <a:lnTo>
                    <a:pt x="1636" y="9228"/>
                  </a:lnTo>
                  <a:lnTo>
                    <a:pt x="585" y="11448"/>
                  </a:lnTo>
                  <a:cubicBezTo>
                    <a:pt x="585" y="11448"/>
                    <a:pt x="1207" y="11793"/>
                    <a:pt x="1654" y="11793"/>
                  </a:cubicBezTo>
                  <a:cubicBezTo>
                    <a:pt x="1788" y="11793"/>
                    <a:pt x="1906" y="11762"/>
                    <a:pt x="1987" y="11681"/>
                  </a:cubicBezTo>
                  <a:cubicBezTo>
                    <a:pt x="2337" y="11331"/>
                    <a:pt x="2687" y="10864"/>
                    <a:pt x="2687" y="10864"/>
                  </a:cubicBezTo>
                  <a:lnTo>
                    <a:pt x="2687" y="10864"/>
                  </a:lnTo>
                  <a:lnTo>
                    <a:pt x="1987" y="13083"/>
                  </a:lnTo>
                  <a:cubicBezTo>
                    <a:pt x="1987" y="13083"/>
                    <a:pt x="2286" y="13216"/>
                    <a:pt x="2671" y="13216"/>
                  </a:cubicBezTo>
                  <a:cubicBezTo>
                    <a:pt x="3008" y="13216"/>
                    <a:pt x="3412" y="13114"/>
                    <a:pt x="3739" y="12732"/>
                  </a:cubicBezTo>
                  <a:cubicBezTo>
                    <a:pt x="4556" y="12032"/>
                    <a:pt x="4556" y="11214"/>
                    <a:pt x="4556" y="11214"/>
                  </a:cubicBezTo>
                  <a:lnTo>
                    <a:pt x="5491" y="8644"/>
                  </a:lnTo>
                  <a:lnTo>
                    <a:pt x="6659" y="7243"/>
                  </a:lnTo>
                  <a:lnTo>
                    <a:pt x="5374" y="10046"/>
                  </a:lnTo>
                  <a:lnTo>
                    <a:pt x="4907" y="11214"/>
                  </a:lnTo>
                  <a:cubicBezTo>
                    <a:pt x="4907" y="11214"/>
                    <a:pt x="3972" y="13784"/>
                    <a:pt x="4556" y="13784"/>
                  </a:cubicBezTo>
                  <a:cubicBezTo>
                    <a:pt x="5140" y="13784"/>
                    <a:pt x="6075" y="13433"/>
                    <a:pt x="6075" y="12732"/>
                  </a:cubicBezTo>
                  <a:cubicBezTo>
                    <a:pt x="6075" y="11915"/>
                    <a:pt x="6542" y="11448"/>
                    <a:pt x="6542" y="11448"/>
                  </a:cubicBezTo>
                  <a:lnTo>
                    <a:pt x="7827" y="9228"/>
                  </a:lnTo>
                  <a:cubicBezTo>
                    <a:pt x="7827" y="9228"/>
                    <a:pt x="9462" y="7710"/>
                    <a:pt x="10280" y="7593"/>
                  </a:cubicBezTo>
                  <a:cubicBezTo>
                    <a:pt x="10413" y="7560"/>
                    <a:pt x="10528" y="7545"/>
                    <a:pt x="10626" y="7545"/>
                  </a:cubicBezTo>
                  <a:cubicBezTo>
                    <a:pt x="11214" y="7545"/>
                    <a:pt x="11214" y="8060"/>
                    <a:pt x="11214" y="8060"/>
                  </a:cubicBezTo>
                  <a:lnTo>
                    <a:pt x="9462" y="9462"/>
                  </a:lnTo>
                  <a:cubicBezTo>
                    <a:pt x="9462" y="9462"/>
                    <a:pt x="8761" y="10280"/>
                    <a:pt x="9112" y="10864"/>
                  </a:cubicBezTo>
                  <a:cubicBezTo>
                    <a:pt x="9162" y="10947"/>
                    <a:pt x="9252" y="10983"/>
                    <a:pt x="9371" y="10983"/>
                  </a:cubicBezTo>
                  <a:cubicBezTo>
                    <a:pt x="10082" y="10983"/>
                    <a:pt x="11798" y="9696"/>
                    <a:pt x="11798" y="9696"/>
                  </a:cubicBezTo>
                  <a:cubicBezTo>
                    <a:pt x="11798" y="9696"/>
                    <a:pt x="15069" y="7827"/>
                    <a:pt x="15069" y="6542"/>
                  </a:cubicBezTo>
                  <a:cubicBezTo>
                    <a:pt x="15069" y="5140"/>
                    <a:pt x="15302" y="3038"/>
                    <a:pt x="15302" y="2804"/>
                  </a:cubicBezTo>
                  <a:cubicBezTo>
                    <a:pt x="15302" y="2454"/>
                    <a:pt x="13901" y="701"/>
                    <a:pt x="13901" y="701"/>
                  </a:cubicBezTo>
                  <a:lnTo>
                    <a:pt x="9112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5874132" y="2346470"/>
              <a:ext cx="509963" cy="803589"/>
            </a:xfrm>
            <a:custGeom>
              <a:avLst/>
              <a:gdLst/>
              <a:ahLst/>
              <a:cxnLst/>
              <a:rect l="l" t="t" r="r" b="b"/>
              <a:pathLst>
                <a:path w="35043" h="55220" extrusionOk="0">
                  <a:moveTo>
                    <a:pt x="28852" y="0"/>
                  </a:moveTo>
                  <a:cubicBezTo>
                    <a:pt x="25754" y="0"/>
                    <a:pt x="22066" y="1264"/>
                    <a:pt x="20442" y="1777"/>
                  </a:cubicBezTo>
                  <a:cubicBezTo>
                    <a:pt x="19624" y="2078"/>
                    <a:pt x="18759" y="2173"/>
                    <a:pt x="17992" y="2173"/>
                  </a:cubicBezTo>
                  <a:cubicBezTo>
                    <a:pt x="16678" y="2173"/>
                    <a:pt x="15653" y="1893"/>
                    <a:pt x="15653" y="1893"/>
                  </a:cubicBezTo>
                  <a:cubicBezTo>
                    <a:pt x="15653" y="1893"/>
                    <a:pt x="12966" y="3879"/>
                    <a:pt x="10163" y="7266"/>
                  </a:cubicBezTo>
                  <a:cubicBezTo>
                    <a:pt x="7359" y="10771"/>
                    <a:pt x="7009" y="11121"/>
                    <a:pt x="7943" y="18713"/>
                  </a:cubicBezTo>
                  <a:cubicBezTo>
                    <a:pt x="8761" y="26306"/>
                    <a:pt x="4439" y="26890"/>
                    <a:pt x="4439" y="32146"/>
                  </a:cubicBezTo>
                  <a:cubicBezTo>
                    <a:pt x="4439" y="33197"/>
                    <a:pt x="2687" y="41257"/>
                    <a:pt x="1285" y="43476"/>
                  </a:cubicBezTo>
                  <a:cubicBezTo>
                    <a:pt x="1" y="45812"/>
                    <a:pt x="5841" y="52587"/>
                    <a:pt x="5841" y="52587"/>
                  </a:cubicBezTo>
                  <a:cubicBezTo>
                    <a:pt x="5841" y="52587"/>
                    <a:pt x="5841" y="55220"/>
                    <a:pt x="10354" y="55220"/>
                  </a:cubicBezTo>
                  <a:cubicBezTo>
                    <a:pt x="11544" y="55220"/>
                    <a:pt x="13050" y="55036"/>
                    <a:pt x="14952" y="54573"/>
                  </a:cubicBezTo>
                  <a:cubicBezTo>
                    <a:pt x="24063" y="52470"/>
                    <a:pt x="35042" y="48616"/>
                    <a:pt x="30370" y="40323"/>
                  </a:cubicBezTo>
                  <a:cubicBezTo>
                    <a:pt x="28968" y="38103"/>
                    <a:pt x="27800" y="37169"/>
                    <a:pt x="28501" y="34015"/>
                  </a:cubicBezTo>
                  <a:cubicBezTo>
                    <a:pt x="29085" y="30861"/>
                    <a:pt x="35042" y="2361"/>
                    <a:pt x="31889" y="609"/>
                  </a:cubicBezTo>
                  <a:cubicBezTo>
                    <a:pt x="31043" y="170"/>
                    <a:pt x="29987" y="0"/>
                    <a:pt x="2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6258289" y="2511699"/>
              <a:ext cx="1717" cy="6811"/>
            </a:xfrm>
            <a:custGeom>
              <a:avLst/>
              <a:gdLst/>
              <a:ahLst/>
              <a:cxnLst/>
              <a:rect l="l" t="t" r="r" b="b"/>
              <a:pathLst>
                <a:path w="118" h="468" extrusionOk="0">
                  <a:moveTo>
                    <a:pt x="118" y="1"/>
                  </a:moveTo>
                  <a:lnTo>
                    <a:pt x="1" y="468"/>
                  </a:lnTo>
                  <a:lnTo>
                    <a:pt x="118" y="468"/>
                  </a:lnTo>
                  <a:cubicBezTo>
                    <a:pt x="118" y="468"/>
                    <a:pt x="118" y="234"/>
                    <a:pt x="118" y="1"/>
                  </a:cubicBezTo>
                  <a:close/>
                </a:path>
              </a:pathLst>
            </a:custGeom>
            <a:solidFill>
              <a:srgbClr val="11A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5976116" y="2318209"/>
              <a:ext cx="458971" cy="725544"/>
            </a:xfrm>
            <a:custGeom>
              <a:avLst/>
              <a:gdLst/>
              <a:ahLst/>
              <a:cxnLst/>
              <a:rect l="l" t="t" r="r" b="b"/>
              <a:pathLst>
                <a:path w="31539" h="49857" extrusionOk="0">
                  <a:moveTo>
                    <a:pt x="20523" y="1"/>
                  </a:moveTo>
                  <a:cubicBezTo>
                    <a:pt x="14808" y="1"/>
                    <a:pt x="7826" y="4055"/>
                    <a:pt x="4673" y="5237"/>
                  </a:cubicBezTo>
                  <a:cubicBezTo>
                    <a:pt x="1" y="6989"/>
                    <a:pt x="18340" y="10844"/>
                    <a:pt x="18340" y="10844"/>
                  </a:cubicBezTo>
                  <a:cubicBezTo>
                    <a:pt x="18340" y="10844"/>
                    <a:pt x="15887" y="14348"/>
                    <a:pt x="17522" y="17385"/>
                  </a:cubicBezTo>
                  <a:cubicBezTo>
                    <a:pt x="19157" y="20539"/>
                    <a:pt x="13434" y="23926"/>
                    <a:pt x="13434" y="23926"/>
                  </a:cubicBezTo>
                  <a:lnTo>
                    <a:pt x="8878" y="26729"/>
                  </a:lnTo>
                  <a:lnTo>
                    <a:pt x="16587" y="49857"/>
                  </a:lnTo>
                  <a:cubicBezTo>
                    <a:pt x="16587" y="49857"/>
                    <a:pt x="26282" y="48806"/>
                    <a:pt x="25815" y="39344"/>
                  </a:cubicBezTo>
                  <a:cubicBezTo>
                    <a:pt x="25231" y="29883"/>
                    <a:pt x="25932" y="29650"/>
                    <a:pt x="27567" y="22524"/>
                  </a:cubicBezTo>
                  <a:cubicBezTo>
                    <a:pt x="28385" y="18670"/>
                    <a:pt x="31539" y="10493"/>
                    <a:pt x="27334" y="3602"/>
                  </a:cubicBezTo>
                  <a:cubicBezTo>
                    <a:pt x="25738" y="943"/>
                    <a:pt x="23278" y="1"/>
                    <a:pt x="20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5887739" y="2324728"/>
              <a:ext cx="411370" cy="815755"/>
            </a:xfrm>
            <a:custGeom>
              <a:avLst/>
              <a:gdLst/>
              <a:ahLst/>
              <a:cxnLst/>
              <a:rect l="l" t="t" r="r" b="b"/>
              <a:pathLst>
                <a:path w="28268" h="56056" extrusionOk="0">
                  <a:moveTo>
                    <a:pt x="16470" y="0"/>
                  </a:moveTo>
                  <a:cubicBezTo>
                    <a:pt x="16469" y="0"/>
                    <a:pt x="2803" y="3738"/>
                    <a:pt x="2103" y="10162"/>
                  </a:cubicBezTo>
                  <a:cubicBezTo>
                    <a:pt x="0" y="29435"/>
                    <a:pt x="4439" y="36210"/>
                    <a:pt x="3387" y="38546"/>
                  </a:cubicBezTo>
                  <a:cubicBezTo>
                    <a:pt x="2453" y="40765"/>
                    <a:pt x="3504" y="47073"/>
                    <a:pt x="3971" y="52680"/>
                  </a:cubicBezTo>
                  <a:cubicBezTo>
                    <a:pt x="4128" y="55151"/>
                    <a:pt x="5666" y="56055"/>
                    <a:pt x="7836" y="56055"/>
                  </a:cubicBezTo>
                  <a:cubicBezTo>
                    <a:pt x="13767" y="56055"/>
                    <a:pt x="24413" y="49292"/>
                    <a:pt x="24413" y="49292"/>
                  </a:cubicBezTo>
                  <a:cubicBezTo>
                    <a:pt x="24413" y="49292"/>
                    <a:pt x="23828" y="43335"/>
                    <a:pt x="24646" y="38429"/>
                  </a:cubicBezTo>
                  <a:cubicBezTo>
                    <a:pt x="28267" y="16119"/>
                    <a:pt x="22660" y="11447"/>
                    <a:pt x="22660" y="11447"/>
                  </a:cubicBezTo>
                  <a:lnTo>
                    <a:pt x="21376" y="12732"/>
                  </a:lnTo>
                  <a:cubicBezTo>
                    <a:pt x="21376" y="12732"/>
                    <a:pt x="22126" y="13197"/>
                    <a:pt x="22026" y="13197"/>
                  </a:cubicBezTo>
                  <a:cubicBezTo>
                    <a:pt x="21945" y="13197"/>
                    <a:pt x="21308" y="12893"/>
                    <a:pt x="19273" y="11797"/>
                  </a:cubicBezTo>
                  <a:cubicBezTo>
                    <a:pt x="14834" y="9345"/>
                    <a:pt x="16470" y="0"/>
                    <a:pt x="16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6045822" y="2316361"/>
              <a:ext cx="210778" cy="184497"/>
            </a:xfrm>
            <a:custGeom>
              <a:avLst/>
              <a:gdLst/>
              <a:ahLst/>
              <a:cxnLst/>
              <a:rect l="l" t="t" r="r" b="b"/>
              <a:pathLst>
                <a:path w="14484" h="12678" extrusionOk="0">
                  <a:moveTo>
                    <a:pt x="4630" y="0"/>
                  </a:moveTo>
                  <a:cubicBezTo>
                    <a:pt x="4145" y="0"/>
                    <a:pt x="3855" y="169"/>
                    <a:pt x="3855" y="575"/>
                  </a:cubicBezTo>
                  <a:cubicBezTo>
                    <a:pt x="3971" y="2911"/>
                    <a:pt x="0" y="3962"/>
                    <a:pt x="0" y="3962"/>
                  </a:cubicBezTo>
                  <a:cubicBezTo>
                    <a:pt x="0" y="3962"/>
                    <a:pt x="2103" y="6532"/>
                    <a:pt x="5607" y="8868"/>
                  </a:cubicBezTo>
                  <a:cubicBezTo>
                    <a:pt x="7867" y="10469"/>
                    <a:pt x="10127" y="12677"/>
                    <a:pt x="11224" y="12677"/>
                  </a:cubicBezTo>
                  <a:cubicBezTo>
                    <a:pt x="11488" y="12677"/>
                    <a:pt x="11684" y="12550"/>
                    <a:pt x="11797" y="12256"/>
                  </a:cubicBezTo>
                  <a:cubicBezTo>
                    <a:pt x="12265" y="10737"/>
                    <a:pt x="11914" y="10387"/>
                    <a:pt x="11914" y="9219"/>
                  </a:cubicBezTo>
                  <a:cubicBezTo>
                    <a:pt x="11914" y="8167"/>
                    <a:pt x="14484" y="4313"/>
                    <a:pt x="14484" y="4313"/>
                  </a:cubicBezTo>
                  <a:cubicBezTo>
                    <a:pt x="14484" y="4313"/>
                    <a:pt x="7079" y="0"/>
                    <a:pt x="4630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5996519" y="2047372"/>
              <a:ext cx="373970" cy="391200"/>
            </a:xfrm>
            <a:custGeom>
              <a:avLst/>
              <a:gdLst/>
              <a:ahLst/>
              <a:cxnLst/>
              <a:rect l="l" t="t" r="r" b="b"/>
              <a:pathLst>
                <a:path w="25698" h="26882" extrusionOk="0">
                  <a:moveTo>
                    <a:pt x="15017" y="1"/>
                  </a:moveTo>
                  <a:cubicBezTo>
                    <a:pt x="14842" y="1"/>
                    <a:pt x="14665" y="7"/>
                    <a:pt x="14485" y="20"/>
                  </a:cubicBezTo>
                  <a:cubicBezTo>
                    <a:pt x="1" y="1071"/>
                    <a:pt x="5140" y="14504"/>
                    <a:pt x="6191" y="17774"/>
                  </a:cubicBezTo>
                  <a:cubicBezTo>
                    <a:pt x="7359" y="21045"/>
                    <a:pt x="12265" y="24315"/>
                    <a:pt x="14835" y="25717"/>
                  </a:cubicBezTo>
                  <a:cubicBezTo>
                    <a:pt x="16182" y="26422"/>
                    <a:pt x="17106" y="26881"/>
                    <a:pt x="17936" y="26881"/>
                  </a:cubicBezTo>
                  <a:cubicBezTo>
                    <a:pt x="18618" y="26881"/>
                    <a:pt x="19237" y="26571"/>
                    <a:pt x="19974" y="25834"/>
                  </a:cubicBezTo>
                  <a:cubicBezTo>
                    <a:pt x="21727" y="24082"/>
                    <a:pt x="21843" y="22797"/>
                    <a:pt x="23128" y="21395"/>
                  </a:cubicBezTo>
                  <a:cubicBezTo>
                    <a:pt x="24413" y="20110"/>
                    <a:pt x="23595" y="19293"/>
                    <a:pt x="23595" y="17190"/>
                  </a:cubicBezTo>
                  <a:cubicBezTo>
                    <a:pt x="23595" y="15204"/>
                    <a:pt x="24063" y="16372"/>
                    <a:pt x="24880" y="14737"/>
                  </a:cubicBezTo>
                  <a:cubicBezTo>
                    <a:pt x="25698" y="13102"/>
                    <a:pt x="24296" y="7962"/>
                    <a:pt x="24296" y="7962"/>
                  </a:cubicBezTo>
                  <a:cubicBezTo>
                    <a:pt x="24296" y="7962"/>
                    <a:pt x="21311" y="1"/>
                    <a:pt x="15017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6023717" y="2046616"/>
              <a:ext cx="362081" cy="285957"/>
            </a:xfrm>
            <a:custGeom>
              <a:avLst/>
              <a:gdLst/>
              <a:ahLst/>
              <a:cxnLst/>
              <a:rect l="l" t="t" r="r" b="b"/>
              <a:pathLst>
                <a:path w="24881" h="19650" extrusionOk="0">
                  <a:moveTo>
                    <a:pt x="12352" y="0"/>
                  </a:moveTo>
                  <a:cubicBezTo>
                    <a:pt x="7388" y="0"/>
                    <a:pt x="3203" y="3601"/>
                    <a:pt x="1986" y="6262"/>
                  </a:cubicBezTo>
                  <a:cubicBezTo>
                    <a:pt x="1" y="10351"/>
                    <a:pt x="4322" y="17826"/>
                    <a:pt x="5140" y="19461"/>
                  </a:cubicBezTo>
                  <a:cubicBezTo>
                    <a:pt x="5219" y="19590"/>
                    <a:pt x="5281" y="19649"/>
                    <a:pt x="5328" y="19649"/>
                  </a:cubicBezTo>
                  <a:cubicBezTo>
                    <a:pt x="5838" y="19649"/>
                    <a:pt x="4675" y="12784"/>
                    <a:pt x="5958" y="12570"/>
                  </a:cubicBezTo>
                  <a:cubicBezTo>
                    <a:pt x="6001" y="12563"/>
                    <a:pt x="6045" y="12559"/>
                    <a:pt x="6088" y="12559"/>
                  </a:cubicBezTo>
                  <a:cubicBezTo>
                    <a:pt x="7439" y="12559"/>
                    <a:pt x="8680" y="16001"/>
                    <a:pt x="9812" y="17359"/>
                  </a:cubicBezTo>
                  <a:cubicBezTo>
                    <a:pt x="9914" y="17495"/>
                    <a:pt x="10000" y="17557"/>
                    <a:pt x="10074" y="17557"/>
                  </a:cubicBezTo>
                  <a:cubicBezTo>
                    <a:pt x="10759" y="17557"/>
                    <a:pt x="10424" y="12177"/>
                    <a:pt x="12849" y="10701"/>
                  </a:cubicBezTo>
                  <a:cubicBezTo>
                    <a:pt x="15653" y="9183"/>
                    <a:pt x="21610" y="10000"/>
                    <a:pt x="23245" y="9066"/>
                  </a:cubicBezTo>
                  <a:cubicBezTo>
                    <a:pt x="24880" y="8131"/>
                    <a:pt x="20675" y="3809"/>
                    <a:pt x="20675" y="3809"/>
                  </a:cubicBezTo>
                  <a:cubicBezTo>
                    <a:pt x="17902" y="1036"/>
                    <a:pt x="15015" y="0"/>
                    <a:pt x="12352" y="0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5725828" y="2434571"/>
              <a:ext cx="369299" cy="767717"/>
            </a:xfrm>
            <a:custGeom>
              <a:avLst/>
              <a:gdLst/>
              <a:ahLst/>
              <a:cxnLst/>
              <a:rect l="l" t="t" r="r" b="b"/>
              <a:pathLst>
                <a:path w="25377" h="52755" extrusionOk="0">
                  <a:moveTo>
                    <a:pt x="17082" y="1"/>
                  </a:moveTo>
                  <a:cubicBezTo>
                    <a:pt x="14160" y="1"/>
                    <a:pt x="11593" y="2848"/>
                    <a:pt x="11593" y="2848"/>
                  </a:cubicBezTo>
                  <a:cubicBezTo>
                    <a:pt x="11593" y="2848"/>
                    <a:pt x="3534" y="18733"/>
                    <a:pt x="2132" y="25859"/>
                  </a:cubicBezTo>
                  <a:cubicBezTo>
                    <a:pt x="730" y="32984"/>
                    <a:pt x="497" y="46650"/>
                    <a:pt x="146" y="50154"/>
                  </a:cubicBezTo>
                  <a:cubicBezTo>
                    <a:pt x="0" y="52344"/>
                    <a:pt x="2820" y="52755"/>
                    <a:pt x="4955" y="52755"/>
                  </a:cubicBezTo>
                  <a:cubicBezTo>
                    <a:pt x="6237" y="52755"/>
                    <a:pt x="7271" y="52607"/>
                    <a:pt x="7271" y="52607"/>
                  </a:cubicBezTo>
                  <a:lnTo>
                    <a:pt x="8907" y="32633"/>
                  </a:lnTo>
                  <a:cubicBezTo>
                    <a:pt x="8907" y="32633"/>
                    <a:pt x="10542" y="29129"/>
                    <a:pt x="12761" y="24690"/>
                  </a:cubicBezTo>
                  <a:cubicBezTo>
                    <a:pt x="14981" y="20369"/>
                    <a:pt x="25376" y="10907"/>
                    <a:pt x="22106" y="4016"/>
                  </a:cubicBezTo>
                  <a:cubicBezTo>
                    <a:pt x="20602" y="965"/>
                    <a:pt x="18782" y="1"/>
                    <a:pt x="17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6492861" y="2800668"/>
              <a:ext cx="217604" cy="229493"/>
            </a:xfrm>
            <a:custGeom>
              <a:avLst/>
              <a:gdLst/>
              <a:ahLst/>
              <a:cxnLst/>
              <a:rect l="l" t="t" r="r" b="b"/>
              <a:pathLst>
                <a:path w="14953" h="15770" extrusionOk="0">
                  <a:moveTo>
                    <a:pt x="9579" y="1"/>
                  </a:moveTo>
                  <a:cubicBezTo>
                    <a:pt x="9579" y="1"/>
                    <a:pt x="3739" y="2454"/>
                    <a:pt x="3739" y="4673"/>
                  </a:cubicBezTo>
                  <a:cubicBezTo>
                    <a:pt x="3739" y="6892"/>
                    <a:pt x="1" y="15770"/>
                    <a:pt x="1519" y="15770"/>
                  </a:cubicBezTo>
                  <a:cubicBezTo>
                    <a:pt x="1987" y="15770"/>
                    <a:pt x="2571" y="14835"/>
                    <a:pt x="3038" y="13667"/>
                  </a:cubicBezTo>
                  <a:cubicBezTo>
                    <a:pt x="3038" y="13784"/>
                    <a:pt x="3155" y="13784"/>
                    <a:pt x="3388" y="13784"/>
                  </a:cubicBezTo>
                  <a:cubicBezTo>
                    <a:pt x="5140" y="13784"/>
                    <a:pt x="7360" y="13200"/>
                    <a:pt x="8294" y="12265"/>
                  </a:cubicBezTo>
                  <a:cubicBezTo>
                    <a:pt x="9345" y="11214"/>
                    <a:pt x="11331" y="6892"/>
                    <a:pt x="11331" y="6892"/>
                  </a:cubicBezTo>
                  <a:cubicBezTo>
                    <a:pt x="11331" y="6892"/>
                    <a:pt x="14952" y="1"/>
                    <a:pt x="957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6499671" y="2771781"/>
              <a:ext cx="135105" cy="623196"/>
            </a:xfrm>
            <a:custGeom>
              <a:avLst/>
              <a:gdLst/>
              <a:ahLst/>
              <a:cxnLst/>
              <a:rect l="l" t="t" r="r" b="b"/>
              <a:pathLst>
                <a:path w="9284" h="42824" extrusionOk="0">
                  <a:moveTo>
                    <a:pt x="3154" y="0"/>
                  </a:moveTo>
                  <a:cubicBezTo>
                    <a:pt x="3154" y="0"/>
                    <a:pt x="701" y="6074"/>
                    <a:pt x="0" y="6892"/>
                  </a:cubicBezTo>
                  <a:cubicBezTo>
                    <a:pt x="0" y="6892"/>
                    <a:pt x="3271" y="13550"/>
                    <a:pt x="3621" y="15769"/>
                  </a:cubicBezTo>
                  <a:cubicBezTo>
                    <a:pt x="3855" y="17871"/>
                    <a:pt x="4322" y="38429"/>
                    <a:pt x="4322" y="38429"/>
                  </a:cubicBezTo>
                  <a:cubicBezTo>
                    <a:pt x="4322" y="38429"/>
                    <a:pt x="9116" y="42824"/>
                    <a:pt x="9254" y="42824"/>
                  </a:cubicBezTo>
                  <a:cubicBezTo>
                    <a:pt x="9283" y="42824"/>
                    <a:pt x="9108" y="42632"/>
                    <a:pt x="8644" y="42167"/>
                  </a:cubicBezTo>
                  <a:cubicBezTo>
                    <a:pt x="5957" y="39480"/>
                    <a:pt x="6541" y="8293"/>
                    <a:pt x="6541" y="6892"/>
                  </a:cubicBezTo>
                  <a:cubicBezTo>
                    <a:pt x="6541" y="5490"/>
                    <a:pt x="3154" y="0"/>
                    <a:pt x="3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6541466" y="2781968"/>
              <a:ext cx="123100" cy="178981"/>
            </a:xfrm>
            <a:custGeom>
              <a:avLst/>
              <a:gdLst/>
              <a:ahLst/>
              <a:cxnLst/>
              <a:rect l="l" t="t" r="r" b="b"/>
              <a:pathLst>
                <a:path w="8459" h="12299" extrusionOk="0">
                  <a:moveTo>
                    <a:pt x="6239" y="1"/>
                  </a:moveTo>
                  <a:cubicBezTo>
                    <a:pt x="6239" y="1"/>
                    <a:pt x="2501" y="1870"/>
                    <a:pt x="2501" y="3155"/>
                  </a:cubicBezTo>
                  <a:cubicBezTo>
                    <a:pt x="2501" y="4439"/>
                    <a:pt x="2852" y="9112"/>
                    <a:pt x="1684" y="9929"/>
                  </a:cubicBezTo>
                  <a:cubicBezTo>
                    <a:pt x="724" y="10601"/>
                    <a:pt x="0" y="12299"/>
                    <a:pt x="875" y="12299"/>
                  </a:cubicBezTo>
                  <a:cubicBezTo>
                    <a:pt x="1065" y="12299"/>
                    <a:pt x="1330" y="12219"/>
                    <a:pt x="1684" y="12032"/>
                  </a:cubicBezTo>
                  <a:cubicBezTo>
                    <a:pt x="3786" y="11097"/>
                    <a:pt x="7290" y="6542"/>
                    <a:pt x="7874" y="4790"/>
                  </a:cubicBezTo>
                  <a:cubicBezTo>
                    <a:pt x="8458" y="3038"/>
                    <a:pt x="7290" y="1"/>
                    <a:pt x="623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6622480" y="3255739"/>
              <a:ext cx="210371" cy="235067"/>
            </a:xfrm>
            <a:custGeom>
              <a:avLst/>
              <a:gdLst/>
              <a:ahLst/>
              <a:cxnLst/>
              <a:rect l="l" t="t" r="r" b="b"/>
              <a:pathLst>
                <a:path w="14456" h="16153" extrusionOk="0">
                  <a:moveTo>
                    <a:pt x="5637" y="0"/>
                  </a:moveTo>
                  <a:cubicBezTo>
                    <a:pt x="2383" y="0"/>
                    <a:pt x="1" y="5672"/>
                    <a:pt x="205" y="7509"/>
                  </a:cubicBezTo>
                  <a:cubicBezTo>
                    <a:pt x="322" y="9495"/>
                    <a:pt x="1139" y="10546"/>
                    <a:pt x="1139" y="10546"/>
                  </a:cubicBezTo>
                  <a:lnTo>
                    <a:pt x="10133" y="16153"/>
                  </a:lnTo>
                  <a:cubicBezTo>
                    <a:pt x="10133" y="16153"/>
                    <a:pt x="9082" y="13233"/>
                    <a:pt x="10484" y="10429"/>
                  </a:cubicBezTo>
                  <a:cubicBezTo>
                    <a:pt x="11327" y="8807"/>
                    <a:pt x="12459" y="8447"/>
                    <a:pt x="13299" y="8447"/>
                  </a:cubicBezTo>
                  <a:cubicBezTo>
                    <a:pt x="13971" y="8447"/>
                    <a:pt x="14455" y="8677"/>
                    <a:pt x="14455" y="8677"/>
                  </a:cubicBezTo>
                  <a:cubicBezTo>
                    <a:pt x="14455" y="8677"/>
                    <a:pt x="12703" y="6692"/>
                    <a:pt x="11535" y="5640"/>
                  </a:cubicBezTo>
                  <a:cubicBezTo>
                    <a:pt x="10484" y="4472"/>
                    <a:pt x="10951" y="2487"/>
                    <a:pt x="7096" y="384"/>
                  </a:cubicBezTo>
                  <a:cubicBezTo>
                    <a:pt x="6595" y="119"/>
                    <a:pt x="6107" y="0"/>
                    <a:pt x="5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6798842" y="3212838"/>
              <a:ext cx="209090" cy="215130"/>
            </a:xfrm>
            <a:custGeom>
              <a:avLst/>
              <a:gdLst/>
              <a:ahLst/>
              <a:cxnLst/>
              <a:rect l="l" t="t" r="r" b="b"/>
              <a:pathLst>
                <a:path w="14368" h="14783" extrusionOk="0">
                  <a:moveTo>
                    <a:pt x="9342" y="0"/>
                  </a:moveTo>
                  <a:cubicBezTo>
                    <a:pt x="8528" y="0"/>
                    <a:pt x="7943" y="178"/>
                    <a:pt x="7943" y="178"/>
                  </a:cubicBezTo>
                  <a:cubicBezTo>
                    <a:pt x="7943" y="178"/>
                    <a:pt x="1285" y="4967"/>
                    <a:pt x="935" y="6019"/>
                  </a:cubicBezTo>
                  <a:cubicBezTo>
                    <a:pt x="308" y="7773"/>
                    <a:pt x="387" y="8452"/>
                    <a:pt x="740" y="8452"/>
                  </a:cubicBezTo>
                  <a:cubicBezTo>
                    <a:pt x="1044" y="8452"/>
                    <a:pt x="1553" y="7945"/>
                    <a:pt x="1986" y="7187"/>
                  </a:cubicBezTo>
                  <a:cubicBezTo>
                    <a:pt x="2687" y="5902"/>
                    <a:pt x="5256" y="4968"/>
                    <a:pt x="5256" y="4967"/>
                  </a:cubicBezTo>
                  <a:lnTo>
                    <a:pt x="5256" y="4967"/>
                  </a:lnTo>
                  <a:cubicBezTo>
                    <a:pt x="5256" y="4968"/>
                    <a:pt x="4789" y="5668"/>
                    <a:pt x="2920" y="7654"/>
                  </a:cubicBezTo>
                  <a:cubicBezTo>
                    <a:pt x="935" y="9640"/>
                    <a:pt x="0" y="12910"/>
                    <a:pt x="0" y="12910"/>
                  </a:cubicBezTo>
                  <a:cubicBezTo>
                    <a:pt x="0" y="12910"/>
                    <a:pt x="149" y="12985"/>
                    <a:pt x="368" y="12985"/>
                  </a:cubicBezTo>
                  <a:cubicBezTo>
                    <a:pt x="622" y="12985"/>
                    <a:pt x="970" y="12883"/>
                    <a:pt x="1285" y="12443"/>
                  </a:cubicBezTo>
                  <a:cubicBezTo>
                    <a:pt x="2103" y="11275"/>
                    <a:pt x="4556" y="8121"/>
                    <a:pt x="4556" y="8121"/>
                  </a:cubicBezTo>
                  <a:lnTo>
                    <a:pt x="5256" y="7420"/>
                  </a:lnTo>
                  <a:lnTo>
                    <a:pt x="4205" y="9289"/>
                  </a:lnTo>
                  <a:cubicBezTo>
                    <a:pt x="4205" y="9289"/>
                    <a:pt x="2920" y="11158"/>
                    <a:pt x="2920" y="12209"/>
                  </a:cubicBezTo>
                  <a:cubicBezTo>
                    <a:pt x="2920" y="13043"/>
                    <a:pt x="2363" y="14619"/>
                    <a:pt x="2905" y="14619"/>
                  </a:cubicBezTo>
                  <a:cubicBezTo>
                    <a:pt x="2971" y="14619"/>
                    <a:pt x="3053" y="14596"/>
                    <a:pt x="3154" y="14546"/>
                  </a:cubicBezTo>
                  <a:cubicBezTo>
                    <a:pt x="4088" y="13961"/>
                    <a:pt x="4556" y="12326"/>
                    <a:pt x="4556" y="11625"/>
                  </a:cubicBezTo>
                  <a:cubicBezTo>
                    <a:pt x="4556" y="11041"/>
                    <a:pt x="7242" y="8005"/>
                    <a:pt x="7242" y="8004"/>
                  </a:cubicBezTo>
                  <a:lnTo>
                    <a:pt x="7242" y="8004"/>
                  </a:lnTo>
                  <a:lnTo>
                    <a:pt x="5724" y="11275"/>
                  </a:lnTo>
                  <a:lnTo>
                    <a:pt x="3855" y="14662"/>
                  </a:lnTo>
                  <a:cubicBezTo>
                    <a:pt x="3855" y="14662"/>
                    <a:pt x="4024" y="14783"/>
                    <a:pt x="4307" y="14783"/>
                  </a:cubicBezTo>
                  <a:cubicBezTo>
                    <a:pt x="4646" y="14783"/>
                    <a:pt x="5150" y="14609"/>
                    <a:pt x="5724" y="13845"/>
                  </a:cubicBezTo>
                  <a:cubicBezTo>
                    <a:pt x="6308" y="13027"/>
                    <a:pt x="7592" y="11392"/>
                    <a:pt x="7592" y="11392"/>
                  </a:cubicBezTo>
                  <a:lnTo>
                    <a:pt x="9111" y="8121"/>
                  </a:lnTo>
                  <a:lnTo>
                    <a:pt x="8060" y="11041"/>
                  </a:lnTo>
                  <a:lnTo>
                    <a:pt x="6658" y="13845"/>
                  </a:lnTo>
                  <a:cubicBezTo>
                    <a:pt x="6658" y="13845"/>
                    <a:pt x="6762" y="13923"/>
                    <a:pt x="6957" y="13923"/>
                  </a:cubicBezTo>
                  <a:cubicBezTo>
                    <a:pt x="7346" y="13923"/>
                    <a:pt x="8099" y="13611"/>
                    <a:pt x="9111" y="11742"/>
                  </a:cubicBezTo>
                  <a:cubicBezTo>
                    <a:pt x="9812" y="10457"/>
                    <a:pt x="10863" y="7771"/>
                    <a:pt x="10863" y="7771"/>
                  </a:cubicBezTo>
                  <a:cubicBezTo>
                    <a:pt x="10863" y="7771"/>
                    <a:pt x="14367" y="3099"/>
                    <a:pt x="12498" y="1230"/>
                  </a:cubicBezTo>
                  <a:cubicBezTo>
                    <a:pt x="11502" y="233"/>
                    <a:pt x="10272" y="0"/>
                    <a:pt x="9342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38"/>
          <p:cNvGrpSpPr/>
          <p:nvPr/>
        </p:nvGrpSpPr>
        <p:grpSpPr>
          <a:xfrm>
            <a:off x="7540516" y="2211363"/>
            <a:ext cx="650404" cy="550291"/>
            <a:chOff x="5497700" y="1413938"/>
            <a:chExt cx="1055315" cy="1023425"/>
          </a:xfrm>
        </p:grpSpPr>
        <p:sp>
          <p:nvSpPr>
            <p:cNvPr id="757" name="Google Shape;757;p38"/>
            <p:cNvSpPr/>
            <p:nvPr/>
          </p:nvSpPr>
          <p:spPr>
            <a:xfrm>
              <a:off x="5497700" y="2181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6395815" y="165021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5664950" y="1413938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474;p36">
            <a:extLst>
              <a:ext uri="{FF2B5EF4-FFF2-40B4-BE49-F238E27FC236}">
                <a16:creationId xmlns:a16="http://schemas.microsoft.com/office/drawing/2014/main" id="{D0E39BBF-B924-0402-3C65-481496101C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9416" y="335614"/>
            <a:ext cx="6521693" cy="450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solidFill>
                  <a:srgbClr val="002060"/>
                </a:solidFill>
              </a:rPr>
              <a:t>01. Dịch tễ</a:t>
            </a:r>
            <a:endParaRPr sz="3600" dirty="0">
              <a:solidFill>
                <a:srgbClr val="002060"/>
              </a:solidFill>
            </a:endParaRPr>
          </a:p>
        </p:txBody>
      </p:sp>
      <p:pic>
        <p:nvPicPr>
          <p:cNvPr id="3" name="Google Shape;156;p5">
            <a:extLst>
              <a:ext uri="{FF2B5EF4-FFF2-40B4-BE49-F238E27FC236}">
                <a16:creationId xmlns:a16="http://schemas.microsoft.com/office/drawing/2014/main" id="{DCD234C5-79D1-20BA-2153-086AC562B75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22071"/>
          <a:stretch/>
        </p:blipFill>
        <p:spPr>
          <a:xfrm>
            <a:off x="0" y="1350738"/>
            <a:ext cx="9091958" cy="25210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Bảng 8">
            <a:extLst>
              <a:ext uri="{FF2B5EF4-FFF2-40B4-BE49-F238E27FC236}">
                <a16:creationId xmlns:a16="http://schemas.microsoft.com/office/drawing/2014/main" id="{C1296BE2-4351-4CC4-34AB-6619F1F0E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48539"/>
              </p:ext>
            </p:extLst>
          </p:nvPr>
        </p:nvGraphicFramePr>
        <p:xfrm>
          <a:off x="1377108" y="2211363"/>
          <a:ext cx="4825388" cy="377601"/>
        </p:xfrm>
        <a:graphic>
          <a:graphicData uri="http://schemas.openxmlformats.org/drawingml/2006/table">
            <a:tbl>
              <a:tblPr/>
              <a:tblGrid>
                <a:gridCol w="4825388">
                  <a:extLst>
                    <a:ext uri="{9D8B030D-6E8A-4147-A177-3AD203B41FA5}">
                      <a16:colId xmlns:a16="http://schemas.microsoft.com/office/drawing/2014/main" val="3424937818"/>
                    </a:ext>
                  </a:extLst>
                </a:gridCol>
              </a:tblGrid>
              <a:tr h="3776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mpd="sng">
                      <a:solidFill>
                        <a:srgbClr val="FF0000"/>
                      </a:solidFill>
                      <a:prstDash val="solid"/>
                    </a:lnL>
                    <a:lnR w="57150" cmpd="sng">
                      <a:solidFill>
                        <a:srgbClr val="FF0000"/>
                      </a:solidFill>
                      <a:prstDash val="solid"/>
                    </a:lnR>
                    <a:lnT w="57150" cmpd="sng">
                      <a:solidFill>
                        <a:srgbClr val="FF0000"/>
                      </a:solidFill>
                      <a:prstDash val="solid"/>
                    </a:lnT>
                    <a:lnB w="5715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3886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38"/>
          <p:cNvGrpSpPr/>
          <p:nvPr/>
        </p:nvGrpSpPr>
        <p:grpSpPr>
          <a:xfrm>
            <a:off x="8056993" y="2831032"/>
            <a:ext cx="1034965" cy="1314691"/>
            <a:chOff x="7209336" y="1559957"/>
            <a:chExt cx="1645391" cy="2395698"/>
          </a:xfrm>
        </p:grpSpPr>
        <p:sp>
          <p:nvSpPr>
            <p:cNvPr id="662" name="Google Shape;662;p38"/>
            <p:cNvSpPr/>
            <p:nvPr/>
          </p:nvSpPr>
          <p:spPr>
            <a:xfrm>
              <a:off x="7209336" y="2303173"/>
              <a:ext cx="944278" cy="535891"/>
            </a:xfrm>
            <a:custGeom>
              <a:avLst/>
              <a:gdLst/>
              <a:ahLst/>
              <a:cxnLst/>
              <a:rect l="l" t="t" r="r" b="b"/>
              <a:pathLst>
                <a:path w="57255" h="32493" extrusionOk="0">
                  <a:moveTo>
                    <a:pt x="12167" y="1"/>
                  </a:moveTo>
                  <a:lnTo>
                    <a:pt x="0" y="6871"/>
                  </a:lnTo>
                  <a:lnTo>
                    <a:pt x="45231" y="32492"/>
                  </a:lnTo>
                  <a:lnTo>
                    <a:pt x="57254" y="25622"/>
                  </a:lnTo>
                  <a:lnTo>
                    <a:pt x="12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7209336" y="2416493"/>
              <a:ext cx="724730" cy="1123684"/>
            </a:xfrm>
            <a:custGeom>
              <a:avLst/>
              <a:gdLst/>
              <a:ahLst/>
              <a:cxnLst/>
              <a:rect l="l" t="t" r="r" b="b"/>
              <a:pathLst>
                <a:path w="43943" h="68133" extrusionOk="0">
                  <a:moveTo>
                    <a:pt x="0" y="0"/>
                  </a:moveTo>
                  <a:lnTo>
                    <a:pt x="0" y="43227"/>
                  </a:lnTo>
                  <a:lnTo>
                    <a:pt x="17320" y="53103"/>
                  </a:lnTo>
                  <a:lnTo>
                    <a:pt x="17892" y="53390"/>
                  </a:lnTo>
                  <a:lnTo>
                    <a:pt x="43943" y="68132"/>
                  </a:lnTo>
                  <a:lnTo>
                    <a:pt x="43943" y="24906"/>
                  </a:lnTo>
                  <a:lnTo>
                    <a:pt x="17892" y="10163"/>
                  </a:lnTo>
                  <a:lnTo>
                    <a:pt x="17320" y="9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7955308" y="2725727"/>
              <a:ext cx="198306" cy="162913"/>
            </a:xfrm>
            <a:custGeom>
              <a:avLst/>
              <a:gdLst/>
              <a:ahLst/>
              <a:cxnLst/>
              <a:rect l="l" t="t" r="r" b="b"/>
              <a:pathLst>
                <a:path w="12024" h="9878" extrusionOk="0">
                  <a:moveTo>
                    <a:pt x="12023" y="1"/>
                  </a:moveTo>
                  <a:lnTo>
                    <a:pt x="0" y="6871"/>
                  </a:lnTo>
                  <a:lnTo>
                    <a:pt x="0" y="9877"/>
                  </a:lnTo>
                  <a:lnTo>
                    <a:pt x="12023" y="2863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7546904" y="2610065"/>
              <a:ext cx="11825" cy="717655"/>
            </a:xfrm>
            <a:custGeom>
              <a:avLst/>
              <a:gdLst/>
              <a:ahLst/>
              <a:cxnLst/>
              <a:rect l="l" t="t" r="r" b="b"/>
              <a:pathLst>
                <a:path w="717" h="43514" extrusionOk="0">
                  <a:moveTo>
                    <a:pt x="1" y="0"/>
                  </a:moveTo>
                  <a:lnTo>
                    <a:pt x="1" y="43227"/>
                  </a:lnTo>
                  <a:lnTo>
                    <a:pt x="716" y="43513"/>
                  </a:lnTo>
                  <a:lnTo>
                    <a:pt x="7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7683825" y="2390517"/>
              <a:ext cx="153463" cy="89719"/>
            </a:xfrm>
            <a:custGeom>
              <a:avLst/>
              <a:gdLst/>
              <a:ahLst/>
              <a:cxnLst/>
              <a:rect l="l" t="t" r="r" b="b"/>
              <a:pathLst>
                <a:path w="9305" h="5440" extrusionOk="0">
                  <a:moveTo>
                    <a:pt x="6728" y="1"/>
                  </a:moveTo>
                  <a:lnTo>
                    <a:pt x="1" y="3865"/>
                  </a:lnTo>
                  <a:lnTo>
                    <a:pt x="2577" y="5440"/>
                  </a:lnTo>
                  <a:lnTo>
                    <a:pt x="9304" y="1432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7683825" y="2454260"/>
              <a:ext cx="42501" cy="217190"/>
            </a:xfrm>
            <a:custGeom>
              <a:avLst/>
              <a:gdLst/>
              <a:ahLst/>
              <a:cxnLst/>
              <a:rect l="l" t="t" r="r" b="b"/>
              <a:pathLst>
                <a:path w="2577" h="13169" extrusionOk="0">
                  <a:moveTo>
                    <a:pt x="1" y="0"/>
                  </a:moveTo>
                  <a:lnTo>
                    <a:pt x="1" y="11594"/>
                  </a:lnTo>
                  <a:lnTo>
                    <a:pt x="2577" y="13169"/>
                  </a:lnTo>
                  <a:lnTo>
                    <a:pt x="2577" y="1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7726310" y="2414118"/>
              <a:ext cx="110978" cy="257332"/>
            </a:xfrm>
            <a:custGeom>
              <a:avLst/>
              <a:gdLst/>
              <a:ahLst/>
              <a:cxnLst/>
              <a:rect l="l" t="t" r="r" b="b"/>
              <a:pathLst>
                <a:path w="6729" h="15603" extrusionOk="0">
                  <a:moveTo>
                    <a:pt x="6728" y="1"/>
                  </a:moveTo>
                  <a:lnTo>
                    <a:pt x="1" y="4009"/>
                  </a:lnTo>
                  <a:lnTo>
                    <a:pt x="1" y="15603"/>
                  </a:lnTo>
                  <a:lnTo>
                    <a:pt x="6728" y="11595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7759361" y="2404684"/>
              <a:ext cx="120412" cy="70835"/>
            </a:xfrm>
            <a:custGeom>
              <a:avLst/>
              <a:gdLst/>
              <a:ahLst/>
              <a:cxnLst/>
              <a:rect l="l" t="t" r="r" b="b"/>
              <a:pathLst>
                <a:path w="7301" h="4295" extrusionOk="0">
                  <a:moveTo>
                    <a:pt x="6299" y="0"/>
                  </a:moveTo>
                  <a:lnTo>
                    <a:pt x="1" y="3579"/>
                  </a:lnTo>
                  <a:lnTo>
                    <a:pt x="1146" y="4294"/>
                  </a:lnTo>
                  <a:lnTo>
                    <a:pt x="7301" y="573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7759361" y="2463694"/>
              <a:ext cx="18900" cy="217206"/>
            </a:xfrm>
            <a:custGeom>
              <a:avLst/>
              <a:gdLst/>
              <a:ahLst/>
              <a:cxnLst/>
              <a:rect l="l" t="t" r="r" b="b"/>
              <a:pathLst>
                <a:path w="1146" h="13170" extrusionOk="0">
                  <a:moveTo>
                    <a:pt x="1" y="1"/>
                  </a:moveTo>
                  <a:lnTo>
                    <a:pt x="1" y="12454"/>
                  </a:lnTo>
                  <a:lnTo>
                    <a:pt x="1146" y="13169"/>
                  </a:lnTo>
                  <a:lnTo>
                    <a:pt x="1146" y="7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7778245" y="2414118"/>
              <a:ext cx="101528" cy="266783"/>
            </a:xfrm>
            <a:custGeom>
              <a:avLst/>
              <a:gdLst/>
              <a:ahLst/>
              <a:cxnLst/>
              <a:rect l="l" t="t" r="r" b="b"/>
              <a:pathLst>
                <a:path w="6156" h="16176" extrusionOk="0">
                  <a:moveTo>
                    <a:pt x="6156" y="1"/>
                  </a:moveTo>
                  <a:lnTo>
                    <a:pt x="1" y="3722"/>
                  </a:lnTo>
                  <a:lnTo>
                    <a:pt x="1" y="16175"/>
                  </a:lnTo>
                  <a:lnTo>
                    <a:pt x="6156" y="12597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7785336" y="2357466"/>
              <a:ext cx="148729" cy="85002"/>
            </a:xfrm>
            <a:custGeom>
              <a:avLst/>
              <a:gdLst/>
              <a:ahLst/>
              <a:cxnLst/>
              <a:rect l="l" t="t" r="r" b="b"/>
              <a:pathLst>
                <a:path w="9018" h="5154" extrusionOk="0">
                  <a:moveTo>
                    <a:pt x="7730" y="1"/>
                  </a:moveTo>
                  <a:lnTo>
                    <a:pt x="0" y="4438"/>
                  </a:lnTo>
                  <a:lnTo>
                    <a:pt x="1289" y="5154"/>
                  </a:lnTo>
                  <a:lnTo>
                    <a:pt x="9018" y="716"/>
                  </a:lnTo>
                  <a:lnTo>
                    <a:pt x="77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7785336" y="2430643"/>
              <a:ext cx="21259" cy="266783"/>
            </a:xfrm>
            <a:custGeom>
              <a:avLst/>
              <a:gdLst/>
              <a:ahLst/>
              <a:cxnLst/>
              <a:rect l="l" t="t" r="r" b="b"/>
              <a:pathLst>
                <a:path w="1289" h="16176" extrusionOk="0">
                  <a:moveTo>
                    <a:pt x="0" y="1"/>
                  </a:moveTo>
                  <a:lnTo>
                    <a:pt x="0" y="15316"/>
                  </a:lnTo>
                  <a:lnTo>
                    <a:pt x="1289" y="16175"/>
                  </a:lnTo>
                  <a:lnTo>
                    <a:pt x="1289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7806579" y="2369275"/>
              <a:ext cx="127487" cy="328151"/>
            </a:xfrm>
            <a:custGeom>
              <a:avLst/>
              <a:gdLst/>
              <a:ahLst/>
              <a:cxnLst/>
              <a:rect l="l" t="t" r="r" b="b"/>
              <a:pathLst>
                <a:path w="7730" h="19897" extrusionOk="0">
                  <a:moveTo>
                    <a:pt x="7730" y="0"/>
                  </a:moveTo>
                  <a:lnTo>
                    <a:pt x="1" y="4438"/>
                  </a:lnTo>
                  <a:lnTo>
                    <a:pt x="1" y="19896"/>
                  </a:lnTo>
                  <a:lnTo>
                    <a:pt x="7730" y="15316"/>
                  </a:lnTo>
                  <a:lnTo>
                    <a:pt x="7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7811296" y="2442452"/>
              <a:ext cx="165271" cy="94436"/>
            </a:xfrm>
            <a:custGeom>
              <a:avLst/>
              <a:gdLst/>
              <a:ahLst/>
              <a:cxnLst/>
              <a:rect l="l" t="t" r="r" b="b"/>
              <a:pathLst>
                <a:path w="10021" h="5726" extrusionOk="0">
                  <a:moveTo>
                    <a:pt x="7158" y="1"/>
                  </a:moveTo>
                  <a:lnTo>
                    <a:pt x="1" y="4151"/>
                  </a:lnTo>
                  <a:lnTo>
                    <a:pt x="2720" y="5726"/>
                  </a:lnTo>
                  <a:lnTo>
                    <a:pt x="10020" y="1575"/>
                  </a:lnTo>
                  <a:lnTo>
                    <a:pt x="7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7811296" y="2510912"/>
              <a:ext cx="44876" cy="231357"/>
            </a:xfrm>
            <a:custGeom>
              <a:avLst/>
              <a:gdLst/>
              <a:ahLst/>
              <a:cxnLst/>
              <a:rect l="l" t="t" r="r" b="b"/>
              <a:pathLst>
                <a:path w="2721" h="14028" extrusionOk="0">
                  <a:moveTo>
                    <a:pt x="1" y="0"/>
                  </a:moveTo>
                  <a:lnTo>
                    <a:pt x="1" y="12310"/>
                  </a:lnTo>
                  <a:lnTo>
                    <a:pt x="2720" y="14028"/>
                  </a:lnTo>
                  <a:lnTo>
                    <a:pt x="2720" y="1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7856155" y="2468427"/>
              <a:ext cx="120412" cy="273841"/>
            </a:xfrm>
            <a:custGeom>
              <a:avLst/>
              <a:gdLst/>
              <a:ahLst/>
              <a:cxnLst/>
              <a:rect l="l" t="t" r="r" b="b"/>
              <a:pathLst>
                <a:path w="7301" h="16604" extrusionOk="0">
                  <a:moveTo>
                    <a:pt x="7300" y="0"/>
                  </a:moveTo>
                  <a:lnTo>
                    <a:pt x="0" y="4151"/>
                  </a:lnTo>
                  <a:lnTo>
                    <a:pt x="0" y="16604"/>
                  </a:lnTo>
                  <a:lnTo>
                    <a:pt x="7300" y="12310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7934049" y="2711560"/>
              <a:ext cx="920677" cy="531174"/>
            </a:xfrm>
            <a:custGeom>
              <a:avLst/>
              <a:gdLst/>
              <a:ahLst/>
              <a:cxnLst/>
              <a:rect l="l" t="t" r="r" b="b"/>
              <a:pathLst>
                <a:path w="55824" h="32207" extrusionOk="0">
                  <a:moveTo>
                    <a:pt x="12167" y="1"/>
                  </a:moveTo>
                  <a:lnTo>
                    <a:pt x="1" y="7015"/>
                  </a:lnTo>
                  <a:lnTo>
                    <a:pt x="43800" y="32206"/>
                  </a:lnTo>
                  <a:lnTo>
                    <a:pt x="55823" y="25336"/>
                  </a:lnTo>
                  <a:lnTo>
                    <a:pt x="12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7934049" y="2827238"/>
              <a:ext cx="722388" cy="1128417"/>
            </a:xfrm>
            <a:custGeom>
              <a:avLst/>
              <a:gdLst/>
              <a:ahLst/>
              <a:cxnLst/>
              <a:rect l="l" t="t" r="r" b="b"/>
              <a:pathLst>
                <a:path w="43801" h="68420" extrusionOk="0">
                  <a:moveTo>
                    <a:pt x="1" y="1"/>
                  </a:moveTo>
                  <a:lnTo>
                    <a:pt x="1" y="43227"/>
                  </a:lnTo>
                  <a:lnTo>
                    <a:pt x="20040" y="54821"/>
                  </a:lnTo>
                  <a:lnTo>
                    <a:pt x="20612" y="55108"/>
                  </a:lnTo>
                  <a:lnTo>
                    <a:pt x="43800" y="68419"/>
                  </a:lnTo>
                  <a:lnTo>
                    <a:pt x="43800" y="25192"/>
                  </a:lnTo>
                  <a:lnTo>
                    <a:pt x="20612" y="11881"/>
                  </a:lnTo>
                  <a:lnTo>
                    <a:pt x="20040" y="11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8656421" y="3129397"/>
              <a:ext cx="198306" cy="826258"/>
            </a:xfrm>
            <a:custGeom>
              <a:avLst/>
              <a:gdLst/>
              <a:ahLst/>
              <a:cxnLst/>
              <a:rect l="l" t="t" r="r" b="b"/>
              <a:pathLst>
                <a:path w="12024" h="50099" extrusionOk="0">
                  <a:moveTo>
                    <a:pt x="12023" y="1"/>
                  </a:moveTo>
                  <a:lnTo>
                    <a:pt x="0" y="6871"/>
                  </a:lnTo>
                  <a:lnTo>
                    <a:pt x="0" y="50098"/>
                  </a:lnTo>
                  <a:lnTo>
                    <a:pt x="12023" y="43228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8264542" y="3016094"/>
              <a:ext cx="9467" cy="720013"/>
            </a:xfrm>
            <a:custGeom>
              <a:avLst/>
              <a:gdLst/>
              <a:ahLst/>
              <a:cxnLst/>
              <a:rect l="l" t="t" r="r" b="b"/>
              <a:pathLst>
                <a:path w="574" h="43657" extrusionOk="0">
                  <a:moveTo>
                    <a:pt x="1" y="0"/>
                  </a:moveTo>
                  <a:lnTo>
                    <a:pt x="1" y="43370"/>
                  </a:lnTo>
                  <a:lnTo>
                    <a:pt x="573" y="43657"/>
                  </a:lnTo>
                  <a:lnTo>
                    <a:pt x="573" y="4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7511495" y="2798904"/>
              <a:ext cx="14184" cy="184155"/>
            </a:xfrm>
            <a:custGeom>
              <a:avLst/>
              <a:gdLst/>
              <a:ahLst/>
              <a:cxnLst/>
              <a:rect l="l" t="t" r="r" b="b"/>
              <a:pathLst>
                <a:path w="860" h="11166" extrusionOk="0">
                  <a:moveTo>
                    <a:pt x="1" y="1"/>
                  </a:moveTo>
                  <a:lnTo>
                    <a:pt x="1" y="10736"/>
                  </a:lnTo>
                  <a:lnTo>
                    <a:pt x="859" y="11166"/>
                  </a:lnTo>
                  <a:lnTo>
                    <a:pt x="859" y="5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7579955" y="2836688"/>
              <a:ext cx="14184" cy="181780"/>
            </a:xfrm>
            <a:custGeom>
              <a:avLst/>
              <a:gdLst/>
              <a:ahLst/>
              <a:cxnLst/>
              <a:rect l="l" t="t" r="r" b="b"/>
              <a:pathLst>
                <a:path w="860" h="11022" extrusionOk="0">
                  <a:moveTo>
                    <a:pt x="1" y="0"/>
                  </a:moveTo>
                  <a:lnTo>
                    <a:pt x="1" y="10592"/>
                  </a:lnTo>
                  <a:lnTo>
                    <a:pt x="859" y="11022"/>
                  </a:lnTo>
                  <a:lnTo>
                    <a:pt x="859" y="4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8229133" y="3216742"/>
              <a:ext cx="14184" cy="184155"/>
            </a:xfrm>
            <a:custGeom>
              <a:avLst/>
              <a:gdLst/>
              <a:ahLst/>
              <a:cxnLst/>
              <a:rect l="l" t="t" r="r" b="b"/>
              <a:pathLst>
                <a:path w="860" h="11166" extrusionOk="0">
                  <a:moveTo>
                    <a:pt x="1" y="1"/>
                  </a:moveTo>
                  <a:lnTo>
                    <a:pt x="1" y="10736"/>
                  </a:lnTo>
                  <a:lnTo>
                    <a:pt x="859" y="11165"/>
                  </a:lnTo>
                  <a:lnTo>
                    <a:pt x="859" y="5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8297593" y="3254526"/>
              <a:ext cx="14184" cy="181780"/>
            </a:xfrm>
            <a:custGeom>
              <a:avLst/>
              <a:gdLst/>
              <a:ahLst/>
              <a:cxnLst/>
              <a:rect l="l" t="t" r="r" b="b"/>
              <a:pathLst>
                <a:path w="860" h="11022" extrusionOk="0">
                  <a:moveTo>
                    <a:pt x="1" y="0"/>
                  </a:moveTo>
                  <a:lnTo>
                    <a:pt x="1" y="10592"/>
                  </a:lnTo>
                  <a:lnTo>
                    <a:pt x="716" y="11021"/>
                  </a:lnTo>
                  <a:lnTo>
                    <a:pt x="859" y="4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7910448" y="2813071"/>
              <a:ext cx="11825" cy="717655"/>
            </a:xfrm>
            <a:custGeom>
              <a:avLst/>
              <a:gdLst/>
              <a:ahLst/>
              <a:cxnLst/>
              <a:rect l="l" t="t" r="r" b="b"/>
              <a:pathLst>
                <a:path w="717" h="43514" extrusionOk="0">
                  <a:moveTo>
                    <a:pt x="0" y="1"/>
                  </a:moveTo>
                  <a:lnTo>
                    <a:pt x="0" y="43228"/>
                  </a:lnTo>
                  <a:lnTo>
                    <a:pt x="716" y="43514"/>
                  </a:lnTo>
                  <a:lnTo>
                    <a:pt x="716" y="2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8219699" y="1559957"/>
              <a:ext cx="516990" cy="1170902"/>
            </a:xfrm>
            <a:custGeom>
              <a:avLst/>
              <a:gdLst/>
              <a:ahLst/>
              <a:cxnLst/>
              <a:rect l="l" t="t" r="r" b="b"/>
              <a:pathLst>
                <a:path w="31347" h="70996" extrusionOk="0">
                  <a:moveTo>
                    <a:pt x="4008" y="10020"/>
                  </a:moveTo>
                  <a:lnTo>
                    <a:pt x="13598" y="15602"/>
                  </a:lnTo>
                  <a:lnTo>
                    <a:pt x="13598" y="17033"/>
                  </a:lnTo>
                  <a:lnTo>
                    <a:pt x="4008" y="11594"/>
                  </a:lnTo>
                  <a:lnTo>
                    <a:pt x="4008" y="10020"/>
                  </a:lnTo>
                  <a:close/>
                  <a:moveTo>
                    <a:pt x="4008" y="13884"/>
                  </a:moveTo>
                  <a:lnTo>
                    <a:pt x="13598" y="19466"/>
                  </a:lnTo>
                  <a:lnTo>
                    <a:pt x="13598" y="20898"/>
                  </a:lnTo>
                  <a:lnTo>
                    <a:pt x="4008" y="15459"/>
                  </a:lnTo>
                  <a:lnTo>
                    <a:pt x="4008" y="13884"/>
                  </a:lnTo>
                  <a:close/>
                  <a:moveTo>
                    <a:pt x="4008" y="17749"/>
                  </a:moveTo>
                  <a:lnTo>
                    <a:pt x="13598" y="23331"/>
                  </a:lnTo>
                  <a:lnTo>
                    <a:pt x="13598" y="24762"/>
                  </a:lnTo>
                  <a:lnTo>
                    <a:pt x="4008" y="19323"/>
                  </a:lnTo>
                  <a:lnTo>
                    <a:pt x="4008" y="17749"/>
                  </a:lnTo>
                  <a:close/>
                  <a:moveTo>
                    <a:pt x="4008" y="21757"/>
                  </a:moveTo>
                  <a:lnTo>
                    <a:pt x="13455" y="27196"/>
                  </a:lnTo>
                  <a:lnTo>
                    <a:pt x="13455" y="28627"/>
                  </a:lnTo>
                  <a:lnTo>
                    <a:pt x="4008" y="23188"/>
                  </a:lnTo>
                  <a:lnTo>
                    <a:pt x="4008" y="21757"/>
                  </a:lnTo>
                  <a:close/>
                  <a:moveTo>
                    <a:pt x="17827" y="19060"/>
                  </a:moveTo>
                  <a:cubicBezTo>
                    <a:pt x="18082" y="19060"/>
                    <a:pt x="18388" y="19142"/>
                    <a:pt x="18751" y="19323"/>
                  </a:cubicBezTo>
                  <a:cubicBezTo>
                    <a:pt x="18751" y="19323"/>
                    <a:pt x="18751" y="19323"/>
                    <a:pt x="18894" y="19466"/>
                  </a:cubicBezTo>
                  <a:cubicBezTo>
                    <a:pt x="20468" y="20325"/>
                    <a:pt x="22043" y="24333"/>
                    <a:pt x="22043" y="24333"/>
                  </a:cubicBezTo>
                  <a:cubicBezTo>
                    <a:pt x="22043" y="24333"/>
                    <a:pt x="23215" y="22477"/>
                    <a:pt x="24752" y="22477"/>
                  </a:cubicBezTo>
                  <a:cubicBezTo>
                    <a:pt x="25076" y="22477"/>
                    <a:pt x="25416" y="22559"/>
                    <a:pt x="25764" y="22759"/>
                  </a:cubicBezTo>
                  <a:cubicBezTo>
                    <a:pt x="25908" y="22902"/>
                    <a:pt x="26194" y="23188"/>
                    <a:pt x="26480" y="23474"/>
                  </a:cubicBezTo>
                  <a:cubicBezTo>
                    <a:pt x="28770" y="26051"/>
                    <a:pt x="27339" y="28770"/>
                    <a:pt x="25621" y="29629"/>
                  </a:cubicBezTo>
                  <a:cubicBezTo>
                    <a:pt x="24047" y="30631"/>
                    <a:pt x="21757" y="30774"/>
                    <a:pt x="21757" y="30774"/>
                  </a:cubicBezTo>
                  <a:cubicBezTo>
                    <a:pt x="21757" y="30822"/>
                    <a:pt x="21757" y="30838"/>
                    <a:pt x="21751" y="30838"/>
                  </a:cubicBezTo>
                  <a:cubicBezTo>
                    <a:pt x="21741" y="30838"/>
                    <a:pt x="21709" y="30774"/>
                    <a:pt x="21613" y="30774"/>
                  </a:cubicBezTo>
                  <a:cubicBezTo>
                    <a:pt x="20612" y="30202"/>
                    <a:pt x="17892" y="25049"/>
                    <a:pt x="17606" y="24333"/>
                  </a:cubicBezTo>
                  <a:cubicBezTo>
                    <a:pt x="16622" y="22119"/>
                    <a:pt x="16272" y="19060"/>
                    <a:pt x="17827" y="19060"/>
                  </a:cubicBezTo>
                  <a:close/>
                  <a:moveTo>
                    <a:pt x="6441" y="29057"/>
                  </a:moveTo>
                  <a:lnTo>
                    <a:pt x="8588" y="30202"/>
                  </a:lnTo>
                  <a:lnTo>
                    <a:pt x="8588" y="32492"/>
                  </a:lnTo>
                  <a:lnTo>
                    <a:pt x="10449" y="33637"/>
                  </a:lnTo>
                  <a:lnTo>
                    <a:pt x="10449" y="36070"/>
                  </a:lnTo>
                  <a:lnTo>
                    <a:pt x="8588" y="34925"/>
                  </a:lnTo>
                  <a:lnTo>
                    <a:pt x="8588" y="37215"/>
                  </a:lnTo>
                  <a:lnTo>
                    <a:pt x="6441" y="35927"/>
                  </a:lnTo>
                  <a:lnTo>
                    <a:pt x="6441" y="33780"/>
                  </a:lnTo>
                  <a:lnTo>
                    <a:pt x="4437" y="32635"/>
                  </a:lnTo>
                  <a:lnTo>
                    <a:pt x="4437" y="30058"/>
                  </a:lnTo>
                  <a:lnTo>
                    <a:pt x="6441" y="31204"/>
                  </a:lnTo>
                  <a:lnTo>
                    <a:pt x="6441" y="29057"/>
                  </a:lnTo>
                  <a:close/>
                  <a:moveTo>
                    <a:pt x="17463" y="34925"/>
                  </a:moveTo>
                  <a:lnTo>
                    <a:pt x="27625" y="40794"/>
                  </a:lnTo>
                  <a:lnTo>
                    <a:pt x="27625" y="42225"/>
                  </a:lnTo>
                  <a:lnTo>
                    <a:pt x="17463" y="36356"/>
                  </a:lnTo>
                  <a:lnTo>
                    <a:pt x="17463" y="34925"/>
                  </a:lnTo>
                  <a:close/>
                  <a:moveTo>
                    <a:pt x="14027" y="36500"/>
                  </a:moveTo>
                  <a:lnTo>
                    <a:pt x="27625" y="44372"/>
                  </a:lnTo>
                  <a:lnTo>
                    <a:pt x="27625" y="45803"/>
                  </a:lnTo>
                  <a:lnTo>
                    <a:pt x="14027" y="38074"/>
                  </a:lnTo>
                  <a:lnTo>
                    <a:pt x="14027" y="36500"/>
                  </a:lnTo>
                  <a:close/>
                  <a:moveTo>
                    <a:pt x="13455" y="40078"/>
                  </a:moveTo>
                  <a:lnTo>
                    <a:pt x="27625" y="48237"/>
                  </a:lnTo>
                  <a:lnTo>
                    <a:pt x="27625" y="49668"/>
                  </a:lnTo>
                  <a:lnTo>
                    <a:pt x="13455" y="41509"/>
                  </a:lnTo>
                  <a:lnTo>
                    <a:pt x="13455" y="40078"/>
                  </a:lnTo>
                  <a:close/>
                  <a:moveTo>
                    <a:pt x="3722" y="38360"/>
                  </a:moveTo>
                  <a:lnTo>
                    <a:pt x="27625" y="52101"/>
                  </a:lnTo>
                  <a:lnTo>
                    <a:pt x="27482" y="53533"/>
                  </a:lnTo>
                  <a:lnTo>
                    <a:pt x="3722" y="39792"/>
                  </a:lnTo>
                  <a:lnTo>
                    <a:pt x="3722" y="38360"/>
                  </a:lnTo>
                  <a:close/>
                  <a:moveTo>
                    <a:pt x="3722" y="42225"/>
                  </a:moveTo>
                  <a:lnTo>
                    <a:pt x="27482" y="55966"/>
                  </a:lnTo>
                  <a:lnTo>
                    <a:pt x="27482" y="57397"/>
                  </a:lnTo>
                  <a:lnTo>
                    <a:pt x="3722" y="43656"/>
                  </a:lnTo>
                  <a:lnTo>
                    <a:pt x="3722" y="42225"/>
                  </a:lnTo>
                  <a:close/>
                  <a:moveTo>
                    <a:pt x="3722" y="46090"/>
                  </a:moveTo>
                  <a:lnTo>
                    <a:pt x="27482" y="59831"/>
                  </a:lnTo>
                  <a:lnTo>
                    <a:pt x="27482" y="61262"/>
                  </a:lnTo>
                  <a:lnTo>
                    <a:pt x="3722" y="47521"/>
                  </a:lnTo>
                  <a:lnTo>
                    <a:pt x="3722" y="46090"/>
                  </a:lnTo>
                  <a:close/>
                  <a:moveTo>
                    <a:pt x="143" y="0"/>
                  </a:moveTo>
                  <a:lnTo>
                    <a:pt x="0" y="52960"/>
                  </a:lnTo>
                  <a:lnTo>
                    <a:pt x="31204" y="70995"/>
                  </a:lnTo>
                  <a:lnTo>
                    <a:pt x="31347" y="1803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8285785" y="1725195"/>
              <a:ext cx="158180" cy="115695"/>
            </a:xfrm>
            <a:custGeom>
              <a:avLst/>
              <a:gdLst/>
              <a:ahLst/>
              <a:cxnLst/>
              <a:rect l="l" t="t" r="r" b="b"/>
              <a:pathLst>
                <a:path w="9591" h="7015" extrusionOk="0">
                  <a:moveTo>
                    <a:pt x="1" y="1"/>
                  </a:moveTo>
                  <a:lnTo>
                    <a:pt x="1" y="1575"/>
                  </a:lnTo>
                  <a:lnTo>
                    <a:pt x="9591" y="7014"/>
                  </a:lnTo>
                  <a:lnTo>
                    <a:pt x="9591" y="55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8285785" y="1788939"/>
              <a:ext cx="158180" cy="115678"/>
            </a:xfrm>
            <a:custGeom>
              <a:avLst/>
              <a:gdLst/>
              <a:ahLst/>
              <a:cxnLst/>
              <a:rect l="l" t="t" r="r" b="b"/>
              <a:pathLst>
                <a:path w="9591" h="7014" extrusionOk="0">
                  <a:moveTo>
                    <a:pt x="1" y="0"/>
                  </a:moveTo>
                  <a:lnTo>
                    <a:pt x="1" y="1575"/>
                  </a:lnTo>
                  <a:lnTo>
                    <a:pt x="9591" y="7014"/>
                  </a:lnTo>
                  <a:lnTo>
                    <a:pt x="9591" y="55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8285785" y="1852666"/>
              <a:ext cx="158180" cy="115695"/>
            </a:xfrm>
            <a:custGeom>
              <a:avLst/>
              <a:gdLst/>
              <a:ahLst/>
              <a:cxnLst/>
              <a:rect l="l" t="t" r="r" b="b"/>
              <a:pathLst>
                <a:path w="9591" h="7015" extrusionOk="0">
                  <a:moveTo>
                    <a:pt x="1" y="1"/>
                  </a:moveTo>
                  <a:lnTo>
                    <a:pt x="1" y="1575"/>
                  </a:lnTo>
                  <a:lnTo>
                    <a:pt x="9591" y="7014"/>
                  </a:lnTo>
                  <a:lnTo>
                    <a:pt x="9591" y="55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8285785" y="1918768"/>
              <a:ext cx="158180" cy="113336"/>
            </a:xfrm>
            <a:custGeom>
              <a:avLst/>
              <a:gdLst/>
              <a:ahLst/>
              <a:cxnLst/>
              <a:rect l="l" t="t" r="r" b="b"/>
              <a:pathLst>
                <a:path w="9591" h="6872" extrusionOk="0">
                  <a:moveTo>
                    <a:pt x="1" y="1"/>
                  </a:moveTo>
                  <a:lnTo>
                    <a:pt x="1" y="1432"/>
                  </a:lnTo>
                  <a:lnTo>
                    <a:pt x="9448" y="6871"/>
                  </a:lnTo>
                  <a:lnTo>
                    <a:pt x="9591" y="54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8451040" y="2161917"/>
              <a:ext cx="224282" cy="153463"/>
            </a:xfrm>
            <a:custGeom>
              <a:avLst/>
              <a:gdLst/>
              <a:ahLst/>
              <a:cxnLst/>
              <a:rect l="l" t="t" r="r" b="b"/>
              <a:pathLst>
                <a:path w="13599" h="9305" extrusionOk="0">
                  <a:moveTo>
                    <a:pt x="0" y="1"/>
                  </a:moveTo>
                  <a:lnTo>
                    <a:pt x="0" y="1575"/>
                  </a:lnTo>
                  <a:lnTo>
                    <a:pt x="13598" y="9304"/>
                  </a:lnTo>
                  <a:lnTo>
                    <a:pt x="13598" y="78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8507691" y="2135958"/>
              <a:ext cx="167630" cy="120395"/>
            </a:xfrm>
            <a:custGeom>
              <a:avLst/>
              <a:gdLst/>
              <a:ahLst/>
              <a:cxnLst/>
              <a:rect l="l" t="t" r="r" b="b"/>
              <a:pathLst>
                <a:path w="10164" h="7300" extrusionOk="0">
                  <a:moveTo>
                    <a:pt x="1" y="0"/>
                  </a:moveTo>
                  <a:lnTo>
                    <a:pt x="1" y="1431"/>
                  </a:lnTo>
                  <a:lnTo>
                    <a:pt x="10163" y="7300"/>
                  </a:lnTo>
                  <a:lnTo>
                    <a:pt x="10163" y="58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8441589" y="2220927"/>
              <a:ext cx="233732" cy="158196"/>
            </a:xfrm>
            <a:custGeom>
              <a:avLst/>
              <a:gdLst/>
              <a:ahLst/>
              <a:cxnLst/>
              <a:rect l="l" t="t" r="r" b="b"/>
              <a:pathLst>
                <a:path w="14172" h="9592" extrusionOk="0">
                  <a:moveTo>
                    <a:pt x="1" y="1"/>
                  </a:moveTo>
                  <a:lnTo>
                    <a:pt x="1" y="1432"/>
                  </a:lnTo>
                  <a:lnTo>
                    <a:pt x="14171" y="9591"/>
                  </a:lnTo>
                  <a:lnTo>
                    <a:pt x="14171" y="8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8281068" y="2192609"/>
              <a:ext cx="394253" cy="250241"/>
            </a:xfrm>
            <a:custGeom>
              <a:avLst/>
              <a:gdLst/>
              <a:ahLst/>
              <a:cxnLst/>
              <a:rect l="l" t="t" r="r" b="b"/>
              <a:pathLst>
                <a:path w="23905" h="15173" extrusionOk="0">
                  <a:moveTo>
                    <a:pt x="1" y="0"/>
                  </a:moveTo>
                  <a:lnTo>
                    <a:pt x="1" y="1432"/>
                  </a:lnTo>
                  <a:lnTo>
                    <a:pt x="23761" y="15173"/>
                  </a:lnTo>
                  <a:lnTo>
                    <a:pt x="23904" y="137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8281068" y="2256336"/>
              <a:ext cx="391878" cy="250257"/>
            </a:xfrm>
            <a:custGeom>
              <a:avLst/>
              <a:gdLst/>
              <a:ahLst/>
              <a:cxnLst/>
              <a:rect l="l" t="t" r="r" b="b"/>
              <a:pathLst>
                <a:path w="23761" h="15174" extrusionOk="0">
                  <a:moveTo>
                    <a:pt x="1" y="1"/>
                  </a:moveTo>
                  <a:lnTo>
                    <a:pt x="1" y="1432"/>
                  </a:lnTo>
                  <a:lnTo>
                    <a:pt x="23761" y="15173"/>
                  </a:lnTo>
                  <a:lnTo>
                    <a:pt x="23761" y="137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8281068" y="2320080"/>
              <a:ext cx="391878" cy="250241"/>
            </a:xfrm>
            <a:custGeom>
              <a:avLst/>
              <a:gdLst/>
              <a:ahLst/>
              <a:cxnLst/>
              <a:rect l="l" t="t" r="r" b="b"/>
              <a:pathLst>
                <a:path w="23761" h="15173" extrusionOk="0">
                  <a:moveTo>
                    <a:pt x="1" y="1"/>
                  </a:moveTo>
                  <a:lnTo>
                    <a:pt x="1" y="1432"/>
                  </a:lnTo>
                  <a:lnTo>
                    <a:pt x="23761" y="15173"/>
                  </a:lnTo>
                  <a:lnTo>
                    <a:pt x="23761" y="137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8488049" y="1874288"/>
              <a:ext cx="206156" cy="194265"/>
            </a:xfrm>
            <a:custGeom>
              <a:avLst/>
              <a:gdLst/>
              <a:ahLst/>
              <a:cxnLst/>
              <a:rect l="l" t="t" r="r" b="b"/>
              <a:pathLst>
                <a:path w="12500" h="11779" extrusionOk="0">
                  <a:moveTo>
                    <a:pt x="1556" y="1"/>
                  </a:moveTo>
                  <a:cubicBezTo>
                    <a:pt x="1" y="1"/>
                    <a:pt x="351" y="3060"/>
                    <a:pt x="1335" y="5274"/>
                  </a:cubicBezTo>
                  <a:cubicBezTo>
                    <a:pt x="1621" y="5990"/>
                    <a:pt x="4341" y="11143"/>
                    <a:pt x="5342" y="11715"/>
                  </a:cubicBezTo>
                  <a:cubicBezTo>
                    <a:pt x="5438" y="11715"/>
                    <a:pt x="5470" y="11779"/>
                    <a:pt x="5480" y="11779"/>
                  </a:cubicBezTo>
                  <a:cubicBezTo>
                    <a:pt x="5486" y="11779"/>
                    <a:pt x="5486" y="11763"/>
                    <a:pt x="5486" y="11715"/>
                  </a:cubicBezTo>
                  <a:cubicBezTo>
                    <a:pt x="5486" y="11715"/>
                    <a:pt x="7776" y="11572"/>
                    <a:pt x="9350" y="10570"/>
                  </a:cubicBezTo>
                  <a:cubicBezTo>
                    <a:pt x="11068" y="9711"/>
                    <a:pt x="12499" y="6992"/>
                    <a:pt x="10209" y="4415"/>
                  </a:cubicBezTo>
                  <a:cubicBezTo>
                    <a:pt x="9923" y="4129"/>
                    <a:pt x="9637" y="3843"/>
                    <a:pt x="9493" y="3700"/>
                  </a:cubicBezTo>
                  <a:cubicBezTo>
                    <a:pt x="9145" y="3500"/>
                    <a:pt x="8805" y="3418"/>
                    <a:pt x="8481" y="3418"/>
                  </a:cubicBezTo>
                  <a:cubicBezTo>
                    <a:pt x="6944" y="3418"/>
                    <a:pt x="5772" y="5274"/>
                    <a:pt x="5772" y="5274"/>
                  </a:cubicBezTo>
                  <a:cubicBezTo>
                    <a:pt x="5772" y="5274"/>
                    <a:pt x="4197" y="1266"/>
                    <a:pt x="2623" y="407"/>
                  </a:cubicBezTo>
                  <a:cubicBezTo>
                    <a:pt x="2480" y="264"/>
                    <a:pt x="2480" y="264"/>
                    <a:pt x="2480" y="264"/>
                  </a:cubicBezTo>
                  <a:cubicBezTo>
                    <a:pt x="2117" y="83"/>
                    <a:pt x="1811" y="1"/>
                    <a:pt x="1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8325927" y="2039163"/>
              <a:ext cx="35426" cy="134579"/>
            </a:xfrm>
            <a:custGeom>
              <a:avLst/>
              <a:gdLst/>
              <a:ahLst/>
              <a:cxnLst/>
              <a:rect l="l" t="t" r="r" b="b"/>
              <a:pathLst>
                <a:path w="2148" h="8160" extrusionOk="0">
                  <a:moveTo>
                    <a:pt x="0" y="1"/>
                  </a:moveTo>
                  <a:lnTo>
                    <a:pt x="0" y="2148"/>
                  </a:lnTo>
                  <a:lnTo>
                    <a:pt x="2147" y="3436"/>
                  </a:lnTo>
                  <a:lnTo>
                    <a:pt x="2147" y="1146"/>
                  </a:lnTo>
                  <a:lnTo>
                    <a:pt x="0" y="1"/>
                  </a:lnTo>
                  <a:close/>
                  <a:moveTo>
                    <a:pt x="0" y="4724"/>
                  </a:moveTo>
                  <a:lnTo>
                    <a:pt x="0" y="6871"/>
                  </a:lnTo>
                  <a:lnTo>
                    <a:pt x="2147" y="8159"/>
                  </a:lnTo>
                  <a:lnTo>
                    <a:pt x="2147" y="5869"/>
                  </a:lnTo>
                  <a:lnTo>
                    <a:pt x="0" y="47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8292877" y="2055689"/>
              <a:ext cx="99153" cy="99169"/>
            </a:xfrm>
            <a:custGeom>
              <a:avLst/>
              <a:gdLst/>
              <a:ahLst/>
              <a:cxnLst/>
              <a:rect l="l" t="t" r="r" b="b"/>
              <a:pathLst>
                <a:path w="6012" h="6013" extrusionOk="0">
                  <a:moveTo>
                    <a:pt x="0" y="0"/>
                  </a:moveTo>
                  <a:lnTo>
                    <a:pt x="0" y="2577"/>
                  </a:lnTo>
                  <a:lnTo>
                    <a:pt x="2004" y="3722"/>
                  </a:lnTo>
                  <a:lnTo>
                    <a:pt x="4151" y="4867"/>
                  </a:lnTo>
                  <a:lnTo>
                    <a:pt x="6012" y="6012"/>
                  </a:lnTo>
                  <a:lnTo>
                    <a:pt x="6012" y="3579"/>
                  </a:lnTo>
                  <a:lnTo>
                    <a:pt x="4151" y="2434"/>
                  </a:lnTo>
                  <a:lnTo>
                    <a:pt x="2004" y="1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38"/>
          <p:cNvGrpSpPr/>
          <p:nvPr/>
        </p:nvGrpSpPr>
        <p:grpSpPr>
          <a:xfrm>
            <a:off x="7296256" y="3676764"/>
            <a:ext cx="1425954" cy="1397411"/>
            <a:chOff x="5243499" y="2046616"/>
            <a:chExt cx="2197879" cy="2482787"/>
          </a:xfrm>
        </p:grpSpPr>
        <p:sp>
          <p:nvSpPr>
            <p:cNvPr id="702" name="Google Shape;702;p38"/>
            <p:cNvSpPr/>
            <p:nvPr/>
          </p:nvSpPr>
          <p:spPr>
            <a:xfrm>
              <a:off x="6865128" y="2729550"/>
              <a:ext cx="238996" cy="290497"/>
            </a:xfrm>
            <a:custGeom>
              <a:avLst/>
              <a:gdLst/>
              <a:ahLst/>
              <a:cxnLst/>
              <a:rect l="l" t="t" r="r" b="b"/>
              <a:pathLst>
                <a:path w="16423" h="19962" extrusionOk="0">
                  <a:moveTo>
                    <a:pt x="12616" y="9794"/>
                  </a:moveTo>
                  <a:lnTo>
                    <a:pt x="12616" y="9794"/>
                  </a:lnTo>
                  <a:cubicBezTo>
                    <a:pt x="12500" y="9991"/>
                    <a:pt x="12388" y="10191"/>
                    <a:pt x="12280" y="10393"/>
                  </a:cubicBezTo>
                  <a:lnTo>
                    <a:pt x="12280" y="10393"/>
                  </a:lnTo>
                  <a:cubicBezTo>
                    <a:pt x="12370" y="10230"/>
                    <a:pt x="12481" y="10031"/>
                    <a:pt x="12616" y="9794"/>
                  </a:cubicBezTo>
                  <a:close/>
                  <a:moveTo>
                    <a:pt x="7195" y="0"/>
                  </a:moveTo>
                  <a:cubicBezTo>
                    <a:pt x="4807" y="0"/>
                    <a:pt x="2569" y="1085"/>
                    <a:pt x="1869" y="2084"/>
                  </a:cubicBezTo>
                  <a:cubicBezTo>
                    <a:pt x="1169" y="3369"/>
                    <a:pt x="468" y="3369"/>
                    <a:pt x="468" y="3369"/>
                  </a:cubicBezTo>
                  <a:lnTo>
                    <a:pt x="117" y="3369"/>
                  </a:lnTo>
                  <a:cubicBezTo>
                    <a:pt x="117" y="3369"/>
                    <a:pt x="1" y="3720"/>
                    <a:pt x="5023" y="7691"/>
                  </a:cubicBezTo>
                  <a:cubicBezTo>
                    <a:pt x="10046" y="11779"/>
                    <a:pt x="5958" y="17503"/>
                    <a:pt x="8060" y="19138"/>
                  </a:cubicBezTo>
                  <a:cubicBezTo>
                    <a:pt x="8864" y="19763"/>
                    <a:pt x="9463" y="19962"/>
                    <a:pt x="9850" y="19962"/>
                  </a:cubicBezTo>
                  <a:cubicBezTo>
                    <a:pt x="10477" y="19962"/>
                    <a:pt x="10551" y="19444"/>
                    <a:pt x="10046" y="19372"/>
                  </a:cubicBezTo>
                  <a:cubicBezTo>
                    <a:pt x="9267" y="19260"/>
                    <a:pt x="10079" y="14481"/>
                    <a:pt x="12280" y="10393"/>
                  </a:cubicBezTo>
                  <a:lnTo>
                    <a:pt x="12280" y="10393"/>
                  </a:lnTo>
                  <a:cubicBezTo>
                    <a:pt x="12051" y="10807"/>
                    <a:pt x="11959" y="10990"/>
                    <a:pt x="11955" y="10990"/>
                  </a:cubicBezTo>
                  <a:cubicBezTo>
                    <a:pt x="11929" y="10990"/>
                    <a:pt x="16423" y="1662"/>
                    <a:pt x="8411" y="99"/>
                  </a:cubicBezTo>
                  <a:cubicBezTo>
                    <a:pt x="8006" y="31"/>
                    <a:pt x="7598" y="0"/>
                    <a:pt x="7195" y="0"/>
                  </a:cubicBezTo>
                  <a:close/>
                </a:path>
              </a:pathLst>
            </a:custGeom>
            <a:solidFill>
              <a:srgbClr val="133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6627151" y="2421604"/>
              <a:ext cx="318874" cy="435935"/>
            </a:xfrm>
            <a:custGeom>
              <a:avLst/>
              <a:gdLst/>
              <a:ahLst/>
              <a:cxnLst/>
              <a:rect l="l" t="t" r="r" b="b"/>
              <a:pathLst>
                <a:path w="21912" h="29956" extrusionOk="0">
                  <a:moveTo>
                    <a:pt x="19361" y="3102"/>
                  </a:moveTo>
                  <a:cubicBezTo>
                    <a:pt x="19168" y="3102"/>
                    <a:pt x="18945" y="3156"/>
                    <a:pt x="18690" y="3272"/>
                  </a:cubicBezTo>
                  <a:cubicBezTo>
                    <a:pt x="15069" y="4907"/>
                    <a:pt x="14134" y="1"/>
                    <a:pt x="8294" y="17755"/>
                  </a:cubicBezTo>
                  <a:cubicBezTo>
                    <a:pt x="8294" y="17755"/>
                    <a:pt x="5607" y="22778"/>
                    <a:pt x="3972" y="23129"/>
                  </a:cubicBezTo>
                  <a:cubicBezTo>
                    <a:pt x="2337" y="23479"/>
                    <a:pt x="1" y="25114"/>
                    <a:pt x="1" y="25114"/>
                  </a:cubicBezTo>
                  <a:lnTo>
                    <a:pt x="2454" y="29903"/>
                  </a:lnTo>
                  <a:cubicBezTo>
                    <a:pt x="2454" y="29903"/>
                    <a:pt x="3180" y="29955"/>
                    <a:pt x="4271" y="29955"/>
                  </a:cubicBezTo>
                  <a:cubicBezTo>
                    <a:pt x="6451" y="29955"/>
                    <a:pt x="10085" y="29748"/>
                    <a:pt x="12265" y="28502"/>
                  </a:cubicBezTo>
                  <a:cubicBezTo>
                    <a:pt x="15653" y="26516"/>
                    <a:pt x="18690" y="14018"/>
                    <a:pt x="19040" y="13200"/>
                  </a:cubicBezTo>
                  <a:cubicBezTo>
                    <a:pt x="19366" y="12440"/>
                    <a:pt x="21912" y="3102"/>
                    <a:pt x="19361" y="31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6827728" y="2502152"/>
              <a:ext cx="495513" cy="686936"/>
            </a:xfrm>
            <a:custGeom>
              <a:avLst/>
              <a:gdLst/>
              <a:ahLst/>
              <a:cxnLst/>
              <a:rect l="l" t="t" r="r" b="b"/>
              <a:pathLst>
                <a:path w="34050" h="47204" extrusionOk="0">
                  <a:moveTo>
                    <a:pt x="8248" y="1"/>
                  </a:moveTo>
                  <a:cubicBezTo>
                    <a:pt x="6708" y="1"/>
                    <a:pt x="6024" y="1672"/>
                    <a:pt x="3271" y="3343"/>
                  </a:cubicBezTo>
                  <a:cubicBezTo>
                    <a:pt x="1" y="5212"/>
                    <a:pt x="1169" y="18878"/>
                    <a:pt x="1753" y="22266"/>
                  </a:cubicBezTo>
                  <a:cubicBezTo>
                    <a:pt x="2454" y="25653"/>
                    <a:pt x="9345" y="29975"/>
                    <a:pt x="7944" y="32428"/>
                  </a:cubicBezTo>
                  <a:cubicBezTo>
                    <a:pt x="2804" y="41188"/>
                    <a:pt x="16938" y="43408"/>
                    <a:pt x="26633" y="45744"/>
                  </a:cubicBezTo>
                  <a:cubicBezTo>
                    <a:pt x="31480" y="46912"/>
                    <a:pt x="33144" y="47204"/>
                    <a:pt x="33597" y="47204"/>
                  </a:cubicBezTo>
                  <a:cubicBezTo>
                    <a:pt x="34050" y="47204"/>
                    <a:pt x="33290" y="46912"/>
                    <a:pt x="33290" y="46912"/>
                  </a:cubicBezTo>
                  <a:cubicBezTo>
                    <a:pt x="33290" y="46912"/>
                    <a:pt x="33641" y="36633"/>
                    <a:pt x="32239" y="34180"/>
                  </a:cubicBezTo>
                  <a:cubicBezTo>
                    <a:pt x="30721" y="31727"/>
                    <a:pt x="17872" y="27522"/>
                    <a:pt x="17872" y="26471"/>
                  </a:cubicBezTo>
                  <a:cubicBezTo>
                    <a:pt x="17872" y="20864"/>
                    <a:pt x="14368" y="189"/>
                    <a:pt x="14368" y="189"/>
                  </a:cubicBezTo>
                  <a:cubicBezTo>
                    <a:pt x="14368" y="189"/>
                    <a:pt x="13174" y="501"/>
                    <a:pt x="11651" y="501"/>
                  </a:cubicBezTo>
                  <a:cubicBezTo>
                    <a:pt x="10890" y="501"/>
                    <a:pt x="10046" y="423"/>
                    <a:pt x="9228" y="189"/>
                  </a:cubicBezTo>
                  <a:cubicBezTo>
                    <a:pt x="8858" y="60"/>
                    <a:pt x="8538" y="1"/>
                    <a:pt x="8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6848131" y="2960454"/>
              <a:ext cx="263488" cy="1192781"/>
            </a:xfrm>
            <a:custGeom>
              <a:avLst/>
              <a:gdLst/>
              <a:ahLst/>
              <a:cxnLst/>
              <a:rect l="l" t="t" r="r" b="b"/>
              <a:pathLst>
                <a:path w="18106" h="81964" extrusionOk="0">
                  <a:moveTo>
                    <a:pt x="4439" y="0"/>
                  </a:moveTo>
                  <a:cubicBezTo>
                    <a:pt x="4439" y="0"/>
                    <a:pt x="2103" y="1753"/>
                    <a:pt x="1052" y="14017"/>
                  </a:cubicBezTo>
                  <a:cubicBezTo>
                    <a:pt x="0" y="26165"/>
                    <a:pt x="2687" y="41934"/>
                    <a:pt x="4673" y="44036"/>
                  </a:cubicBezTo>
                  <a:cubicBezTo>
                    <a:pt x="6775" y="46139"/>
                    <a:pt x="7943" y="55834"/>
                    <a:pt x="7943" y="60272"/>
                  </a:cubicBezTo>
                  <a:cubicBezTo>
                    <a:pt x="7943" y="64594"/>
                    <a:pt x="7476" y="68682"/>
                    <a:pt x="5724" y="70902"/>
                  </a:cubicBezTo>
                  <a:cubicBezTo>
                    <a:pt x="4089" y="73121"/>
                    <a:pt x="1402" y="76158"/>
                    <a:pt x="818" y="76742"/>
                  </a:cubicBezTo>
                  <a:cubicBezTo>
                    <a:pt x="234" y="77326"/>
                    <a:pt x="117" y="81181"/>
                    <a:pt x="1285" y="81881"/>
                  </a:cubicBezTo>
                  <a:cubicBezTo>
                    <a:pt x="1397" y="81937"/>
                    <a:pt x="1541" y="81963"/>
                    <a:pt x="1713" y="81963"/>
                  </a:cubicBezTo>
                  <a:cubicBezTo>
                    <a:pt x="3338" y="81963"/>
                    <a:pt x="7387" y="79634"/>
                    <a:pt x="8761" y="78261"/>
                  </a:cubicBezTo>
                  <a:cubicBezTo>
                    <a:pt x="10163" y="76859"/>
                    <a:pt x="12499" y="72420"/>
                    <a:pt x="13667" y="72420"/>
                  </a:cubicBezTo>
                  <a:cubicBezTo>
                    <a:pt x="14952" y="72420"/>
                    <a:pt x="13433" y="69150"/>
                    <a:pt x="13433" y="65879"/>
                  </a:cubicBezTo>
                  <a:cubicBezTo>
                    <a:pt x="13433" y="62725"/>
                    <a:pt x="16704" y="54432"/>
                    <a:pt x="15886" y="50344"/>
                  </a:cubicBezTo>
                  <a:cubicBezTo>
                    <a:pt x="14952" y="46372"/>
                    <a:pt x="13784" y="46256"/>
                    <a:pt x="13316" y="40999"/>
                  </a:cubicBezTo>
                  <a:cubicBezTo>
                    <a:pt x="12966" y="35743"/>
                    <a:pt x="14601" y="15769"/>
                    <a:pt x="14601" y="15769"/>
                  </a:cubicBezTo>
                  <a:lnTo>
                    <a:pt x="18105" y="6658"/>
                  </a:lnTo>
                  <a:cubicBezTo>
                    <a:pt x="16821" y="2687"/>
                    <a:pt x="4439" y="0"/>
                    <a:pt x="4439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7026617" y="3028429"/>
              <a:ext cx="319573" cy="1212238"/>
            </a:xfrm>
            <a:custGeom>
              <a:avLst/>
              <a:gdLst/>
              <a:ahLst/>
              <a:cxnLst/>
              <a:rect l="l" t="t" r="r" b="b"/>
              <a:pathLst>
                <a:path w="21960" h="83301" extrusionOk="0">
                  <a:moveTo>
                    <a:pt x="5545" y="1"/>
                  </a:moveTo>
                  <a:cubicBezTo>
                    <a:pt x="3063" y="1"/>
                    <a:pt x="1321" y="1310"/>
                    <a:pt x="1519" y="4908"/>
                  </a:cubicBezTo>
                  <a:cubicBezTo>
                    <a:pt x="1519" y="4908"/>
                    <a:pt x="2570" y="35978"/>
                    <a:pt x="5023" y="41234"/>
                  </a:cubicBezTo>
                  <a:cubicBezTo>
                    <a:pt x="7476" y="46374"/>
                    <a:pt x="7592" y="48943"/>
                    <a:pt x="7826" y="51864"/>
                  </a:cubicBezTo>
                  <a:cubicBezTo>
                    <a:pt x="8060" y="54667"/>
                    <a:pt x="8060" y="70202"/>
                    <a:pt x="8060" y="70202"/>
                  </a:cubicBezTo>
                  <a:cubicBezTo>
                    <a:pt x="8060" y="70202"/>
                    <a:pt x="6191" y="74290"/>
                    <a:pt x="3738" y="76743"/>
                  </a:cubicBezTo>
                  <a:cubicBezTo>
                    <a:pt x="1285" y="79313"/>
                    <a:pt x="0" y="81766"/>
                    <a:pt x="1168" y="82467"/>
                  </a:cubicBezTo>
                  <a:cubicBezTo>
                    <a:pt x="2331" y="83140"/>
                    <a:pt x="2500" y="83300"/>
                    <a:pt x="2800" y="83300"/>
                  </a:cubicBezTo>
                  <a:cubicBezTo>
                    <a:pt x="3073" y="83300"/>
                    <a:pt x="3454" y="83168"/>
                    <a:pt x="4789" y="83168"/>
                  </a:cubicBezTo>
                  <a:cubicBezTo>
                    <a:pt x="7709" y="83168"/>
                    <a:pt x="10513" y="80014"/>
                    <a:pt x="11330" y="78379"/>
                  </a:cubicBezTo>
                  <a:cubicBezTo>
                    <a:pt x="11797" y="77444"/>
                    <a:pt x="13199" y="76042"/>
                    <a:pt x="14250" y="75108"/>
                  </a:cubicBezTo>
                  <a:cubicBezTo>
                    <a:pt x="15185" y="74174"/>
                    <a:pt x="15535" y="72772"/>
                    <a:pt x="15068" y="71604"/>
                  </a:cubicBezTo>
                  <a:cubicBezTo>
                    <a:pt x="14718" y="70436"/>
                    <a:pt x="14250" y="69034"/>
                    <a:pt x="14250" y="67866"/>
                  </a:cubicBezTo>
                  <a:cubicBezTo>
                    <a:pt x="14250" y="66464"/>
                    <a:pt x="13783" y="63311"/>
                    <a:pt x="15302" y="59222"/>
                  </a:cubicBezTo>
                  <a:cubicBezTo>
                    <a:pt x="16820" y="55134"/>
                    <a:pt x="18572" y="48359"/>
                    <a:pt x="14718" y="38548"/>
                  </a:cubicBezTo>
                  <a:cubicBezTo>
                    <a:pt x="12031" y="31423"/>
                    <a:pt x="21960" y="11916"/>
                    <a:pt x="19623" y="7711"/>
                  </a:cubicBezTo>
                  <a:cubicBezTo>
                    <a:pt x="18078" y="5006"/>
                    <a:pt x="10397" y="1"/>
                    <a:pt x="554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6985812" y="4082336"/>
              <a:ext cx="268595" cy="183565"/>
            </a:xfrm>
            <a:custGeom>
              <a:avLst/>
              <a:gdLst/>
              <a:ahLst/>
              <a:cxnLst/>
              <a:rect l="l" t="t" r="r" b="b"/>
              <a:pathLst>
                <a:path w="18457" h="12614" extrusionOk="0">
                  <a:moveTo>
                    <a:pt x="18106" y="0"/>
                  </a:moveTo>
                  <a:lnTo>
                    <a:pt x="9929" y="7710"/>
                  </a:lnTo>
                  <a:cubicBezTo>
                    <a:pt x="9929" y="7710"/>
                    <a:pt x="3739" y="7826"/>
                    <a:pt x="3271" y="8177"/>
                  </a:cubicBezTo>
                  <a:cubicBezTo>
                    <a:pt x="2804" y="8410"/>
                    <a:pt x="1" y="10747"/>
                    <a:pt x="2103" y="12031"/>
                  </a:cubicBezTo>
                  <a:cubicBezTo>
                    <a:pt x="2857" y="12450"/>
                    <a:pt x="3775" y="12614"/>
                    <a:pt x="4740" y="12614"/>
                  </a:cubicBezTo>
                  <a:cubicBezTo>
                    <a:pt x="6468" y="12614"/>
                    <a:pt x="8346" y="12089"/>
                    <a:pt x="9696" y="11564"/>
                  </a:cubicBezTo>
                  <a:cubicBezTo>
                    <a:pt x="11681" y="10747"/>
                    <a:pt x="15886" y="5374"/>
                    <a:pt x="15886" y="5374"/>
                  </a:cubicBezTo>
                  <a:lnTo>
                    <a:pt x="16237" y="5607"/>
                  </a:lnTo>
                  <a:lnTo>
                    <a:pt x="17872" y="4673"/>
                  </a:lnTo>
                  <a:cubicBezTo>
                    <a:pt x="17872" y="4673"/>
                    <a:pt x="18456" y="3621"/>
                    <a:pt x="18456" y="2687"/>
                  </a:cubicBezTo>
                  <a:cubicBezTo>
                    <a:pt x="18456" y="1636"/>
                    <a:pt x="18106" y="0"/>
                    <a:pt x="18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6810731" y="3976946"/>
              <a:ext cx="258394" cy="183725"/>
            </a:xfrm>
            <a:custGeom>
              <a:avLst/>
              <a:gdLst/>
              <a:ahLst/>
              <a:cxnLst/>
              <a:rect l="l" t="t" r="r" b="b"/>
              <a:pathLst>
                <a:path w="17756" h="12625" extrusionOk="0">
                  <a:moveTo>
                    <a:pt x="17405" y="0"/>
                  </a:moveTo>
                  <a:lnTo>
                    <a:pt x="9228" y="7710"/>
                  </a:lnTo>
                  <a:cubicBezTo>
                    <a:pt x="9228" y="7710"/>
                    <a:pt x="7360" y="7633"/>
                    <a:pt x="5670" y="7633"/>
                  </a:cubicBezTo>
                  <a:cubicBezTo>
                    <a:pt x="4404" y="7633"/>
                    <a:pt x="3238" y="7676"/>
                    <a:pt x="3038" y="7826"/>
                  </a:cubicBezTo>
                  <a:cubicBezTo>
                    <a:pt x="2570" y="8060"/>
                    <a:pt x="1" y="10863"/>
                    <a:pt x="2103" y="12031"/>
                  </a:cubicBezTo>
                  <a:cubicBezTo>
                    <a:pt x="2795" y="12454"/>
                    <a:pt x="3665" y="12624"/>
                    <a:pt x="4586" y="12624"/>
                  </a:cubicBezTo>
                  <a:cubicBezTo>
                    <a:pt x="6464" y="12624"/>
                    <a:pt x="8559" y="11919"/>
                    <a:pt x="9812" y="11214"/>
                  </a:cubicBezTo>
                  <a:cubicBezTo>
                    <a:pt x="11681" y="10046"/>
                    <a:pt x="15186" y="5257"/>
                    <a:pt x="15186" y="5257"/>
                  </a:cubicBezTo>
                  <a:lnTo>
                    <a:pt x="15536" y="5607"/>
                  </a:lnTo>
                  <a:lnTo>
                    <a:pt x="17171" y="4673"/>
                  </a:lnTo>
                  <a:cubicBezTo>
                    <a:pt x="17171" y="4673"/>
                    <a:pt x="17755" y="3621"/>
                    <a:pt x="17755" y="2570"/>
                  </a:cubicBezTo>
                  <a:cubicBezTo>
                    <a:pt x="17755" y="1519"/>
                    <a:pt x="17405" y="0"/>
                    <a:pt x="17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6990920" y="4043233"/>
              <a:ext cx="270284" cy="214213"/>
            </a:xfrm>
            <a:custGeom>
              <a:avLst/>
              <a:gdLst/>
              <a:ahLst/>
              <a:cxnLst/>
              <a:rect l="l" t="t" r="r" b="b"/>
              <a:pathLst>
                <a:path w="18573" h="14720" extrusionOk="0">
                  <a:moveTo>
                    <a:pt x="5373" y="7944"/>
                  </a:moveTo>
                  <a:cubicBezTo>
                    <a:pt x="5373" y="7944"/>
                    <a:pt x="5334" y="7983"/>
                    <a:pt x="5287" y="8051"/>
                  </a:cubicBezTo>
                  <a:lnTo>
                    <a:pt x="5287" y="8051"/>
                  </a:lnTo>
                  <a:cubicBezTo>
                    <a:pt x="5342" y="7983"/>
                    <a:pt x="5373" y="7944"/>
                    <a:pt x="5373" y="7944"/>
                  </a:cubicBezTo>
                  <a:close/>
                  <a:moveTo>
                    <a:pt x="17054" y="1"/>
                  </a:moveTo>
                  <a:cubicBezTo>
                    <a:pt x="17054" y="1"/>
                    <a:pt x="16937" y="468"/>
                    <a:pt x="16236" y="1870"/>
                  </a:cubicBezTo>
                  <a:cubicBezTo>
                    <a:pt x="15387" y="3568"/>
                    <a:pt x="11547" y="9898"/>
                    <a:pt x="7697" y="9898"/>
                  </a:cubicBezTo>
                  <a:cubicBezTo>
                    <a:pt x="7311" y="9898"/>
                    <a:pt x="6925" y="9834"/>
                    <a:pt x="6541" y="9696"/>
                  </a:cubicBezTo>
                  <a:cubicBezTo>
                    <a:pt x="4751" y="9130"/>
                    <a:pt x="5089" y="8337"/>
                    <a:pt x="5287" y="8051"/>
                  </a:cubicBezTo>
                  <a:lnTo>
                    <a:pt x="5287" y="8051"/>
                  </a:lnTo>
                  <a:cubicBezTo>
                    <a:pt x="4971" y="8443"/>
                    <a:pt x="3867" y="9800"/>
                    <a:pt x="3271" y="10397"/>
                  </a:cubicBezTo>
                  <a:cubicBezTo>
                    <a:pt x="2453" y="11097"/>
                    <a:pt x="0" y="14134"/>
                    <a:pt x="3154" y="14602"/>
                  </a:cubicBezTo>
                  <a:cubicBezTo>
                    <a:pt x="3737" y="14682"/>
                    <a:pt x="4294" y="14719"/>
                    <a:pt x="4825" y="14719"/>
                  </a:cubicBezTo>
                  <a:cubicBezTo>
                    <a:pt x="9717" y="14719"/>
                    <a:pt x="12459" y="11535"/>
                    <a:pt x="14250" y="9112"/>
                  </a:cubicBezTo>
                  <a:cubicBezTo>
                    <a:pt x="15886" y="6776"/>
                    <a:pt x="17404" y="6659"/>
                    <a:pt x="17988" y="4323"/>
                  </a:cubicBezTo>
                  <a:cubicBezTo>
                    <a:pt x="18572" y="1987"/>
                    <a:pt x="17054" y="1"/>
                    <a:pt x="17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6814136" y="3946343"/>
              <a:ext cx="263488" cy="206878"/>
            </a:xfrm>
            <a:custGeom>
              <a:avLst/>
              <a:gdLst/>
              <a:ahLst/>
              <a:cxnLst/>
              <a:rect l="l" t="t" r="r" b="b"/>
              <a:pathLst>
                <a:path w="18106" h="14216" extrusionOk="0">
                  <a:moveTo>
                    <a:pt x="15886" y="1"/>
                  </a:moveTo>
                  <a:cubicBezTo>
                    <a:pt x="15886" y="1"/>
                    <a:pt x="15302" y="1636"/>
                    <a:pt x="14484" y="3038"/>
                  </a:cubicBezTo>
                  <a:cubicBezTo>
                    <a:pt x="13592" y="4823"/>
                    <a:pt x="8439" y="9377"/>
                    <a:pt x="6044" y="9377"/>
                  </a:cubicBezTo>
                  <a:cubicBezTo>
                    <a:pt x="5931" y="9377"/>
                    <a:pt x="5824" y="9367"/>
                    <a:pt x="5724" y="9345"/>
                  </a:cubicBezTo>
                  <a:cubicBezTo>
                    <a:pt x="3505" y="8878"/>
                    <a:pt x="5373" y="6543"/>
                    <a:pt x="5373" y="6542"/>
                  </a:cubicBezTo>
                  <a:lnTo>
                    <a:pt x="5373" y="6542"/>
                  </a:lnTo>
                  <a:cubicBezTo>
                    <a:pt x="5373" y="6543"/>
                    <a:pt x="3972" y="7944"/>
                    <a:pt x="3388" y="8761"/>
                  </a:cubicBezTo>
                  <a:cubicBezTo>
                    <a:pt x="935" y="11798"/>
                    <a:pt x="0" y="13667"/>
                    <a:pt x="3154" y="14134"/>
                  </a:cubicBezTo>
                  <a:cubicBezTo>
                    <a:pt x="3624" y="14190"/>
                    <a:pt x="4074" y="14216"/>
                    <a:pt x="4504" y="14216"/>
                  </a:cubicBezTo>
                  <a:cubicBezTo>
                    <a:pt x="9531" y="14216"/>
                    <a:pt x="11954" y="10643"/>
                    <a:pt x="13783" y="8061"/>
                  </a:cubicBezTo>
                  <a:cubicBezTo>
                    <a:pt x="15419" y="5841"/>
                    <a:pt x="16937" y="6776"/>
                    <a:pt x="17521" y="4440"/>
                  </a:cubicBezTo>
                  <a:cubicBezTo>
                    <a:pt x="18105" y="2103"/>
                    <a:pt x="15886" y="1"/>
                    <a:pt x="15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6849834" y="2523603"/>
              <a:ext cx="518462" cy="1016128"/>
            </a:xfrm>
            <a:custGeom>
              <a:avLst/>
              <a:gdLst/>
              <a:ahLst/>
              <a:cxnLst/>
              <a:rect l="l" t="t" r="r" b="b"/>
              <a:pathLst>
                <a:path w="35627" h="69825" extrusionOk="0">
                  <a:moveTo>
                    <a:pt x="14251" y="0"/>
                  </a:moveTo>
                  <a:cubicBezTo>
                    <a:pt x="14251" y="1"/>
                    <a:pt x="15068" y="2570"/>
                    <a:pt x="11097" y="6191"/>
                  </a:cubicBezTo>
                  <a:cubicBezTo>
                    <a:pt x="7242" y="9812"/>
                    <a:pt x="0" y="15652"/>
                    <a:pt x="0" y="15652"/>
                  </a:cubicBezTo>
                  <a:cubicBezTo>
                    <a:pt x="0" y="15652"/>
                    <a:pt x="10863" y="28151"/>
                    <a:pt x="9111" y="33290"/>
                  </a:cubicBezTo>
                  <a:cubicBezTo>
                    <a:pt x="7476" y="38430"/>
                    <a:pt x="8060" y="64127"/>
                    <a:pt x="8060" y="64127"/>
                  </a:cubicBezTo>
                  <a:cubicBezTo>
                    <a:pt x="8060" y="64127"/>
                    <a:pt x="17171" y="68682"/>
                    <a:pt x="23595" y="69734"/>
                  </a:cubicBezTo>
                  <a:cubicBezTo>
                    <a:pt x="23966" y="69795"/>
                    <a:pt x="24328" y="69824"/>
                    <a:pt x="24681" y="69824"/>
                  </a:cubicBezTo>
                  <a:cubicBezTo>
                    <a:pt x="30329" y="69824"/>
                    <a:pt x="33640" y="62375"/>
                    <a:pt x="33640" y="62375"/>
                  </a:cubicBezTo>
                  <a:cubicBezTo>
                    <a:pt x="33640" y="62375"/>
                    <a:pt x="35626" y="60973"/>
                    <a:pt x="35276" y="51979"/>
                  </a:cubicBezTo>
                  <a:cubicBezTo>
                    <a:pt x="33874" y="18923"/>
                    <a:pt x="29669" y="21843"/>
                    <a:pt x="26515" y="11097"/>
                  </a:cubicBezTo>
                  <a:cubicBezTo>
                    <a:pt x="24997" y="5958"/>
                    <a:pt x="14251" y="1"/>
                    <a:pt x="14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6708747" y="2486174"/>
              <a:ext cx="360378" cy="968949"/>
            </a:xfrm>
            <a:custGeom>
              <a:avLst/>
              <a:gdLst/>
              <a:ahLst/>
              <a:cxnLst/>
              <a:rect l="l" t="t" r="r" b="b"/>
              <a:pathLst>
                <a:path w="24764" h="66583" extrusionOk="0">
                  <a:moveTo>
                    <a:pt x="14191" y="0"/>
                  </a:moveTo>
                  <a:cubicBezTo>
                    <a:pt x="13729" y="0"/>
                    <a:pt x="13206" y="70"/>
                    <a:pt x="12615" y="236"/>
                  </a:cubicBezTo>
                  <a:cubicBezTo>
                    <a:pt x="8761" y="1287"/>
                    <a:pt x="5257" y="6193"/>
                    <a:pt x="3505" y="11566"/>
                  </a:cubicBezTo>
                  <a:cubicBezTo>
                    <a:pt x="0" y="22313"/>
                    <a:pt x="15419" y="32241"/>
                    <a:pt x="11447" y="36212"/>
                  </a:cubicBezTo>
                  <a:cubicBezTo>
                    <a:pt x="6425" y="41235"/>
                    <a:pt x="9228" y="58873"/>
                    <a:pt x="10863" y="60508"/>
                  </a:cubicBezTo>
                  <a:cubicBezTo>
                    <a:pt x="12615" y="62260"/>
                    <a:pt x="21726" y="66582"/>
                    <a:pt x="21726" y="66582"/>
                  </a:cubicBezTo>
                  <a:cubicBezTo>
                    <a:pt x="21726" y="66582"/>
                    <a:pt x="21259" y="32825"/>
                    <a:pt x="23011" y="29555"/>
                  </a:cubicBezTo>
                  <a:cubicBezTo>
                    <a:pt x="24763" y="26284"/>
                    <a:pt x="9695" y="18224"/>
                    <a:pt x="9695" y="18224"/>
                  </a:cubicBezTo>
                  <a:cubicBezTo>
                    <a:pt x="9695" y="18224"/>
                    <a:pt x="9695" y="9581"/>
                    <a:pt x="11798" y="7245"/>
                  </a:cubicBezTo>
                  <a:cubicBezTo>
                    <a:pt x="12966" y="6077"/>
                    <a:pt x="17404" y="1988"/>
                    <a:pt x="17404" y="1988"/>
                  </a:cubicBezTo>
                  <a:cubicBezTo>
                    <a:pt x="17404" y="1988"/>
                    <a:pt x="16659" y="0"/>
                    <a:pt x="1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6812434" y="2476002"/>
              <a:ext cx="161504" cy="288984"/>
            </a:xfrm>
            <a:custGeom>
              <a:avLst/>
              <a:gdLst/>
              <a:ahLst/>
              <a:cxnLst/>
              <a:rect l="l" t="t" r="r" b="b"/>
              <a:pathLst>
                <a:path w="11098" h="19858" extrusionOk="0">
                  <a:moveTo>
                    <a:pt x="7710" y="1"/>
                  </a:moveTo>
                  <a:lnTo>
                    <a:pt x="1" y="6308"/>
                  </a:lnTo>
                  <a:lnTo>
                    <a:pt x="2687" y="7476"/>
                  </a:lnTo>
                  <a:lnTo>
                    <a:pt x="1" y="8294"/>
                  </a:lnTo>
                  <a:lnTo>
                    <a:pt x="2687" y="19858"/>
                  </a:lnTo>
                  <a:cubicBezTo>
                    <a:pt x="2687" y="19858"/>
                    <a:pt x="2220" y="12966"/>
                    <a:pt x="4673" y="7944"/>
                  </a:cubicBezTo>
                  <a:cubicBezTo>
                    <a:pt x="7126" y="2804"/>
                    <a:pt x="11097" y="1986"/>
                    <a:pt x="11097" y="1986"/>
                  </a:cubicBezTo>
                  <a:lnTo>
                    <a:pt x="7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6865128" y="2437729"/>
              <a:ext cx="203997" cy="202571"/>
            </a:xfrm>
            <a:custGeom>
              <a:avLst/>
              <a:gdLst/>
              <a:ahLst/>
              <a:cxnLst/>
              <a:rect l="l" t="t" r="r" b="b"/>
              <a:pathLst>
                <a:path w="14018" h="13920" extrusionOk="0">
                  <a:moveTo>
                    <a:pt x="10523" y="0"/>
                  </a:moveTo>
                  <a:cubicBezTo>
                    <a:pt x="8082" y="0"/>
                    <a:pt x="1" y="4967"/>
                    <a:pt x="1" y="4967"/>
                  </a:cubicBezTo>
                  <a:cubicBezTo>
                    <a:pt x="1" y="4967"/>
                    <a:pt x="2921" y="8938"/>
                    <a:pt x="2921" y="10106"/>
                  </a:cubicBezTo>
                  <a:cubicBezTo>
                    <a:pt x="2921" y="11274"/>
                    <a:pt x="1753" y="11508"/>
                    <a:pt x="2337" y="13143"/>
                  </a:cubicBezTo>
                  <a:cubicBezTo>
                    <a:pt x="2511" y="13667"/>
                    <a:pt x="3155" y="13919"/>
                    <a:pt x="4040" y="13919"/>
                  </a:cubicBezTo>
                  <a:cubicBezTo>
                    <a:pt x="6118" y="13919"/>
                    <a:pt x="9529" y="12529"/>
                    <a:pt x="11331" y="9990"/>
                  </a:cubicBezTo>
                  <a:cubicBezTo>
                    <a:pt x="14017" y="6369"/>
                    <a:pt x="13200" y="5901"/>
                    <a:pt x="13200" y="5901"/>
                  </a:cubicBezTo>
                  <a:cubicBezTo>
                    <a:pt x="13200" y="5901"/>
                    <a:pt x="11214" y="3098"/>
                    <a:pt x="11214" y="528"/>
                  </a:cubicBezTo>
                  <a:cubicBezTo>
                    <a:pt x="11214" y="158"/>
                    <a:pt x="10958" y="0"/>
                    <a:pt x="10523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6803935" y="2179203"/>
              <a:ext cx="333179" cy="344952"/>
            </a:xfrm>
            <a:custGeom>
              <a:avLst/>
              <a:gdLst/>
              <a:ahLst/>
              <a:cxnLst/>
              <a:rect l="l" t="t" r="r" b="b"/>
              <a:pathLst>
                <a:path w="22895" h="23704" extrusionOk="0">
                  <a:moveTo>
                    <a:pt x="12489" y="0"/>
                  </a:moveTo>
                  <a:cubicBezTo>
                    <a:pt x="9065" y="0"/>
                    <a:pt x="5871" y="1796"/>
                    <a:pt x="4089" y="4627"/>
                  </a:cubicBezTo>
                  <a:cubicBezTo>
                    <a:pt x="4089" y="4627"/>
                    <a:pt x="1986" y="7547"/>
                    <a:pt x="1753" y="9299"/>
                  </a:cubicBezTo>
                  <a:cubicBezTo>
                    <a:pt x="1519" y="10934"/>
                    <a:pt x="2337" y="10234"/>
                    <a:pt x="1753" y="11869"/>
                  </a:cubicBezTo>
                  <a:cubicBezTo>
                    <a:pt x="1169" y="13387"/>
                    <a:pt x="0" y="13971"/>
                    <a:pt x="1052" y="16892"/>
                  </a:cubicBezTo>
                  <a:cubicBezTo>
                    <a:pt x="2103" y="19929"/>
                    <a:pt x="2220" y="22265"/>
                    <a:pt x="2453" y="22615"/>
                  </a:cubicBezTo>
                  <a:cubicBezTo>
                    <a:pt x="2662" y="22927"/>
                    <a:pt x="2128" y="23703"/>
                    <a:pt x="5398" y="23703"/>
                  </a:cubicBezTo>
                  <a:cubicBezTo>
                    <a:pt x="5797" y="23703"/>
                    <a:pt x="6254" y="23692"/>
                    <a:pt x="6775" y="23666"/>
                  </a:cubicBezTo>
                  <a:cubicBezTo>
                    <a:pt x="11681" y="23316"/>
                    <a:pt x="15302" y="21447"/>
                    <a:pt x="16937" y="20162"/>
                  </a:cubicBezTo>
                  <a:cubicBezTo>
                    <a:pt x="17755" y="19578"/>
                    <a:pt x="18573" y="18176"/>
                    <a:pt x="19273" y="17008"/>
                  </a:cubicBezTo>
                  <a:cubicBezTo>
                    <a:pt x="20792" y="15490"/>
                    <a:pt x="21960" y="13504"/>
                    <a:pt x="22194" y="11168"/>
                  </a:cubicBezTo>
                  <a:cubicBezTo>
                    <a:pt x="22894" y="5795"/>
                    <a:pt x="19157" y="772"/>
                    <a:pt x="13667" y="72"/>
                  </a:cubicBezTo>
                  <a:cubicBezTo>
                    <a:pt x="13272" y="24"/>
                    <a:pt x="12879" y="0"/>
                    <a:pt x="12489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6824338" y="2167459"/>
              <a:ext cx="312777" cy="325554"/>
            </a:xfrm>
            <a:custGeom>
              <a:avLst/>
              <a:gdLst/>
              <a:ahLst/>
              <a:cxnLst/>
              <a:rect l="l" t="t" r="r" b="b"/>
              <a:pathLst>
                <a:path w="21493" h="22371" extrusionOk="0">
                  <a:moveTo>
                    <a:pt x="9554" y="1"/>
                  </a:moveTo>
                  <a:cubicBezTo>
                    <a:pt x="8025" y="1"/>
                    <a:pt x="6501" y="395"/>
                    <a:pt x="5140" y="1463"/>
                  </a:cubicBezTo>
                  <a:cubicBezTo>
                    <a:pt x="0" y="5434"/>
                    <a:pt x="1285" y="8120"/>
                    <a:pt x="1285" y="8120"/>
                  </a:cubicBezTo>
                  <a:cubicBezTo>
                    <a:pt x="1285" y="8120"/>
                    <a:pt x="2391" y="7413"/>
                    <a:pt x="3977" y="7413"/>
                  </a:cubicBezTo>
                  <a:cubicBezTo>
                    <a:pt x="4968" y="7413"/>
                    <a:pt x="6146" y="7689"/>
                    <a:pt x="7359" y="8588"/>
                  </a:cubicBezTo>
                  <a:cubicBezTo>
                    <a:pt x="10396" y="11041"/>
                    <a:pt x="10279" y="10106"/>
                    <a:pt x="11214" y="12209"/>
                  </a:cubicBezTo>
                  <a:cubicBezTo>
                    <a:pt x="12265" y="14311"/>
                    <a:pt x="10980" y="19217"/>
                    <a:pt x="10980" y="19217"/>
                  </a:cubicBezTo>
                  <a:cubicBezTo>
                    <a:pt x="10980" y="19217"/>
                    <a:pt x="12806" y="15392"/>
                    <a:pt x="14582" y="15392"/>
                  </a:cubicBezTo>
                  <a:cubicBezTo>
                    <a:pt x="14865" y="15392"/>
                    <a:pt x="15146" y="15488"/>
                    <a:pt x="15419" y="15713"/>
                  </a:cubicBezTo>
                  <a:cubicBezTo>
                    <a:pt x="17521" y="17231"/>
                    <a:pt x="13900" y="22371"/>
                    <a:pt x="13900" y="22371"/>
                  </a:cubicBezTo>
                  <a:cubicBezTo>
                    <a:pt x="13900" y="22371"/>
                    <a:pt x="21376" y="18750"/>
                    <a:pt x="21492" y="12209"/>
                  </a:cubicBezTo>
                  <a:cubicBezTo>
                    <a:pt x="21492" y="5317"/>
                    <a:pt x="20558" y="3915"/>
                    <a:pt x="17988" y="2747"/>
                  </a:cubicBezTo>
                  <a:cubicBezTo>
                    <a:pt x="16228" y="1867"/>
                    <a:pt x="12878" y="1"/>
                    <a:pt x="9554" y="1"/>
                  </a:cubicBezTo>
                  <a:close/>
                </a:path>
              </a:pathLst>
            </a:custGeom>
            <a:solidFill>
              <a:srgbClr val="133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6837930" y="2492999"/>
              <a:ext cx="275392" cy="271986"/>
            </a:xfrm>
            <a:custGeom>
              <a:avLst/>
              <a:gdLst/>
              <a:ahLst/>
              <a:cxnLst/>
              <a:rect l="l" t="t" r="r" b="b"/>
              <a:pathLst>
                <a:path w="18924" h="18690" extrusionOk="0">
                  <a:moveTo>
                    <a:pt x="13901" y="1"/>
                  </a:moveTo>
                  <a:cubicBezTo>
                    <a:pt x="13901" y="1"/>
                    <a:pt x="14368" y="702"/>
                    <a:pt x="13433" y="2804"/>
                  </a:cubicBezTo>
                  <a:cubicBezTo>
                    <a:pt x="9345" y="12265"/>
                    <a:pt x="1" y="18690"/>
                    <a:pt x="1" y="18690"/>
                  </a:cubicBezTo>
                  <a:lnTo>
                    <a:pt x="14601" y="10163"/>
                  </a:lnTo>
                  <a:lnTo>
                    <a:pt x="12732" y="7710"/>
                  </a:lnTo>
                  <a:lnTo>
                    <a:pt x="15769" y="9345"/>
                  </a:lnTo>
                  <a:cubicBezTo>
                    <a:pt x="15769" y="9345"/>
                    <a:pt x="18923" y="5374"/>
                    <a:pt x="17989" y="3155"/>
                  </a:cubicBezTo>
                  <a:cubicBezTo>
                    <a:pt x="17171" y="935"/>
                    <a:pt x="13901" y="1"/>
                    <a:pt x="13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6951817" y="2645989"/>
              <a:ext cx="387577" cy="630647"/>
            </a:xfrm>
            <a:custGeom>
              <a:avLst/>
              <a:gdLst/>
              <a:ahLst/>
              <a:cxnLst/>
              <a:rect l="l" t="t" r="r" b="b"/>
              <a:pathLst>
                <a:path w="26633" h="43336" extrusionOk="0">
                  <a:moveTo>
                    <a:pt x="14601" y="0"/>
                  </a:moveTo>
                  <a:cubicBezTo>
                    <a:pt x="14601" y="0"/>
                    <a:pt x="11564" y="1402"/>
                    <a:pt x="11915" y="5490"/>
                  </a:cubicBezTo>
                  <a:cubicBezTo>
                    <a:pt x="12148" y="9578"/>
                    <a:pt x="10747" y="23128"/>
                    <a:pt x="9345" y="24413"/>
                  </a:cubicBezTo>
                  <a:cubicBezTo>
                    <a:pt x="8060" y="25814"/>
                    <a:pt x="1" y="38780"/>
                    <a:pt x="1" y="38780"/>
                  </a:cubicBezTo>
                  <a:lnTo>
                    <a:pt x="2804" y="43335"/>
                  </a:lnTo>
                  <a:cubicBezTo>
                    <a:pt x="2804" y="43335"/>
                    <a:pt x="12732" y="36093"/>
                    <a:pt x="15302" y="31188"/>
                  </a:cubicBezTo>
                  <a:cubicBezTo>
                    <a:pt x="17755" y="26282"/>
                    <a:pt x="26632" y="935"/>
                    <a:pt x="1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5406677" y="3016554"/>
              <a:ext cx="95217" cy="56100"/>
            </a:xfrm>
            <a:custGeom>
              <a:avLst/>
              <a:gdLst/>
              <a:ahLst/>
              <a:cxnLst/>
              <a:rect l="l" t="t" r="r" b="b"/>
              <a:pathLst>
                <a:path w="6543" h="3855" extrusionOk="0">
                  <a:moveTo>
                    <a:pt x="3272" y="0"/>
                  </a:moveTo>
                  <a:lnTo>
                    <a:pt x="1" y="1986"/>
                  </a:lnTo>
                  <a:lnTo>
                    <a:pt x="3272" y="3855"/>
                  </a:lnTo>
                  <a:lnTo>
                    <a:pt x="6542" y="1986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406677" y="3045441"/>
              <a:ext cx="47616" cy="720742"/>
            </a:xfrm>
            <a:custGeom>
              <a:avLst/>
              <a:gdLst/>
              <a:ahLst/>
              <a:cxnLst/>
              <a:rect l="l" t="t" r="r" b="b"/>
              <a:pathLst>
                <a:path w="3272" h="49527" extrusionOk="0">
                  <a:moveTo>
                    <a:pt x="1" y="1"/>
                  </a:moveTo>
                  <a:lnTo>
                    <a:pt x="1" y="47658"/>
                  </a:lnTo>
                  <a:lnTo>
                    <a:pt x="3272" y="49527"/>
                  </a:lnTo>
                  <a:lnTo>
                    <a:pt x="3272" y="1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5454278" y="3045441"/>
              <a:ext cx="47616" cy="720742"/>
            </a:xfrm>
            <a:custGeom>
              <a:avLst/>
              <a:gdLst/>
              <a:ahLst/>
              <a:cxnLst/>
              <a:rect l="l" t="t" r="r" b="b"/>
              <a:pathLst>
                <a:path w="3272" h="49527" extrusionOk="0">
                  <a:moveTo>
                    <a:pt x="3271" y="1"/>
                  </a:moveTo>
                  <a:lnTo>
                    <a:pt x="1" y="1870"/>
                  </a:lnTo>
                  <a:lnTo>
                    <a:pt x="1" y="49527"/>
                  </a:lnTo>
                  <a:lnTo>
                    <a:pt x="3271" y="47658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5874132" y="2746271"/>
              <a:ext cx="96905" cy="56114"/>
            </a:xfrm>
            <a:custGeom>
              <a:avLst/>
              <a:gdLst/>
              <a:ahLst/>
              <a:cxnLst/>
              <a:rect l="l" t="t" r="r" b="b"/>
              <a:pathLst>
                <a:path w="6659" h="3856" extrusionOk="0">
                  <a:moveTo>
                    <a:pt x="3388" y="1"/>
                  </a:moveTo>
                  <a:lnTo>
                    <a:pt x="1" y="1870"/>
                  </a:lnTo>
                  <a:lnTo>
                    <a:pt x="3388" y="3856"/>
                  </a:lnTo>
                  <a:lnTo>
                    <a:pt x="6659" y="1870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5874132" y="2773469"/>
              <a:ext cx="49304" cy="722444"/>
            </a:xfrm>
            <a:custGeom>
              <a:avLst/>
              <a:gdLst/>
              <a:ahLst/>
              <a:cxnLst/>
              <a:rect l="l" t="t" r="r" b="b"/>
              <a:pathLst>
                <a:path w="3388" h="49644" extrusionOk="0">
                  <a:moveTo>
                    <a:pt x="1" y="1"/>
                  </a:moveTo>
                  <a:lnTo>
                    <a:pt x="1" y="47774"/>
                  </a:lnTo>
                  <a:lnTo>
                    <a:pt x="3388" y="49643"/>
                  </a:lnTo>
                  <a:lnTo>
                    <a:pt x="3388" y="19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ED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5923421" y="2773469"/>
              <a:ext cx="47616" cy="722444"/>
            </a:xfrm>
            <a:custGeom>
              <a:avLst/>
              <a:gdLst/>
              <a:ahLst/>
              <a:cxnLst/>
              <a:rect l="l" t="t" r="r" b="b"/>
              <a:pathLst>
                <a:path w="3272" h="49644" extrusionOk="0">
                  <a:moveTo>
                    <a:pt x="3272" y="1"/>
                  </a:moveTo>
                  <a:lnTo>
                    <a:pt x="1" y="1987"/>
                  </a:lnTo>
                  <a:lnTo>
                    <a:pt x="1" y="49643"/>
                  </a:lnTo>
                  <a:lnTo>
                    <a:pt x="3272" y="47774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rgbClr val="81C6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6729150" y="3779760"/>
              <a:ext cx="95202" cy="56114"/>
            </a:xfrm>
            <a:custGeom>
              <a:avLst/>
              <a:gdLst/>
              <a:ahLst/>
              <a:cxnLst/>
              <a:rect l="l" t="t" r="r" b="b"/>
              <a:pathLst>
                <a:path w="6542" h="3856" extrusionOk="0">
                  <a:moveTo>
                    <a:pt x="3271" y="1"/>
                  </a:moveTo>
                  <a:lnTo>
                    <a:pt x="0" y="1987"/>
                  </a:lnTo>
                  <a:lnTo>
                    <a:pt x="3271" y="3856"/>
                  </a:lnTo>
                  <a:lnTo>
                    <a:pt x="6541" y="1987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6729150" y="3808661"/>
              <a:ext cx="47601" cy="720742"/>
            </a:xfrm>
            <a:custGeom>
              <a:avLst/>
              <a:gdLst/>
              <a:ahLst/>
              <a:cxnLst/>
              <a:rect l="l" t="t" r="r" b="b"/>
              <a:pathLst>
                <a:path w="3271" h="49527" extrusionOk="0">
                  <a:moveTo>
                    <a:pt x="0" y="1"/>
                  </a:moveTo>
                  <a:lnTo>
                    <a:pt x="0" y="47658"/>
                  </a:lnTo>
                  <a:lnTo>
                    <a:pt x="3271" y="49526"/>
                  </a:lnTo>
                  <a:lnTo>
                    <a:pt x="3271" y="1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6776736" y="3808661"/>
              <a:ext cx="47616" cy="720742"/>
            </a:xfrm>
            <a:custGeom>
              <a:avLst/>
              <a:gdLst/>
              <a:ahLst/>
              <a:cxnLst/>
              <a:rect l="l" t="t" r="r" b="b"/>
              <a:pathLst>
                <a:path w="3272" h="49527" extrusionOk="0">
                  <a:moveTo>
                    <a:pt x="3271" y="1"/>
                  </a:moveTo>
                  <a:lnTo>
                    <a:pt x="1" y="1870"/>
                  </a:lnTo>
                  <a:lnTo>
                    <a:pt x="1" y="49526"/>
                  </a:lnTo>
                  <a:lnTo>
                    <a:pt x="3271" y="47658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7196591" y="3509491"/>
              <a:ext cx="96905" cy="56114"/>
            </a:xfrm>
            <a:custGeom>
              <a:avLst/>
              <a:gdLst/>
              <a:ahLst/>
              <a:cxnLst/>
              <a:rect l="l" t="t" r="r" b="b"/>
              <a:pathLst>
                <a:path w="6659" h="3856" extrusionOk="0">
                  <a:moveTo>
                    <a:pt x="3388" y="1"/>
                  </a:moveTo>
                  <a:lnTo>
                    <a:pt x="1" y="1987"/>
                  </a:lnTo>
                  <a:lnTo>
                    <a:pt x="3388" y="3855"/>
                  </a:lnTo>
                  <a:lnTo>
                    <a:pt x="6659" y="1987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7196591" y="3538392"/>
              <a:ext cx="49318" cy="720742"/>
            </a:xfrm>
            <a:custGeom>
              <a:avLst/>
              <a:gdLst/>
              <a:ahLst/>
              <a:cxnLst/>
              <a:rect l="l" t="t" r="r" b="b"/>
              <a:pathLst>
                <a:path w="3389" h="49527" extrusionOk="0">
                  <a:moveTo>
                    <a:pt x="1" y="1"/>
                  </a:moveTo>
                  <a:lnTo>
                    <a:pt x="1" y="47657"/>
                  </a:lnTo>
                  <a:lnTo>
                    <a:pt x="3388" y="49526"/>
                  </a:lnTo>
                  <a:lnTo>
                    <a:pt x="3388" y="18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7245894" y="3538392"/>
              <a:ext cx="47601" cy="720742"/>
            </a:xfrm>
            <a:custGeom>
              <a:avLst/>
              <a:gdLst/>
              <a:ahLst/>
              <a:cxnLst/>
              <a:rect l="l" t="t" r="r" b="b"/>
              <a:pathLst>
                <a:path w="3271" h="49527" extrusionOk="0">
                  <a:moveTo>
                    <a:pt x="3271" y="1"/>
                  </a:moveTo>
                  <a:lnTo>
                    <a:pt x="0" y="1869"/>
                  </a:lnTo>
                  <a:lnTo>
                    <a:pt x="0" y="49526"/>
                  </a:lnTo>
                  <a:lnTo>
                    <a:pt x="3271" y="47657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5243499" y="2662987"/>
              <a:ext cx="2197879" cy="1283370"/>
            </a:xfrm>
            <a:custGeom>
              <a:avLst/>
              <a:gdLst/>
              <a:ahLst/>
              <a:cxnLst/>
              <a:rect l="l" t="t" r="r" b="b"/>
              <a:pathLst>
                <a:path w="151031" h="88189" extrusionOk="0">
                  <a:moveTo>
                    <a:pt x="41934" y="0"/>
                  </a:moveTo>
                  <a:lnTo>
                    <a:pt x="1" y="24530"/>
                  </a:lnTo>
                  <a:lnTo>
                    <a:pt x="109097" y="88189"/>
                  </a:lnTo>
                  <a:lnTo>
                    <a:pt x="151031" y="63660"/>
                  </a:lnTo>
                  <a:lnTo>
                    <a:pt x="41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5243499" y="3019945"/>
              <a:ext cx="1587649" cy="1008008"/>
            </a:xfrm>
            <a:custGeom>
              <a:avLst/>
              <a:gdLst/>
              <a:ahLst/>
              <a:cxnLst/>
              <a:rect l="l" t="t" r="r" b="b"/>
              <a:pathLst>
                <a:path w="109098" h="69267" extrusionOk="0">
                  <a:moveTo>
                    <a:pt x="1" y="1"/>
                  </a:moveTo>
                  <a:lnTo>
                    <a:pt x="1" y="5607"/>
                  </a:lnTo>
                  <a:lnTo>
                    <a:pt x="109097" y="69267"/>
                  </a:lnTo>
                  <a:lnTo>
                    <a:pt x="109097" y="636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6831134" y="3589384"/>
              <a:ext cx="610245" cy="438569"/>
            </a:xfrm>
            <a:custGeom>
              <a:avLst/>
              <a:gdLst/>
              <a:ahLst/>
              <a:cxnLst/>
              <a:rect l="l" t="t" r="r" b="b"/>
              <a:pathLst>
                <a:path w="41934" h="30137" extrusionOk="0">
                  <a:moveTo>
                    <a:pt x="41934" y="1"/>
                  </a:moveTo>
                  <a:lnTo>
                    <a:pt x="0" y="24530"/>
                  </a:lnTo>
                  <a:lnTo>
                    <a:pt x="0" y="30137"/>
                  </a:lnTo>
                  <a:lnTo>
                    <a:pt x="41934" y="5724"/>
                  </a:lnTo>
                  <a:lnTo>
                    <a:pt x="419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6207297" y="2912766"/>
              <a:ext cx="866922" cy="731030"/>
            </a:xfrm>
            <a:custGeom>
              <a:avLst/>
              <a:gdLst/>
              <a:ahLst/>
              <a:cxnLst/>
              <a:rect l="l" t="t" r="r" b="b"/>
              <a:pathLst>
                <a:path w="59572" h="50234" extrusionOk="0">
                  <a:moveTo>
                    <a:pt x="7749" y="1"/>
                  </a:moveTo>
                  <a:cubicBezTo>
                    <a:pt x="7619" y="1"/>
                    <a:pt x="7489" y="3"/>
                    <a:pt x="7359" y="7"/>
                  </a:cubicBezTo>
                  <a:lnTo>
                    <a:pt x="2454" y="2109"/>
                  </a:lnTo>
                  <a:cubicBezTo>
                    <a:pt x="2454" y="2109"/>
                    <a:pt x="1753" y="3628"/>
                    <a:pt x="1169" y="5730"/>
                  </a:cubicBezTo>
                  <a:cubicBezTo>
                    <a:pt x="468" y="9001"/>
                    <a:pt x="1" y="13790"/>
                    <a:pt x="3038" y="17177"/>
                  </a:cubicBezTo>
                  <a:cubicBezTo>
                    <a:pt x="7943" y="22901"/>
                    <a:pt x="23829" y="28157"/>
                    <a:pt x="23829" y="28157"/>
                  </a:cubicBezTo>
                  <a:cubicBezTo>
                    <a:pt x="23829" y="28157"/>
                    <a:pt x="33173" y="36801"/>
                    <a:pt x="38313" y="39604"/>
                  </a:cubicBezTo>
                  <a:cubicBezTo>
                    <a:pt x="43569" y="42291"/>
                    <a:pt x="47541" y="45094"/>
                    <a:pt x="47541" y="45094"/>
                  </a:cubicBezTo>
                  <a:cubicBezTo>
                    <a:pt x="47541" y="45094"/>
                    <a:pt x="50110" y="50233"/>
                    <a:pt x="52563" y="50233"/>
                  </a:cubicBezTo>
                  <a:cubicBezTo>
                    <a:pt x="55016" y="50233"/>
                    <a:pt x="55483" y="48832"/>
                    <a:pt x="55717" y="47897"/>
                  </a:cubicBezTo>
                  <a:cubicBezTo>
                    <a:pt x="56067" y="45328"/>
                    <a:pt x="55483" y="43225"/>
                    <a:pt x="56067" y="42057"/>
                  </a:cubicBezTo>
                  <a:cubicBezTo>
                    <a:pt x="57586" y="39137"/>
                    <a:pt x="58170" y="38670"/>
                    <a:pt x="58520" y="37502"/>
                  </a:cubicBezTo>
                  <a:cubicBezTo>
                    <a:pt x="59572" y="34815"/>
                    <a:pt x="58871" y="33530"/>
                    <a:pt x="58871" y="33530"/>
                  </a:cubicBezTo>
                  <a:cubicBezTo>
                    <a:pt x="58871" y="33530"/>
                    <a:pt x="58754" y="32012"/>
                    <a:pt x="57119" y="30376"/>
                  </a:cubicBezTo>
                  <a:cubicBezTo>
                    <a:pt x="56768" y="30026"/>
                    <a:pt x="55367" y="29909"/>
                    <a:pt x="55367" y="29909"/>
                  </a:cubicBezTo>
                  <a:cubicBezTo>
                    <a:pt x="55367" y="29909"/>
                    <a:pt x="53264" y="30260"/>
                    <a:pt x="53264" y="31077"/>
                  </a:cubicBezTo>
                  <a:cubicBezTo>
                    <a:pt x="53264" y="31895"/>
                    <a:pt x="50694" y="33297"/>
                    <a:pt x="50110" y="36801"/>
                  </a:cubicBezTo>
                  <a:cubicBezTo>
                    <a:pt x="50099" y="36852"/>
                    <a:pt x="50053" y="36877"/>
                    <a:pt x="49976" y="36877"/>
                  </a:cubicBezTo>
                  <a:cubicBezTo>
                    <a:pt x="48480" y="36877"/>
                    <a:pt x="35243" y="27583"/>
                    <a:pt x="32356" y="23251"/>
                  </a:cubicBezTo>
                  <a:cubicBezTo>
                    <a:pt x="31421" y="21733"/>
                    <a:pt x="30020" y="19747"/>
                    <a:pt x="27917" y="15542"/>
                  </a:cubicBezTo>
                  <a:cubicBezTo>
                    <a:pt x="22982" y="6474"/>
                    <a:pt x="15113" y="1"/>
                    <a:pt x="774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6962703" y="3409530"/>
              <a:ext cx="90924" cy="99321"/>
            </a:xfrm>
            <a:custGeom>
              <a:avLst/>
              <a:gdLst/>
              <a:ahLst/>
              <a:cxnLst/>
              <a:rect l="l" t="t" r="r" b="b"/>
              <a:pathLst>
                <a:path w="6248" h="6825" extrusionOk="0">
                  <a:moveTo>
                    <a:pt x="5388" y="1"/>
                  </a:moveTo>
                  <a:cubicBezTo>
                    <a:pt x="4285" y="1"/>
                    <a:pt x="2056" y="2081"/>
                    <a:pt x="2056" y="2081"/>
                  </a:cubicBezTo>
                  <a:cubicBezTo>
                    <a:pt x="2056" y="2081"/>
                    <a:pt x="537" y="2431"/>
                    <a:pt x="187" y="4066"/>
                  </a:cubicBezTo>
                  <a:cubicBezTo>
                    <a:pt x="1" y="5371"/>
                    <a:pt x="484" y="6825"/>
                    <a:pt x="1221" y="6825"/>
                  </a:cubicBezTo>
                  <a:cubicBezTo>
                    <a:pt x="1407" y="6825"/>
                    <a:pt x="1610" y="6732"/>
                    <a:pt x="1822" y="6519"/>
                  </a:cubicBezTo>
                  <a:cubicBezTo>
                    <a:pt x="2760" y="5675"/>
                    <a:pt x="3171" y="5133"/>
                    <a:pt x="3538" y="5133"/>
                  </a:cubicBezTo>
                  <a:cubicBezTo>
                    <a:pt x="3628" y="5133"/>
                    <a:pt x="3716" y="5165"/>
                    <a:pt x="3808" y="5235"/>
                  </a:cubicBezTo>
                  <a:cubicBezTo>
                    <a:pt x="3860" y="5303"/>
                    <a:pt x="3924" y="5337"/>
                    <a:pt x="3998" y="5337"/>
                  </a:cubicBezTo>
                  <a:cubicBezTo>
                    <a:pt x="4427" y="5337"/>
                    <a:pt x="5179" y="4224"/>
                    <a:pt x="5677" y="2431"/>
                  </a:cubicBezTo>
                  <a:cubicBezTo>
                    <a:pt x="6247" y="598"/>
                    <a:pt x="5979" y="1"/>
                    <a:pt x="5388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6967112" y="3567890"/>
              <a:ext cx="45913" cy="65705"/>
            </a:xfrm>
            <a:custGeom>
              <a:avLst/>
              <a:gdLst/>
              <a:ahLst/>
              <a:cxnLst/>
              <a:rect l="l" t="t" r="r" b="b"/>
              <a:pathLst>
                <a:path w="3155" h="4515" extrusionOk="0">
                  <a:moveTo>
                    <a:pt x="2314" y="1"/>
                  </a:moveTo>
                  <a:cubicBezTo>
                    <a:pt x="1905" y="1"/>
                    <a:pt x="1261" y="405"/>
                    <a:pt x="468" y="1595"/>
                  </a:cubicBezTo>
                  <a:cubicBezTo>
                    <a:pt x="1" y="2412"/>
                    <a:pt x="351" y="4515"/>
                    <a:pt x="351" y="4515"/>
                  </a:cubicBezTo>
                  <a:cubicBezTo>
                    <a:pt x="3155" y="4281"/>
                    <a:pt x="2804" y="1244"/>
                    <a:pt x="2804" y="543"/>
                  </a:cubicBezTo>
                  <a:cubicBezTo>
                    <a:pt x="2804" y="239"/>
                    <a:pt x="2628" y="1"/>
                    <a:pt x="231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6090004" y="2787600"/>
              <a:ext cx="491263" cy="485631"/>
            </a:xfrm>
            <a:custGeom>
              <a:avLst/>
              <a:gdLst/>
              <a:ahLst/>
              <a:cxnLst/>
              <a:rect l="l" t="t" r="r" b="b"/>
              <a:pathLst>
                <a:path w="33758" h="33371" extrusionOk="0">
                  <a:moveTo>
                    <a:pt x="6472" y="0"/>
                  </a:moveTo>
                  <a:cubicBezTo>
                    <a:pt x="5123" y="0"/>
                    <a:pt x="4200" y="502"/>
                    <a:pt x="3972" y="1716"/>
                  </a:cubicBezTo>
                  <a:cubicBezTo>
                    <a:pt x="3972" y="1716"/>
                    <a:pt x="2103" y="10243"/>
                    <a:pt x="1052" y="14915"/>
                  </a:cubicBezTo>
                  <a:cubicBezTo>
                    <a:pt x="1" y="19471"/>
                    <a:pt x="4790" y="28815"/>
                    <a:pt x="13667" y="31035"/>
                  </a:cubicBezTo>
                  <a:cubicBezTo>
                    <a:pt x="22661" y="33137"/>
                    <a:pt x="26049" y="33371"/>
                    <a:pt x="26049" y="33371"/>
                  </a:cubicBezTo>
                  <a:cubicBezTo>
                    <a:pt x="26049" y="33371"/>
                    <a:pt x="23362" y="24143"/>
                    <a:pt x="28502" y="19938"/>
                  </a:cubicBezTo>
                  <a:cubicBezTo>
                    <a:pt x="29553" y="19004"/>
                    <a:pt x="30867" y="18770"/>
                    <a:pt x="31918" y="18770"/>
                  </a:cubicBezTo>
                  <a:cubicBezTo>
                    <a:pt x="32969" y="18770"/>
                    <a:pt x="33758" y="19004"/>
                    <a:pt x="33758" y="19004"/>
                  </a:cubicBezTo>
                  <a:cubicBezTo>
                    <a:pt x="33758" y="19004"/>
                    <a:pt x="29086" y="13864"/>
                    <a:pt x="24997" y="9776"/>
                  </a:cubicBezTo>
                  <a:cubicBezTo>
                    <a:pt x="21794" y="6573"/>
                    <a:pt x="11350" y="0"/>
                    <a:pt x="6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5898740" y="2913275"/>
              <a:ext cx="1053092" cy="796808"/>
            </a:xfrm>
            <a:custGeom>
              <a:avLst/>
              <a:gdLst/>
              <a:ahLst/>
              <a:cxnLst/>
              <a:rect l="l" t="t" r="r" b="b"/>
              <a:pathLst>
                <a:path w="72365" h="54754" extrusionOk="0">
                  <a:moveTo>
                    <a:pt x="4465" y="1"/>
                  </a:moveTo>
                  <a:cubicBezTo>
                    <a:pt x="1707" y="1"/>
                    <a:pt x="1" y="3852"/>
                    <a:pt x="2515" y="17376"/>
                  </a:cubicBezTo>
                  <a:cubicBezTo>
                    <a:pt x="3916" y="24735"/>
                    <a:pt x="34987" y="32678"/>
                    <a:pt x="34987" y="32678"/>
                  </a:cubicBezTo>
                  <a:cubicBezTo>
                    <a:pt x="34987" y="32678"/>
                    <a:pt x="38257" y="40387"/>
                    <a:pt x="43514" y="43073"/>
                  </a:cubicBezTo>
                  <a:cubicBezTo>
                    <a:pt x="48653" y="45877"/>
                    <a:pt x="58698" y="49731"/>
                    <a:pt x="58698" y="49731"/>
                  </a:cubicBezTo>
                  <a:cubicBezTo>
                    <a:pt x="58698" y="49731"/>
                    <a:pt x="61268" y="54754"/>
                    <a:pt x="63721" y="54754"/>
                  </a:cubicBezTo>
                  <a:cubicBezTo>
                    <a:pt x="66291" y="54754"/>
                    <a:pt x="66758" y="53469"/>
                    <a:pt x="66875" y="52535"/>
                  </a:cubicBezTo>
                  <a:cubicBezTo>
                    <a:pt x="67342" y="49848"/>
                    <a:pt x="66758" y="47862"/>
                    <a:pt x="67342" y="46578"/>
                  </a:cubicBezTo>
                  <a:cubicBezTo>
                    <a:pt x="68860" y="43774"/>
                    <a:pt x="69328" y="43307"/>
                    <a:pt x="69795" y="42139"/>
                  </a:cubicBezTo>
                  <a:cubicBezTo>
                    <a:pt x="70729" y="39336"/>
                    <a:pt x="70029" y="38167"/>
                    <a:pt x="70029" y="38167"/>
                  </a:cubicBezTo>
                  <a:cubicBezTo>
                    <a:pt x="70029" y="38167"/>
                    <a:pt x="72365" y="33729"/>
                    <a:pt x="69561" y="33729"/>
                  </a:cubicBezTo>
                  <a:cubicBezTo>
                    <a:pt x="68977" y="33729"/>
                    <a:pt x="68276" y="34196"/>
                    <a:pt x="68276" y="34196"/>
                  </a:cubicBezTo>
                  <a:cubicBezTo>
                    <a:pt x="68276" y="34196"/>
                    <a:pt x="64422" y="36182"/>
                    <a:pt x="64422" y="36999"/>
                  </a:cubicBezTo>
                  <a:cubicBezTo>
                    <a:pt x="64422" y="37934"/>
                    <a:pt x="61852" y="37934"/>
                    <a:pt x="61268" y="41438"/>
                  </a:cubicBezTo>
                  <a:cubicBezTo>
                    <a:pt x="61263" y="41481"/>
                    <a:pt x="61229" y="41502"/>
                    <a:pt x="61167" y="41502"/>
                  </a:cubicBezTo>
                  <a:cubicBezTo>
                    <a:pt x="59709" y="41502"/>
                    <a:pt x="43039" y="30039"/>
                    <a:pt x="40126" y="25669"/>
                  </a:cubicBezTo>
                  <a:cubicBezTo>
                    <a:pt x="39192" y="24151"/>
                    <a:pt x="41294" y="24268"/>
                    <a:pt x="39075" y="20179"/>
                  </a:cubicBezTo>
                  <a:cubicBezTo>
                    <a:pt x="34213" y="10919"/>
                    <a:pt x="26253" y="4526"/>
                    <a:pt x="18835" y="4526"/>
                  </a:cubicBezTo>
                  <a:cubicBezTo>
                    <a:pt x="18768" y="4526"/>
                    <a:pt x="18701" y="4526"/>
                    <a:pt x="18634" y="4527"/>
                  </a:cubicBezTo>
                  <a:lnTo>
                    <a:pt x="13611" y="6747"/>
                  </a:lnTo>
                  <a:cubicBezTo>
                    <a:pt x="13611" y="6747"/>
                    <a:pt x="8116" y="1"/>
                    <a:pt x="446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6818226" y="3477519"/>
              <a:ext cx="90909" cy="99335"/>
            </a:xfrm>
            <a:custGeom>
              <a:avLst/>
              <a:gdLst/>
              <a:ahLst/>
              <a:cxnLst/>
              <a:rect l="l" t="t" r="r" b="b"/>
              <a:pathLst>
                <a:path w="6247" h="6826" extrusionOk="0">
                  <a:moveTo>
                    <a:pt x="5355" y="1"/>
                  </a:moveTo>
                  <a:cubicBezTo>
                    <a:pt x="4217" y="1"/>
                    <a:pt x="1939" y="2081"/>
                    <a:pt x="1939" y="2081"/>
                  </a:cubicBezTo>
                  <a:cubicBezTo>
                    <a:pt x="1939" y="2081"/>
                    <a:pt x="420" y="2431"/>
                    <a:pt x="187" y="4067"/>
                  </a:cubicBezTo>
                  <a:cubicBezTo>
                    <a:pt x="0" y="5372"/>
                    <a:pt x="483" y="6825"/>
                    <a:pt x="1220" y="6825"/>
                  </a:cubicBezTo>
                  <a:cubicBezTo>
                    <a:pt x="1407" y="6825"/>
                    <a:pt x="1609" y="6732"/>
                    <a:pt x="1822" y="6520"/>
                  </a:cubicBezTo>
                  <a:cubicBezTo>
                    <a:pt x="2644" y="5606"/>
                    <a:pt x="3109" y="5121"/>
                    <a:pt x="3440" y="5121"/>
                  </a:cubicBezTo>
                  <a:cubicBezTo>
                    <a:pt x="3533" y="5121"/>
                    <a:pt x="3614" y="5159"/>
                    <a:pt x="3691" y="5235"/>
                  </a:cubicBezTo>
                  <a:cubicBezTo>
                    <a:pt x="3756" y="5300"/>
                    <a:pt x="3828" y="5331"/>
                    <a:pt x="3905" y="5331"/>
                  </a:cubicBezTo>
                  <a:cubicBezTo>
                    <a:pt x="4383" y="5331"/>
                    <a:pt x="5073" y="4141"/>
                    <a:pt x="5676" y="2431"/>
                  </a:cubicBezTo>
                  <a:cubicBezTo>
                    <a:pt x="6247" y="598"/>
                    <a:pt x="5965" y="1"/>
                    <a:pt x="535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6820932" y="3635327"/>
              <a:ext cx="47616" cy="66258"/>
            </a:xfrm>
            <a:custGeom>
              <a:avLst/>
              <a:gdLst/>
              <a:ahLst/>
              <a:cxnLst/>
              <a:rect l="l" t="t" r="r" b="b"/>
              <a:pathLst>
                <a:path w="3272" h="4553" extrusionOk="0">
                  <a:moveTo>
                    <a:pt x="2362" y="1"/>
                  </a:moveTo>
                  <a:cubicBezTo>
                    <a:pt x="1933" y="1"/>
                    <a:pt x="1294" y="407"/>
                    <a:pt x="585" y="1633"/>
                  </a:cubicBezTo>
                  <a:cubicBezTo>
                    <a:pt x="1" y="2450"/>
                    <a:pt x="351" y="4553"/>
                    <a:pt x="351" y="4553"/>
                  </a:cubicBezTo>
                  <a:cubicBezTo>
                    <a:pt x="3271" y="4202"/>
                    <a:pt x="2921" y="1282"/>
                    <a:pt x="2921" y="581"/>
                  </a:cubicBezTo>
                  <a:cubicBezTo>
                    <a:pt x="2921" y="268"/>
                    <a:pt x="2710" y="1"/>
                    <a:pt x="2362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5879240" y="2852009"/>
              <a:ext cx="567751" cy="494319"/>
            </a:xfrm>
            <a:custGeom>
              <a:avLst/>
              <a:gdLst/>
              <a:ahLst/>
              <a:cxnLst/>
              <a:rect l="l" t="t" r="r" b="b"/>
              <a:pathLst>
                <a:path w="39014" h="33968" extrusionOk="0">
                  <a:moveTo>
                    <a:pt x="39002" y="20517"/>
                  </a:moveTo>
                  <a:cubicBezTo>
                    <a:pt x="39009" y="20529"/>
                    <a:pt x="39013" y="20535"/>
                    <a:pt x="39013" y="20535"/>
                  </a:cubicBezTo>
                  <a:cubicBezTo>
                    <a:pt x="39013" y="20535"/>
                    <a:pt x="39010" y="20528"/>
                    <a:pt x="39002" y="20517"/>
                  </a:cubicBezTo>
                  <a:close/>
                  <a:moveTo>
                    <a:pt x="8954" y="1"/>
                  </a:moveTo>
                  <a:cubicBezTo>
                    <a:pt x="6268" y="1"/>
                    <a:pt x="4316" y="658"/>
                    <a:pt x="3971" y="2313"/>
                  </a:cubicBezTo>
                  <a:cubicBezTo>
                    <a:pt x="3971" y="2313"/>
                    <a:pt x="2219" y="10840"/>
                    <a:pt x="1168" y="15512"/>
                  </a:cubicBezTo>
                  <a:cubicBezTo>
                    <a:pt x="0" y="20068"/>
                    <a:pt x="4789" y="29412"/>
                    <a:pt x="13783" y="31631"/>
                  </a:cubicBezTo>
                  <a:cubicBezTo>
                    <a:pt x="22777" y="33734"/>
                    <a:pt x="26165" y="33967"/>
                    <a:pt x="26165" y="33967"/>
                  </a:cubicBezTo>
                  <a:cubicBezTo>
                    <a:pt x="26165" y="33967"/>
                    <a:pt x="25697" y="25557"/>
                    <a:pt x="31187" y="21936"/>
                  </a:cubicBezTo>
                  <a:cubicBezTo>
                    <a:pt x="33913" y="20170"/>
                    <a:pt x="35744" y="19668"/>
                    <a:pt x="36945" y="19668"/>
                  </a:cubicBezTo>
                  <a:cubicBezTo>
                    <a:pt x="38388" y="19668"/>
                    <a:pt x="38921" y="20393"/>
                    <a:pt x="39002" y="20517"/>
                  </a:cubicBezTo>
                  <a:lnTo>
                    <a:pt x="39002" y="20517"/>
                  </a:lnTo>
                  <a:cubicBezTo>
                    <a:pt x="38712" y="20050"/>
                    <a:pt x="32838" y="10621"/>
                    <a:pt x="28851" y="6635"/>
                  </a:cubicBezTo>
                  <a:cubicBezTo>
                    <a:pt x="25969" y="3753"/>
                    <a:pt x="15369" y="1"/>
                    <a:pt x="8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5617455" y="3178029"/>
              <a:ext cx="222697" cy="200592"/>
            </a:xfrm>
            <a:custGeom>
              <a:avLst/>
              <a:gdLst/>
              <a:ahLst/>
              <a:cxnLst/>
              <a:rect l="l" t="t" r="r" b="b"/>
              <a:pathLst>
                <a:path w="15303" h="13784" extrusionOk="0">
                  <a:moveTo>
                    <a:pt x="9112" y="1"/>
                  </a:moveTo>
                  <a:lnTo>
                    <a:pt x="4907" y="1636"/>
                  </a:lnTo>
                  <a:lnTo>
                    <a:pt x="1870" y="4673"/>
                  </a:lnTo>
                  <a:lnTo>
                    <a:pt x="1" y="9112"/>
                  </a:lnTo>
                  <a:cubicBezTo>
                    <a:pt x="1" y="9112"/>
                    <a:pt x="235" y="9579"/>
                    <a:pt x="819" y="9579"/>
                  </a:cubicBezTo>
                  <a:cubicBezTo>
                    <a:pt x="1402" y="9579"/>
                    <a:pt x="1636" y="9228"/>
                    <a:pt x="1636" y="9228"/>
                  </a:cubicBezTo>
                  <a:lnTo>
                    <a:pt x="1636" y="9228"/>
                  </a:lnTo>
                  <a:lnTo>
                    <a:pt x="585" y="11448"/>
                  </a:lnTo>
                  <a:cubicBezTo>
                    <a:pt x="585" y="11448"/>
                    <a:pt x="1207" y="11793"/>
                    <a:pt x="1654" y="11793"/>
                  </a:cubicBezTo>
                  <a:cubicBezTo>
                    <a:pt x="1788" y="11793"/>
                    <a:pt x="1906" y="11762"/>
                    <a:pt x="1987" y="11681"/>
                  </a:cubicBezTo>
                  <a:cubicBezTo>
                    <a:pt x="2337" y="11331"/>
                    <a:pt x="2687" y="10864"/>
                    <a:pt x="2687" y="10864"/>
                  </a:cubicBezTo>
                  <a:lnTo>
                    <a:pt x="2687" y="10864"/>
                  </a:lnTo>
                  <a:lnTo>
                    <a:pt x="1987" y="13083"/>
                  </a:lnTo>
                  <a:cubicBezTo>
                    <a:pt x="1987" y="13083"/>
                    <a:pt x="2286" y="13216"/>
                    <a:pt x="2671" y="13216"/>
                  </a:cubicBezTo>
                  <a:cubicBezTo>
                    <a:pt x="3008" y="13216"/>
                    <a:pt x="3412" y="13114"/>
                    <a:pt x="3739" y="12732"/>
                  </a:cubicBezTo>
                  <a:cubicBezTo>
                    <a:pt x="4556" y="12032"/>
                    <a:pt x="4556" y="11214"/>
                    <a:pt x="4556" y="11214"/>
                  </a:cubicBezTo>
                  <a:lnTo>
                    <a:pt x="5491" y="8644"/>
                  </a:lnTo>
                  <a:lnTo>
                    <a:pt x="6659" y="7243"/>
                  </a:lnTo>
                  <a:lnTo>
                    <a:pt x="5374" y="10046"/>
                  </a:lnTo>
                  <a:lnTo>
                    <a:pt x="4907" y="11214"/>
                  </a:lnTo>
                  <a:cubicBezTo>
                    <a:pt x="4907" y="11214"/>
                    <a:pt x="3972" y="13784"/>
                    <a:pt x="4556" y="13784"/>
                  </a:cubicBezTo>
                  <a:cubicBezTo>
                    <a:pt x="5140" y="13784"/>
                    <a:pt x="6075" y="13433"/>
                    <a:pt x="6075" y="12732"/>
                  </a:cubicBezTo>
                  <a:cubicBezTo>
                    <a:pt x="6075" y="11915"/>
                    <a:pt x="6542" y="11448"/>
                    <a:pt x="6542" y="11448"/>
                  </a:cubicBezTo>
                  <a:lnTo>
                    <a:pt x="7827" y="9228"/>
                  </a:lnTo>
                  <a:cubicBezTo>
                    <a:pt x="7827" y="9228"/>
                    <a:pt x="9462" y="7710"/>
                    <a:pt x="10280" y="7593"/>
                  </a:cubicBezTo>
                  <a:cubicBezTo>
                    <a:pt x="10413" y="7560"/>
                    <a:pt x="10528" y="7545"/>
                    <a:pt x="10626" y="7545"/>
                  </a:cubicBezTo>
                  <a:cubicBezTo>
                    <a:pt x="11214" y="7545"/>
                    <a:pt x="11214" y="8060"/>
                    <a:pt x="11214" y="8060"/>
                  </a:cubicBezTo>
                  <a:lnTo>
                    <a:pt x="9462" y="9462"/>
                  </a:lnTo>
                  <a:cubicBezTo>
                    <a:pt x="9462" y="9462"/>
                    <a:pt x="8761" y="10280"/>
                    <a:pt x="9112" y="10864"/>
                  </a:cubicBezTo>
                  <a:cubicBezTo>
                    <a:pt x="9162" y="10947"/>
                    <a:pt x="9252" y="10983"/>
                    <a:pt x="9371" y="10983"/>
                  </a:cubicBezTo>
                  <a:cubicBezTo>
                    <a:pt x="10082" y="10983"/>
                    <a:pt x="11798" y="9696"/>
                    <a:pt x="11798" y="9696"/>
                  </a:cubicBezTo>
                  <a:cubicBezTo>
                    <a:pt x="11798" y="9696"/>
                    <a:pt x="15069" y="7827"/>
                    <a:pt x="15069" y="6542"/>
                  </a:cubicBezTo>
                  <a:cubicBezTo>
                    <a:pt x="15069" y="5140"/>
                    <a:pt x="15302" y="3038"/>
                    <a:pt x="15302" y="2804"/>
                  </a:cubicBezTo>
                  <a:cubicBezTo>
                    <a:pt x="15302" y="2454"/>
                    <a:pt x="13901" y="701"/>
                    <a:pt x="13901" y="701"/>
                  </a:cubicBezTo>
                  <a:lnTo>
                    <a:pt x="9112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5874132" y="2346470"/>
              <a:ext cx="509963" cy="803589"/>
            </a:xfrm>
            <a:custGeom>
              <a:avLst/>
              <a:gdLst/>
              <a:ahLst/>
              <a:cxnLst/>
              <a:rect l="l" t="t" r="r" b="b"/>
              <a:pathLst>
                <a:path w="35043" h="55220" extrusionOk="0">
                  <a:moveTo>
                    <a:pt x="28852" y="0"/>
                  </a:moveTo>
                  <a:cubicBezTo>
                    <a:pt x="25754" y="0"/>
                    <a:pt x="22066" y="1264"/>
                    <a:pt x="20442" y="1777"/>
                  </a:cubicBezTo>
                  <a:cubicBezTo>
                    <a:pt x="19624" y="2078"/>
                    <a:pt x="18759" y="2173"/>
                    <a:pt x="17992" y="2173"/>
                  </a:cubicBezTo>
                  <a:cubicBezTo>
                    <a:pt x="16678" y="2173"/>
                    <a:pt x="15653" y="1893"/>
                    <a:pt x="15653" y="1893"/>
                  </a:cubicBezTo>
                  <a:cubicBezTo>
                    <a:pt x="15653" y="1893"/>
                    <a:pt x="12966" y="3879"/>
                    <a:pt x="10163" y="7266"/>
                  </a:cubicBezTo>
                  <a:cubicBezTo>
                    <a:pt x="7359" y="10771"/>
                    <a:pt x="7009" y="11121"/>
                    <a:pt x="7943" y="18713"/>
                  </a:cubicBezTo>
                  <a:cubicBezTo>
                    <a:pt x="8761" y="26306"/>
                    <a:pt x="4439" y="26890"/>
                    <a:pt x="4439" y="32146"/>
                  </a:cubicBezTo>
                  <a:cubicBezTo>
                    <a:pt x="4439" y="33197"/>
                    <a:pt x="2687" y="41257"/>
                    <a:pt x="1285" y="43476"/>
                  </a:cubicBezTo>
                  <a:cubicBezTo>
                    <a:pt x="1" y="45812"/>
                    <a:pt x="5841" y="52587"/>
                    <a:pt x="5841" y="52587"/>
                  </a:cubicBezTo>
                  <a:cubicBezTo>
                    <a:pt x="5841" y="52587"/>
                    <a:pt x="5841" y="55220"/>
                    <a:pt x="10354" y="55220"/>
                  </a:cubicBezTo>
                  <a:cubicBezTo>
                    <a:pt x="11544" y="55220"/>
                    <a:pt x="13050" y="55036"/>
                    <a:pt x="14952" y="54573"/>
                  </a:cubicBezTo>
                  <a:cubicBezTo>
                    <a:pt x="24063" y="52470"/>
                    <a:pt x="35042" y="48616"/>
                    <a:pt x="30370" y="40323"/>
                  </a:cubicBezTo>
                  <a:cubicBezTo>
                    <a:pt x="28968" y="38103"/>
                    <a:pt x="27800" y="37169"/>
                    <a:pt x="28501" y="34015"/>
                  </a:cubicBezTo>
                  <a:cubicBezTo>
                    <a:pt x="29085" y="30861"/>
                    <a:pt x="35042" y="2361"/>
                    <a:pt x="31889" y="609"/>
                  </a:cubicBezTo>
                  <a:cubicBezTo>
                    <a:pt x="31043" y="170"/>
                    <a:pt x="29987" y="0"/>
                    <a:pt x="2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6258289" y="2511699"/>
              <a:ext cx="1717" cy="6811"/>
            </a:xfrm>
            <a:custGeom>
              <a:avLst/>
              <a:gdLst/>
              <a:ahLst/>
              <a:cxnLst/>
              <a:rect l="l" t="t" r="r" b="b"/>
              <a:pathLst>
                <a:path w="118" h="468" extrusionOk="0">
                  <a:moveTo>
                    <a:pt x="118" y="1"/>
                  </a:moveTo>
                  <a:lnTo>
                    <a:pt x="1" y="468"/>
                  </a:lnTo>
                  <a:lnTo>
                    <a:pt x="118" y="468"/>
                  </a:lnTo>
                  <a:cubicBezTo>
                    <a:pt x="118" y="468"/>
                    <a:pt x="118" y="234"/>
                    <a:pt x="118" y="1"/>
                  </a:cubicBezTo>
                  <a:close/>
                </a:path>
              </a:pathLst>
            </a:custGeom>
            <a:solidFill>
              <a:srgbClr val="11A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5976116" y="2318209"/>
              <a:ext cx="458971" cy="725544"/>
            </a:xfrm>
            <a:custGeom>
              <a:avLst/>
              <a:gdLst/>
              <a:ahLst/>
              <a:cxnLst/>
              <a:rect l="l" t="t" r="r" b="b"/>
              <a:pathLst>
                <a:path w="31539" h="49857" extrusionOk="0">
                  <a:moveTo>
                    <a:pt x="20523" y="1"/>
                  </a:moveTo>
                  <a:cubicBezTo>
                    <a:pt x="14808" y="1"/>
                    <a:pt x="7826" y="4055"/>
                    <a:pt x="4673" y="5237"/>
                  </a:cubicBezTo>
                  <a:cubicBezTo>
                    <a:pt x="1" y="6989"/>
                    <a:pt x="18340" y="10844"/>
                    <a:pt x="18340" y="10844"/>
                  </a:cubicBezTo>
                  <a:cubicBezTo>
                    <a:pt x="18340" y="10844"/>
                    <a:pt x="15887" y="14348"/>
                    <a:pt x="17522" y="17385"/>
                  </a:cubicBezTo>
                  <a:cubicBezTo>
                    <a:pt x="19157" y="20539"/>
                    <a:pt x="13434" y="23926"/>
                    <a:pt x="13434" y="23926"/>
                  </a:cubicBezTo>
                  <a:lnTo>
                    <a:pt x="8878" y="26729"/>
                  </a:lnTo>
                  <a:lnTo>
                    <a:pt x="16587" y="49857"/>
                  </a:lnTo>
                  <a:cubicBezTo>
                    <a:pt x="16587" y="49857"/>
                    <a:pt x="26282" y="48806"/>
                    <a:pt x="25815" y="39344"/>
                  </a:cubicBezTo>
                  <a:cubicBezTo>
                    <a:pt x="25231" y="29883"/>
                    <a:pt x="25932" y="29650"/>
                    <a:pt x="27567" y="22524"/>
                  </a:cubicBezTo>
                  <a:cubicBezTo>
                    <a:pt x="28385" y="18670"/>
                    <a:pt x="31539" y="10493"/>
                    <a:pt x="27334" y="3602"/>
                  </a:cubicBezTo>
                  <a:cubicBezTo>
                    <a:pt x="25738" y="943"/>
                    <a:pt x="23278" y="1"/>
                    <a:pt x="20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5887739" y="2324728"/>
              <a:ext cx="411370" cy="815755"/>
            </a:xfrm>
            <a:custGeom>
              <a:avLst/>
              <a:gdLst/>
              <a:ahLst/>
              <a:cxnLst/>
              <a:rect l="l" t="t" r="r" b="b"/>
              <a:pathLst>
                <a:path w="28268" h="56056" extrusionOk="0">
                  <a:moveTo>
                    <a:pt x="16470" y="0"/>
                  </a:moveTo>
                  <a:cubicBezTo>
                    <a:pt x="16469" y="0"/>
                    <a:pt x="2803" y="3738"/>
                    <a:pt x="2103" y="10162"/>
                  </a:cubicBezTo>
                  <a:cubicBezTo>
                    <a:pt x="0" y="29435"/>
                    <a:pt x="4439" y="36210"/>
                    <a:pt x="3387" y="38546"/>
                  </a:cubicBezTo>
                  <a:cubicBezTo>
                    <a:pt x="2453" y="40765"/>
                    <a:pt x="3504" y="47073"/>
                    <a:pt x="3971" y="52680"/>
                  </a:cubicBezTo>
                  <a:cubicBezTo>
                    <a:pt x="4128" y="55151"/>
                    <a:pt x="5666" y="56055"/>
                    <a:pt x="7836" y="56055"/>
                  </a:cubicBezTo>
                  <a:cubicBezTo>
                    <a:pt x="13767" y="56055"/>
                    <a:pt x="24413" y="49292"/>
                    <a:pt x="24413" y="49292"/>
                  </a:cubicBezTo>
                  <a:cubicBezTo>
                    <a:pt x="24413" y="49292"/>
                    <a:pt x="23828" y="43335"/>
                    <a:pt x="24646" y="38429"/>
                  </a:cubicBezTo>
                  <a:cubicBezTo>
                    <a:pt x="28267" y="16119"/>
                    <a:pt x="22660" y="11447"/>
                    <a:pt x="22660" y="11447"/>
                  </a:cubicBezTo>
                  <a:lnTo>
                    <a:pt x="21376" y="12732"/>
                  </a:lnTo>
                  <a:cubicBezTo>
                    <a:pt x="21376" y="12732"/>
                    <a:pt x="22126" y="13197"/>
                    <a:pt x="22026" y="13197"/>
                  </a:cubicBezTo>
                  <a:cubicBezTo>
                    <a:pt x="21945" y="13197"/>
                    <a:pt x="21308" y="12893"/>
                    <a:pt x="19273" y="11797"/>
                  </a:cubicBezTo>
                  <a:cubicBezTo>
                    <a:pt x="14834" y="9345"/>
                    <a:pt x="16470" y="0"/>
                    <a:pt x="16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6045822" y="2316361"/>
              <a:ext cx="210778" cy="184497"/>
            </a:xfrm>
            <a:custGeom>
              <a:avLst/>
              <a:gdLst/>
              <a:ahLst/>
              <a:cxnLst/>
              <a:rect l="l" t="t" r="r" b="b"/>
              <a:pathLst>
                <a:path w="14484" h="12678" extrusionOk="0">
                  <a:moveTo>
                    <a:pt x="4630" y="0"/>
                  </a:moveTo>
                  <a:cubicBezTo>
                    <a:pt x="4145" y="0"/>
                    <a:pt x="3855" y="169"/>
                    <a:pt x="3855" y="575"/>
                  </a:cubicBezTo>
                  <a:cubicBezTo>
                    <a:pt x="3971" y="2911"/>
                    <a:pt x="0" y="3962"/>
                    <a:pt x="0" y="3962"/>
                  </a:cubicBezTo>
                  <a:cubicBezTo>
                    <a:pt x="0" y="3962"/>
                    <a:pt x="2103" y="6532"/>
                    <a:pt x="5607" y="8868"/>
                  </a:cubicBezTo>
                  <a:cubicBezTo>
                    <a:pt x="7867" y="10469"/>
                    <a:pt x="10127" y="12677"/>
                    <a:pt x="11224" y="12677"/>
                  </a:cubicBezTo>
                  <a:cubicBezTo>
                    <a:pt x="11488" y="12677"/>
                    <a:pt x="11684" y="12550"/>
                    <a:pt x="11797" y="12256"/>
                  </a:cubicBezTo>
                  <a:cubicBezTo>
                    <a:pt x="12265" y="10737"/>
                    <a:pt x="11914" y="10387"/>
                    <a:pt x="11914" y="9219"/>
                  </a:cubicBezTo>
                  <a:cubicBezTo>
                    <a:pt x="11914" y="8167"/>
                    <a:pt x="14484" y="4313"/>
                    <a:pt x="14484" y="4313"/>
                  </a:cubicBezTo>
                  <a:cubicBezTo>
                    <a:pt x="14484" y="4313"/>
                    <a:pt x="7079" y="0"/>
                    <a:pt x="4630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5996519" y="2047372"/>
              <a:ext cx="373970" cy="391200"/>
            </a:xfrm>
            <a:custGeom>
              <a:avLst/>
              <a:gdLst/>
              <a:ahLst/>
              <a:cxnLst/>
              <a:rect l="l" t="t" r="r" b="b"/>
              <a:pathLst>
                <a:path w="25698" h="26882" extrusionOk="0">
                  <a:moveTo>
                    <a:pt x="15017" y="1"/>
                  </a:moveTo>
                  <a:cubicBezTo>
                    <a:pt x="14842" y="1"/>
                    <a:pt x="14665" y="7"/>
                    <a:pt x="14485" y="20"/>
                  </a:cubicBezTo>
                  <a:cubicBezTo>
                    <a:pt x="1" y="1071"/>
                    <a:pt x="5140" y="14504"/>
                    <a:pt x="6191" y="17774"/>
                  </a:cubicBezTo>
                  <a:cubicBezTo>
                    <a:pt x="7359" y="21045"/>
                    <a:pt x="12265" y="24315"/>
                    <a:pt x="14835" y="25717"/>
                  </a:cubicBezTo>
                  <a:cubicBezTo>
                    <a:pt x="16182" y="26422"/>
                    <a:pt x="17106" y="26881"/>
                    <a:pt x="17936" y="26881"/>
                  </a:cubicBezTo>
                  <a:cubicBezTo>
                    <a:pt x="18618" y="26881"/>
                    <a:pt x="19237" y="26571"/>
                    <a:pt x="19974" y="25834"/>
                  </a:cubicBezTo>
                  <a:cubicBezTo>
                    <a:pt x="21727" y="24082"/>
                    <a:pt x="21843" y="22797"/>
                    <a:pt x="23128" y="21395"/>
                  </a:cubicBezTo>
                  <a:cubicBezTo>
                    <a:pt x="24413" y="20110"/>
                    <a:pt x="23595" y="19293"/>
                    <a:pt x="23595" y="17190"/>
                  </a:cubicBezTo>
                  <a:cubicBezTo>
                    <a:pt x="23595" y="15204"/>
                    <a:pt x="24063" y="16372"/>
                    <a:pt x="24880" y="14737"/>
                  </a:cubicBezTo>
                  <a:cubicBezTo>
                    <a:pt x="25698" y="13102"/>
                    <a:pt x="24296" y="7962"/>
                    <a:pt x="24296" y="7962"/>
                  </a:cubicBezTo>
                  <a:cubicBezTo>
                    <a:pt x="24296" y="7962"/>
                    <a:pt x="21311" y="1"/>
                    <a:pt x="15017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6023717" y="2046616"/>
              <a:ext cx="362081" cy="285957"/>
            </a:xfrm>
            <a:custGeom>
              <a:avLst/>
              <a:gdLst/>
              <a:ahLst/>
              <a:cxnLst/>
              <a:rect l="l" t="t" r="r" b="b"/>
              <a:pathLst>
                <a:path w="24881" h="19650" extrusionOk="0">
                  <a:moveTo>
                    <a:pt x="12352" y="0"/>
                  </a:moveTo>
                  <a:cubicBezTo>
                    <a:pt x="7388" y="0"/>
                    <a:pt x="3203" y="3601"/>
                    <a:pt x="1986" y="6262"/>
                  </a:cubicBezTo>
                  <a:cubicBezTo>
                    <a:pt x="1" y="10351"/>
                    <a:pt x="4322" y="17826"/>
                    <a:pt x="5140" y="19461"/>
                  </a:cubicBezTo>
                  <a:cubicBezTo>
                    <a:pt x="5219" y="19590"/>
                    <a:pt x="5281" y="19649"/>
                    <a:pt x="5328" y="19649"/>
                  </a:cubicBezTo>
                  <a:cubicBezTo>
                    <a:pt x="5838" y="19649"/>
                    <a:pt x="4675" y="12784"/>
                    <a:pt x="5958" y="12570"/>
                  </a:cubicBezTo>
                  <a:cubicBezTo>
                    <a:pt x="6001" y="12563"/>
                    <a:pt x="6045" y="12559"/>
                    <a:pt x="6088" y="12559"/>
                  </a:cubicBezTo>
                  <a:cubicBezTo>
                    <a:pt x="7439" y="12559"/>
                    <a:pt x="8680" y="16001"/>
                    <a:pt x="9812" y="17359"/>
                  </a:cubicBezTo>
                  <a:cubicBezTo>
                    <a:pt x="9914" y="17495"/>
                    <a:pt x="10000" y="17557"/>
                    <a:pt x="10074" y="17557"/>
                  </a:cubicBezTo>
                  <a:cubicBezTo>
                    <a:pt x="10759" y="17557"/>
                    <a:pt x="10424" y="12177"/>
                    <a:pt x="12849" y="10701"/>
                  </a:cubicBezTo>
                  <a:cubicBezTo>
                    <a:pt x="15653" y="9183"/>
                    <a:pt x="21610" y="10000"/>
                    <a:pt x="23245" y="9066"/>
                  </a:cubicBezTo>
                  <a:cubicBezTo>
                    <a:pt x="24880" y="8131"/>
                    <a:pt x="20675" y="3809"/>
                    <a:pt x="20675" y="3809"/>
                  </a:cubicBezTo>
                  <a:cubicBezTo>
                    <a:pt x="17902" y="1036"/>
                    <a:pt x="15015" y="0"/>
                    <a:pt x="12352" y="0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5725828" y="2434571"/>
              <a:ext cx="369299" cy="767717"/>
            </a:xfrm>
            <a:custGeom>
              <a:avLst/>
              <a:gdLst/>
              <a:ahLst/>
              <a:cxnLst/>
              <a:rect l="l" t="t" r="r" b="b"/>
              <a:pathLst>
                <a:path w="25377" h="52755" extrusionOk="0">
                  <a:moveTo>
                    <a:pt x="17082" y="1"/>
                  </a:moveTo>
                  <a:cubicBezTo>
                    <a:pt x="14160" y="1"/>
                    <a:pt x="11593" y="2848"/>
                    <a:pt x="11593" y="2848"/>
                  </a:cubicBezTo>
                  <a:cubicBezTo>
                    <a:pt x="11593" y="2848"/>
                    <a:pt x="3534" y="18733"/>
                    <a:pt x="2132" y="25859"/>
                  </a:cubicBezTo>
                  <a:cubicBezTo>
                    <a:pt x="730" y="32984"/>
                    <a:pt x="497" y="46650"/>
                    <a:pt x="146" y="50154"/>
                  </a:cubicBezTo>
                  <a:cubicBezTo>
                    <a:pt x="0" y="52344"/>
                    <a:pt x="2820" y="52755"/>
                    <a:pt x="4955" y="52755"/>
                  </a:cubicBezTo>
                  <a:cubicBezTo>
                    <a:pt x="6237" y="52755"/>
                    <a:pt x="7271" y="52607"/>
                    <a:pt x="7271" y="52607"/>
                  </a:cubicBezTo>
                  <a:lnTo>
                    <a:pt x="8907" y="32633"/>
                  </a:lnTo>
                  <a:cubicBezTo>
                    <a:pt x="8907" y="32633"/>
                    <a:pt x="10542" y="29129"/>
                    <a:pt x="12761" y="24690"/>
                  </a:cubicBezTo>
                  <a:cubicBezTo>
                    <a:pt x="14981" y="20369"/>
                    <a:pt x="25376" y="10907"/>
                    <a:pt x="22106" y="4016"/>
                  </a:cubicBezTo>
                  <a:cubicBezTo>
                    <a:pt x="20602" y="965"/>
                    <a:pt x="18782" y="1"/>
                    <a:pt x="17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6492861" y="2800668"/>
              <a:ext cx="217604" cy="229493"/>
            </a:xfrm>
            <a:custGeom>
              <a:avLst/>
              <a:gdLst/>
              <a:ahLst/>
              <a:cxnLst/>
              <a:rect l="l" t="t" r="r" b="b"/>
              <a:pathLst>
                <a:path w="14953" h="15770" extrusionOk="0">
                  <a:moveTo>
                    <a:pt x="9579" y="1"/>
                  </a:moveTo>
                  <a:cubicBezTo>
                    <a:pt x="9579" y="1"/>
                    <a:pt x="3739" y="2454"/>
                    <a:pt x="3739" y="4673"/>
                  </a:cubicBezTo>
                  <a:cubicBezTo>
                    <a:pt x="3739" y="6892"/>
                    <a:pt x="1" y="15770"/>
                    <a:pt x="1519" y="15770"/>
                  </a:cubicBezTo>
                  <a:cubicBezTo>
                    <a:pt x="1987" y="15770"/>
                    <a:pt x="2571" y="14835"/>
                    <a:pt x="3038" y="13667"/>
                  </a:cubicBezTo>
                  <a:cubicBezTo>
                    <a:pt x="3038" y="13784"/>
                    <a:pt x="3155" y="13784"/>
                    <a:pt x="3388" y="13784"/>
                  </a:cubicBezTo>
                  <a:cubicBezTo>
                    <a:pt x="5140" y="13784"/>
                    <a:pt x="7360" y="13200"/>
                    <a:pt x="8294" y="12265"/>
                  </a:cubicBezTo>
                  <a:cubicBezTo>
                    <a:pt x="9345" y="11214"/>
                    <a:pt x="11331" y="6892"/>
                    <a:pt x="11331" y="6892"/>
                  </a:cubicBezTo>
                  <a:cubicBezTo>
                    <a:pt x="11331" y="6892"/>
                    <a:pt x="14952" y="1"/>
                    <a:pt x="957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6499671" y="2771781"/>
              <a:ext cx="135105" cy="623196"/>
            </a:xfrm>
            <a:custGeom>
              <a:avLst/>
              <a:gdLst/>
              <a:ahLst/>
              <a:cxnLst/>
              <a:rect l="l" t="t" r="r" b="b"/>
              <a:pathLst>
                <a:path w="9284" h="42824" extrusionOk="0">
                  <a:moveTo>
                    <a:pt x="3154" y="0"/>
                  </a:moveTo>
                  <a:cubicBezTo>
                    <a:pt x="3154" y="0"/>
                    <a:pt x="701" y="6074"/>
                    <a:pt x="0" y="6892"/>
                  </a:cubicBezTo>
                  <a:cubicBezTo>
                    <a:pt x="0" y="6892"/>
                    <a:pt x="3271" y="13550"/>
                    <a:pt x="3621" y="15769"/>
                  </a:cubicBezTo>
                  <a:cubicBezTo>
                    <a:pt x="3855" y="17871"/>
                    <a:pt x="4322" y="38429"/>
                    <a:pt x="4322" y="38429"/>
                  </a:cubicBezTo>
                  <a:cubicBezTo>
                    <a:pt x="4322" y="38429"/>
                    <a:pt x="9116" y="42824"/>
                    <a:pt x="9254" y="42824"/>
                  </a:cubicBezTo>
                  <a:cubicBezTo>
                    <a:pt x="9283" y="42824"/>
                    <a:pt x="9108" y="42632"/>
                    <a:pt x="8644" y="42167"/>
                  </a:cubicBezTo>
                  <a:cubicBezTo>
                    <a:pt x="5957" y="39480"/>
                    <a:pt x="6541" y="8293"/>
                    <a:pt x="6541" y="6892"/>
                  </a:cubicBezTo>
                  <a:cubicBezTo>
                    <a:pt x="6541" y="5490"/>
                    <a:pt x="3154" y="0"/>
                    <a:pt x="3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6541466" y="2781968"/>
              <a:ext cx="123100" cy="178981"/>
            </a:xfrm>
            <a:custGeom>
              <a:avLst/>
              <a:gdLst/>
              <a:ahLst/>
              <a:cxnLst/>
              <a:rect l="l" t="t" r="r" b="b"/>
              <a:pathLst>
                <a:path w="8459" h="12299" extrusionOk="0">
                  <a:moveTo>
                    <a:pt x="6239" y="1"/>
                  </a:moveTo>
                  <a:cubicBezTo>
                    <a:pt x="6239" y="1"/>
                    <a:pt x="2501" y="1870"/>
                    <a:pt x="2501" y="3155"/>
                  </a:cubicBezTo>
                  <a:cubicBezTo>
                    <a:pt x="2501" y="4439"/>
                    <a:pt x="2852" y="9112"/>
                    <a:pt x="1684" y="9929"/>
                  </a:cubicBezTo>
                  <a:cubicBezTo>
                    <a:pt x="724" y="10601"/>
                    <a:pt x="0" y="12299"/>
                    <a:pt x="875" y="12299"/>
                  </a:cubicBezTo>
                  <a:cubicBezTo>
                    <a:pt x="1065" y="12299"/>
                    <a:pt x="1330" y="12219"/>
                    <a:pt x="1684" y="12032"/>
                  </a:cubicBezTo>
                  <a:cubicBezTo>
                    <a:pt x="3786" y="11097"/>
                    <a:pt x="7290" y="6542"/>
                    <a:pt x="7874" y="4790"/>
                  </a:cubicBezTo>
                  <a:cubicBezTo>
                    <a:pt x="8458" y="3038"/>
                    <a:pt x="7290" y="1"/>
                    <a:pt x="623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6622480" y="3255739"/>
              <a:ext cx="210371" cy="235067"/>
            </a:xfrm>
            <a:custGeom>
              <a:avLst/>
              <a:gdLst/>
              <a:ahLst/>
              <a:cxnLst/>
              <a:rect l="l" t="t" r="r" b="b"/>
              <a:pathLst>
                <a:path w="14456" h="16153" extrusionOk="0">
                  <a:moveTo>
                    <a:pt x="5637" y="0"/>
                  </a:moveTo>
                  <a:cubicBezTo>
                    <a:pt x="2383" y="0"/>
                    <a:pt x="1" y="5672"/>
                    <a:pt x="205" y="7509"/>
                  </a:cubicBezTo>
                  <a:cubicBezTo>
                    <a:pt x="322" y="9495"/>
                    <a:pt x="1139" y="10546"/>
                    <a:pt x="1139" y="10546"/>
                  </a:cubicBezTo>
                  <a:lnTo>
                    <a:pt x="10133" y="16153"/>
                  </a:lnTo>
                  <a:cubicBezTo>
                    <a:pt x="10133" y="16153"/>
                    <a:pt x="9082" y="13233"/>
                    <a:pt x="10484" y="10429"/>
                  </a:cubicBezTo>
                  <a:cubicBezTo>
                    <a:pt x="11327" y="8807"/>
                    <a:pt x="12459" y="8447"/>
                    <a:pt x="13299" y="8447"/>
                  </a:cubicBezTo>
                  <a:cubicBezTo>
                    <a:pt x="13971" y="8447"/>
                    <a:pt x="14455" y="8677"/>
                    <a:pt x="14455" y="8677"/>
                  </a:cubicBezTo>
                  <a:cubicBezTo>
                    <a:pt x="14455" y="8677"/>
                    <a:pt x="12703" y="6692"/>
                    <a:pt x="11535" y="5640"/>
                  </a:cubicBezTo>
                  <a:cubicBezTo>
                    <a:pt x="10484" y="4472"/>
                    <a:pt x="10951" y="2487"/>
                    <a:pt x="7096" y="384"/>
                  </a:cubicBezTo>
                  <a:cubicBezTo>
                    <a:pt x="6595" y="119"/>
                    <a:pt x="6107" y="0"/>
                    <a:pt x="5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6798842" y="3212838"/>
              <a:ext cx="209090" cy="215130"/>
            </a:xfrm>
            <a:custGeom>
              <a:avLst/>
              <a:gdLst/>
              <a:ahLst/>
              <a:cxnLst/>
              <a:rect l="l" t="t" r="r" b="b"/>
              <a:pathLst>
                <a:path w="14368" h="14783" extrusionOk="0">
                  <a:moveTo>
                    <a:pt x="9342" y="0"/>
                  </a:moveTo>
                  <a:cubicBezTo>
                    <a:pt x="8528" y="0"/>
                    <a:pt x="7943" y="178"/>
                    <a:pt x="7943" y="178"/>
                  </a:cubicBezTo>
                  <a:cubicBezTo>
                    <a:pt x="7943" y="178"/>
                    <a:pt x="1285" y="4967"/>
                    <a:pt x="935" y="6019"/>
                  </a:cubicBezTo>
                  <a:cubicBezTo>
                    <a:pt x="308" y="7773"/>
                    <a:pt x="387" y="8452"/>
                    <a:pt x="740" y="8452"/>
                  </a:cubicBezTo>
                  <a:cubicBezTo>
                    <a:pt x="1044" y="8452"/>
                    <a:pt x="1553" y="7945"/>
                    <a:pt x="1986" y="7187"/>
                  </a:cubicBezTo>
                  <a:cubicBezTo>
                    <a:pt x="2687" y="5902"/>
                    <a:pt x="5256" y="4968"/>
                    <a:pt x="5256" y="4967"/>
                  </a:cubicBezTo>
                  <a:lnTo>
                    <a:pt x="5256" y="4967"/>
                  </a:lnTo>
                  <a:cubicBezTo>
                    <a:pt x="5256" y="4968"/>
                    <a:pt x="4789" y="5668"/>
                    <a:pt x="2920" y="7654"/>
                  </a:cubicBezTo>
                  <a:cubicBezTo>
                    <a:pt x="935" y="9640"/>
                    <a:pt x="0" y="12910"/>
                    <a:pt x="0" y="12910"/>
                  </a:cubicBezTo>
                  <a:cubicBezTo>
                    <a:pt x="0" y="12910"/>
                    <a:pt x="149" y="12985"/>
                    <a:pt x="368" y="12985"/>
                  </a:cubicBezTo>
                  <a:cubicBezTo>
                    <a:pt x="622" y="12985"/>
                    <a:pt x="970" y="12883"/>
                    <a:pt x="1285" y="12443"/>
                  </a:cubicBezTo>
                  <a:cubicBezTo>
                    <a:pt x="2103" y="11275"/>
                    <a:pt x="4556" y="8121"/>
                    <a:pt x="4556" y="8121"/>
                  </a:cubicBezTo>
                  <a:lnTo>
                    <a:pt x="5256" y="7420"/>
                  </a:lnTo>
                  <a:lnTo>
                    <a:pt x="4205" y="9289"/>
                  </a:lnTo>
                  <a:cubicBezTo>
                    <a:pt x="4205" y="9289"/>
                    <a:pt x="2920" y="11158"/>
                    <a:pt x="2920" y="12209"/>
                  </a:cubicBezTo>
                  <a:cubicBezTo>
                    <a:pt x="2920" y="13043"/>
                    <a:pt x="2363" y="14619"/>
                    <a:pt x="2905" y="14619"/>
                  </a:cubicBezTo>
                  <a:cubicBezTo>
                    <a:pt x="2971" y="14619"/>
                    <a:pt x="3053" y="14596"/>
                    <a:pt x="3154" y="14546"/>
                  </a:cubicBezTo>
                  <a:cubicBezTo>
                    <a:pt x="4088" y="13961"/>
                    <a:pt x="4556" y="12326"/>
                    <a:pt x="4556" y="11625"/>
                  </a:cubicBezTo>
                  <a:cubicBezTo>
                    <a:pt x="4556" y="11041"/>
                    <a:pt x="7242" y="8005"/>
                    <a:pt x="7242" y="8004"/>
                  </a:cubicBezTo>
                  <a:lnTo>
                    <a:pt x="7242" y="8004"/>
                  </a:lnTo>
                  <a:lnTo>
                    <a:pt x="5724" y="11275"/>
                  </a:lnTo>
                  <a:lnTo>
                    <a:pt x="3855" y="14662"/>
                  </a:lnTo>
                  <a:cubicBezTo>
                    <a:pt x="3855" y="14662"/>
                    <a:pt x="4024" y="14783"/>
                    <a:pt x="4307" y="14783"/>
                  </a:cubicBezTo>
                  <a:cubicBezTo>
                    <a:pt x="4646" y="14783"/>
                    <a:pt x="5150" y="14609"/>
                    <a:pt x="5724" y="13845"/>
                  </a:cubicBezTo>
                  <a:cubicBezTo>
                    <a:pt x="6308" y="13027"/>
                    <a:pt x="7592" y="11392"/>
                    <a:pt x="7592" y="11392"/>
                  </a:cubicBezTo>
                  <a:lnTo>
                    <a:pt x="9111" y="8121"/>
                  </a:lnTo>
                  <a:lnTo>
                    <a:pt x="8060" y="11041"/>
                  </a:lnTo>
                  <a:lnTo>
                    <a:pt x="6658" y="13845"/>
                  </a:lnTo>
                  <a:cubicBezTo>
                    <a:pt x="6658" y="13845"/>
                    <a:pt x="6762" y="13923"/>
                    <a:pt x="6957" y="13923"/>
                  </a:cubicBezTo>
                  <a:cubicBezTo>
                    <a:pt x="7346" y="13923"/>
                    <a:pt x="8099" y="13611"/>
                    <a:pt x="9111" y="11742"/>
                  </a:cubicBezTo>
                  <a:cubicBezTo>
                    <a:pt x="9812" y="10457"/>
                    <a:pt x="10863" y="7771"/>
                    <a:pt x="10863" y="7771"/>
                  </a:cubicBezTo>
                  <a:cubicBezTo>
                    <a:pt x="10863" y="7771"/>
                    <a:pt x="14367" y="3099"/>
                    <a:pt x="12498" y="1230"/>
                  </a:cubicBezTo>
                  <a:cubicBezTo>
                    <a:pt x="11502" y="233"/>
                    <a:pt x="10272" y="0"/>
                    <a:pt x="9342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38"/>
          <p:cNvGrpSpPr/>
          <p:nvPr/>
        </p:nvGrpSpPr>
        <p:grpSpPr>
          <a:xfrm>
            <a:off x="7540516" y="2211363"/>
            <a:ext cx="650404" cy="550291"/>
            <a:chOff x="5497700" y="1413938"/>
            <a:chExt cx="1055315" cy="1023425"/>
          </a:xfrm>
        </p:grpSpPr>
        <p:sp>
          <p:nvSpPr>
            <p:cNvPr id="757" name="Google Shape;757;p38"/>
            <p:cNvSpPr/>
            <p:nvPr/>
          </p:nvSpPr>
          <p:spPr>
            <a:xfrm>
              <a:off x="5497700" y="2181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6395815" y="165021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5664950" y="1413938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474;p36">
            <a:extLst>
              <a:ext uri="{FF2B5EF4-FFF2-40B4-BE49-F238E27FC236}">
                <a16:creationId xmlns:a16="http://schemas.microsoft.com/office/drawing/2014/main" id="{D0E39BBF-B924-0402-3C65-481496101C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9416" y="335614"/>
            <a:ext cx="6438630" cy="450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solidFill>
                  <a:srgbClr val="002060"/>
                </a:solidFill>
              </a:rPr>
              <a:t>02. Yếu tố nguy cơ</a:t>
            </a:r>
            <a:endParaRPr sz="3600" dirty="0">
              <a:solidFill>
                <a:srgbClr val="002060"/>
              </a:solidFill>
            </a:endParaRPr>
          </a:p>
        </p:txBody>
      </p:sp>
      <p:pic>
        <p:nvPicPr>
          <p:cNvPr id="2" name="Picture 10" descr="See the source image">
            <a:extLst>
              <a:ext uri="{FF2B5EF4-FFF2-40B4-BE49-F238E27FC236}">
                <a16:creationId xmlns:a16="http://schemas.microsoft.com/office/drawing/2014/main" id="{9934409A-FF37-B80D-9BD1-903909964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91" y="927753"/>
            <a:ext cx="6656097" cy="3961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28A06BC-4D72-4D44-A7F3-95DEB8D83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028" y="1508503"/>
            <a:ext cx="4023012" cy="25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5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9"/>
          <p:cNvSpPr txBox="1">
            <a:spLocks noGrp="1"/>
          </p:cNvSpPr>
          <p:nvPr>
            <p:ph type="title"/>
          </p:nvPr>
        </p:nvSpPr>
        <p:spPr>
          <a:xfrm>
            <a:off x="2429008" y="1578548"/>
            <a:ext cx="5149080" cy="904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dirty="0">
                <a:solidFill>
                  <a:srgbClr val="002060"/>
                </a:solidFill>
              </a:rPr>
              <a:t>03. Chẩn đoán</a:t>
            </a:r>
          </a:p>
        </p:txBody>
      </p:sp>
      <p:sp>
        <p:nvSpPr>
          <p:cNvPr id="766" name="Google Shape;766;p39"/>
          <p:cNvSpPr/>
          <p:nvPr/>
        </p:nvSpPr>
        <p:spPr>
          <a:xfrm flipH="1">
            <a:off x="7870390" y="4279938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39"/>
          <p:cNvGrpSpPr/>
          <p:nvPr/>
        </p:nvGrpSpPr>
        <p:grpSpPr>
          <a:xfrm>
            <a:off x="196052" y="2041451"/>
            <a:ext cx="1611484" cy="2162652"/>
            <a:chOff x="484402" y="1408704"/>
            <a:chExt cx="2683991" cy="3467758"/>
          </a:xfrm>
        </p:grpSpPr>
        <p:grpSp>
          <p:nvGrpSpPr>
            <p:cNvPr id="768" name="Google Shape;768;p39"/>
            <p:cNvGrpSpPr/>
            <p:nvPr/>
          </p:nvGrpSpPr>
          <p:grpSpPr>
            <a:xfrm>
              <a:off x="877645" y="1408704"/>
              <a:ext cx="1132792" cy="2358947"/>
              <a:chOff x="304025" y="1583700"/>
              <a:chExt cx="943050" cy="1963825"/>
            </a:xfrm>
          </p:grpSpPr>
          <p:sp>
            <p:nvSpPr>
              <p:cNvPr id="769" name="Google Shape;769;p39"/>
              <p:cNvSpPr/>
              <p:nvPr/>
            </p:nvSpPr>
            <p:spPr>
              <a:xfrm>
                <a:off x="836550" y="1999425"/>
                <a:ext cx="190850" cy="1158275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46331" extrusionOk="0">
                    <a:moveTo>
                      <a:pt x="89" y="1"/>
                    </a:moveTo>
                    <a:cubicBezTo>
                      <a:pt x="89" y="1"/>
                      <a:pt x="1" y="6214"/>
                      <a:pt x="89" y="11539"/>
                    </a:cubicBezTo>
                    <a:cubicBezTo>
                      <a:pt x="178" y="13580"/>
                      <a:pt x="267" y="16598"/>
                      <a:pt x="356" y="20237"/>
                    </a:cubicBezTo>
                    <a:cubicBezTo>
                      <a:pt x="533" y="24586"/>
                      <a:pt x="622" y="29645"/>
                      <a:pt x="711" y="33639"/>
                    </a:cubicBezTo>
                    <a:cubicBezTo>
                      <a:pt x="799" y="37455"/>
                      <a:pt x="1066" y="40917"/>
                      <a:pt x="4172" y="43580"/>
                    </a:cubicBezTo>
                    <a:cubicBezTo>
                      <a:pt x="7012" y="46065"/>
                      <a:pt x="7456" y="46331"/>
                      <a:pt x="7456" y="46331"/>
                    </a:cubicBezTo>
                    <a:lnTo>
                      <a:pt x="7633" y="46153"/>
                    </a:lnTo>
                    <a:cubicBezTo>
                      <a:pt x="7633" y="46153"/>
                      <a:pt x="7190" y="45798"/>
                      <a:pt x="4350" y="43402"/>
                    </a:cubicBezTo>
                    <a:cubicBezTo>
                      <a:pt x="1332" y="40828"/>
                      <a:pt x="1066" y="37455"/>
                      <a:pt x="977" y="33639"/>
                    </a:cubicBezTo>
                    <a:cubicBezTo>
                      <a:pt x="888" y="29645"/>
                      <a:pt x="799" y="24586"/>
                      <a:pt x="622" y="20237"/>
                    </a:cubicBezTo>
                    <a:cubicBezTo>
                      <a:pt x="533" y="16598"/>
                      <a:pt x="444" y="13580"/>
                      <a:pt x="356" y="11539"/>
                    </a:cubicBezTo>
                    <a:cubicBezTo>
                      <a:pt x="267" y="6214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/>
              <p:cNvSpPr/>
              <p:nvPr/>
            </p:nvSpPr>
            <p:spPr>
              <a:xfrm>
                <a:off x="612450" y="2137000"/>
                <a:ext cx="213025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8521" h="7786" extrusionOk="0">
                    <a:moveTo>
                      <a:pt x="888" y="1"/>
                    </a:moveTo>
                    <a:lnTo>
                      <a:pt x="0" y="3640"/>
                    </a:lnTo>
                    <a:cubicBezTo>
                      <a:pt x="0" y="3640"/>
                      <a:pt x="1509" y="5947"/>
                      <a:pt x="2574" y="6835"/>
                    </a:cubicBezTo>
                    <a:cubicBezTo>
                      <a:pt x="3335" y="7469"/>
                      <a:pt x="3779" y="7786"/>
                      <a:pt x="4164" y="7786"/>
                    </a:cubicBezTo>
                    <a:cubicBezTo>
                      <a:pt x="4318" y="7786"/>
                      <a:pt x="4463" y="7735"/>
                      <a:pt x="4616" y="7634"/>
                    </a:cubicBezTo>
                    <a:cubicBezTo>
                      <a:pt x="5148" y="7367"/>
                      <a:pt x="6479" y="5947"/>
                      <a:pt x="7101" y="4971"/>
                    </a:cubicBezTo>
                    <a:cubicBezTo>
                      <a:pt x="7988" y="3551"/>
                      <a:pt x="8521" y="2220"/>
                      <a:pt x="8521" y="2220"/>
                    </a:cubicBezTo>
                    <a:lnTo>
                      <a:pt x="7899" y="533"/>
                    </a:lnTo>
                    <a:cubicBezTo>
                      <a:pt x="7899" y="533"/>
                      <a:pt x="7189" y="1066"/>
                      <a:pt x="6746" y="1598"/>
                    </a:cubicBezTo>
                    <a:cubicBezTo>
                      <a:pt x="6213" y="2131"/>
                      <a:pt x="4616" y="4261"/>
                      <a:pt x="4616" y="4261"/>
                    </a:cubicBezTo>
                    <a:cubicBezTo>
                      <a:pt x="4616" y="4261"/>
                      <a:pt x="3550" y="2930"/>
                      <a:pt x="3195" y="2397"/>
                    </a:cubicBezTo>
                    <a:cubicBezTo>
                      <a:pt x="2840" y="1865"/>
                      <a:pt x="888" y="1"/>
                      <a:pt x="88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/>
              <p:cNvSpPr/>
              <p:nvPr/>
            </p:nvSpPr>
            <p:spPr>
              <a:xfrm>
                <a:off x="532575" y="1881825"/>
                <a:ext cx="124275" cy="3240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2960" extrusionOk="0">
                    <a:moveTo>
                      <a:pt x="3905" y="1"/>
                    </a:moveTo>
                    <a:lnTo>
                      <a:pt x="0" y="6480"/>
                    </a:lnTo>
                    <a:cubicBezTo>
                      <a:pt x="0" y="6480"/>
                      <a:pt x="888" y="8344"/>
                      <a:pt x="1864" y="9942"/>
                    </a:cubicBezTo>
                    <a:cubicBezTo>
                      <a:pt x="2752" y="11539"/>
                      <a:pt x="3018" y="12959"/>
                      <a:pt x="3018" y="12959"/>
                    </a:cubicBezTo>
                    <a:cubicBezTo>
                      <a:pt x="3018" y="12959"/>
                      <a:pt x="3373" y="12160"/>
                      <a:pt x="3994" y="10740"/>
                    </a:cubicBezTo>
                    <a:cubicBezTo>
                      <a:pt x="4615" y="9231"/>
                      <a:pt x="4970" y="8699"/>
                      <a:pt x="4970" y="5593"/>
                    </a:cubicBezTo>
                    <a:cubicBezTo>
                      <a:pt x="4970" y="1776"/>
                      <a:pt x="3905" y="1"/>
                      <a:pt x="3905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9"/>
              <p:cNvSpPr/>
              <p:nvPr/>
            </p:nvSpPr>
            <p:spPr>
              <a:xfrm>
                <a:off x="539225" y="3204275"/>
                <a:ext cx="141025" cy="18390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7356" extrusionOk="0">
                    <a:moveTo>
                      <a:pt x="3639" y="1"/>
                    </a:moveTo>
                    <a:cubicBezTo>
                      <a:pt x="2752" y="1"/>
                      <a:pt x="1776" y="90"/>
                      <a:pt x="888" y="178"/>
                    </a:cubicBezTo>
                    <a:cubicBezTo>
                      <a:pt x="888" y="800"/>
                      <a:pt x="799" y="1421"/>
                      <a:pt x="622" y="1865"/>
                    </a:cubicBezTo>
                    <a:cubicBezTo>
                      <a:pt x="0" y="4172"/>
                      <a:pt x="0" y="4616"/>
                      <a:pt x="622" y="4971"/>
                    </a:cubicBezTo>
                    <a:cubicBezTo>
                      <a:pt x="1243" y="5326"/>
                      <a:pt x="2042" y="5859"/>
                      <a:pt x="3196" y="6924"/>
                    </a:cubicBezTo>
                    <a:cubicBezTo>
                      <a:pt x="3505" y="7233"/>
                      <a:pt x="3852" y="7355"/>
                      <a:pt x="4178" y="7355"/>
                    </a:cubicBezTo>
                    <a:cubicBezTo>
                      <a:pt x="4973" y="7355"/>
                      <a:pt x="5640" y="6629"/>
                      <a:pt x="5326" y="6125"/>
                    </a:cubicBezTo>
                    <a:cubicBezTo>
                      <a:pt x="4882" y="5326"/>
                      <a:pt x="3551" y="3462"/>
                      <a:pt x="3551" y="1332"/>
                    </a:cubicBezTo>
                    <a:cubicBezTo>
                      <a:pt x="3551" y="977"/>
                      <a:pt x="3639" y="533"/>
                      <a:pt x="3639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9"/>
              <p:cNvSpPr/>
              <p:nvPr/>
            </p:nvSpPr>
            <p:spPr>
              <a:xfrm>
                <a:off x="330650" y="3326325"/>
                <a:ext cx="147700" cy="159425"/>
              </a:xfrm>
              <a:custGeom>
                <a:avLst/>
                <a:gdLst/>
                <a:ahLst/>
                <a:cxnLst/>
                <a:rect l="l" t="t" r="r" b="b"/>
                <a:pathLst>
                  <a:path w="5908" h="6377" extrusionOk="0">
                    <a:moveTo>
                      <a:pt x="3817" y="0"/>
                    </a:moveTo>
                    <a:cubicBezTo>
                      <a:pt x="3268" y="110"/>
                      <a:pt x="2686" y="186"/>
                      <a:pt x="2112" y="186"/>
                    </a:cubicBezTo>
                    <a:cubicBezTo>
                      <a:pt x="1757" y="186"/>
                      <a:pt x="1405" y="157"/>
                      <a:pt x="1066" y="89"/>
                    </a:cubicBezTo>
                    <a:cubicBezTo>
                      <a:pt x="977" y="355"/>
                      <a:pt x="622" y="1598"/>
                      <a:pt x="533" y="1864"/>
                    </a:cubicBezTo>
                    <a:cubicBezTo>
                      <a:pt x="0" y="3462"/>
                      <a:pt x="888" y="3906"/>
                      <a:pt x="1509" y="4261"/>
                    </a:cubicBezTo>
                    <a:cubicBezTo>
                      <a:pt x="2131" y="4616"/>
                      <a:pt x="2219" y="4793"/>
                      <a:pt x="3373" y="5947"/>
                    </a:cubicBezTo>
                    <a:cubicBezTo>
                      <a:pt x="3706" y="6254"/>
                      <a:pt x="4068" y="6376"/>
                      <a:pt x="4404" y="6376"/>
                    </a:cubicBezTo>
                    <a:cubicBezTo>
                      <a:pt x="5234" y="6376"/>
                      <a:pt x="5908" y="5628"/>
                      <a:pt x="5592" y="5059"/>
                    </a:cubicBezTo>
                    <a:cubicBezTo>
                      <a:pt x="5059" y="4349"/>
                      <a:pt x="3817" y="2397"/>
                      <a:pt x="3817" y="355"/>
                    </a:cubicBezTo>
                    <a:cubicBezTo>
                      <a:pt x="3817" y="267"/>
                      <a:pt x="3817" y="89"/>
                      <a:pt x="3817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/>
              <p:cNvSpPr/>
              <p:nvPr/>
            </p:nvSpPr>
            <p:spPr>
              <a:xfrm>
                <a:off x="528125" y="3277500"/>
                <a:ext cx="209075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8363" h="6814" extrusionOk="0">
                    <a:moveTo>
                      <a:pt x="799" y="1"/>
                    </a:moveTo>
                    <a:cubicBezTo>
                      <a:pt x="799" y="1"/>
                      <a:pt x="1" y="622"/>
                      <a:pt x="89" y="1687"/>
                    </a:cubicBezTo>
                    <a:cubicBezTo>
                      <a:pt x="267" y="2841"/>
                      <a:pt x="1243" y="3373"/>
                      <a:pt x="2131" y="4261"/>
                    </a:cubicBezTo>
                    <a:cubicBezTo>
                      <a:pt x="2841" y="4882"/>
                      <a:pt x="3196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7" y="6813"/>
                      <a:pt x="8362" y="5873"/>
                      <a:pt x="8166" y="5415"/>
                    </a:cubicBezTo>
                    <a:cubicBezTo>
                      <a:pt x="7989" y="4705"/>
                      <a:pt x="7456" y="4438"/>
                      <a:pt x="6480" y="3285"/>
                    </a:cubicBezTo>
                    <a:cubicBezTo>
                      <a:pt x="5592" y="2308"/>
                      <a:pt x="4527" y="711"/>
                      <a:pt x="4527" y="711"/>
                    </a:cubicBezTo>
                    <a:cubicBezTo>
                      <a:pt x="4527" y="711"/>
                      <a:pt x="3564" y="1553"/>
                      <a:pt x="2728" y="1553"/>
                    </a:cubicBezTo>
                    <a:cubicBezTo>
                      <a:pt x="2549" y="1553"/>
                      <a:pt x="2376" y="1515"/>
                      <a:pt x="2220" y="1421"/>
                    </a:cubicBezTo>
                    <a:cubicBezTo>
                      <a:pt x="977" y="711"/>
                      <a:pt x="799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/>
              <p:cNvSpPr/>
              <p:nvPr/>
            </p:nvSpPr>
            <p:spPr>
              <a:xfrm>
                <a:off x="514825" y="3308575"/>
                <a:ext cx="2219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8876" h="5727" extrusionOk="0">
                    <a:moveTo>
                      <a:pt x="621" y="0"/>
                    </a:moveTo>
                    <a:cubicBezTo>
                      <a:pt x="621" y="0"/>
                      <a:pt x="0" y="1598"/>
                      <a:pt x="888" y="2130"/>
                    </a:cubicBezTo>
                    <a:cubicBezTo>
                      <a:pt x="2130" y="2840"/>
                      <a:pt x="3994" y="4261"/>
                      <a:pt x="4527" y="4527"/>
                    </a:cubicBezTo>
                    <a:cubicBezTo>
                      <a:pt x="4852" y="4722"/>
                      <a:pt x="6177" y="5727"/>
                      <a:pt x="7351" y="5727"/>
                    </a:cubicBezTo>
                    <a:cubicBezTo>
                      <a:pt x="7780" y="5727"/>
                      <a:pt x="8188" y="5593"/>
                      <a:pt x="8521" y="5237"/>
                    </a:cubicBezTo>
                    <a:cubicBezTo>
                      <a:pt x="8876" y="4971"/>
                      <a:pt x="8876" y="4704"/>
                      <a:pt x="8698" y="4172"/>
                    </a:cubicBezTo>
                    <a:lnTo>
                      <a:pt x="8698" y="4172"/>
                    </a:lnTo>
                    <a:cubicBezTo>
                      <a:pt x="8698" y="4172"/>
                      <a:pt x="7367" y="4971"/>
                      <a:pt x="7189" y="5059"/>
                    </a:cubicBezTo>
                    <a:cubicBezTo>
                      <a:pt x="6996" y="5149"/>
                      <a:pt x="6803" y="5188"/>
                      <a:pt x="6609" y="5188"/>
                    </a:cubicBezTo>
                    <a:cubicBezTo>
                      <a:pt x="5649" y="5188"/>
                      <a:pt x="4688" y="4215"/>
                      <a:pt x="3728" y="3550"/>
                    </a:cubicBezTo>
                    <a:cubicBezTo>
                      <a:pt x="2663" y="2752"/>
                      <a:pt x="1953" y="2042"/>
                      <a:pt x="1509" y="1243"/>
                    </a:cubicBezTo>
                    <a:cubicBezTo>
                      <a:pt x="1065" y="355"/>
                      <a:pt x="621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324000" y="3372925"/>
                <a:ext cx="209050" cy="17032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6813" extrusionOk="0">
                    <a:moveTo>
                      <a:pt x="799" y="0"/>
                    </a:moveTo>
                    <a:cubicBezTo>
                      <a:pt x="799" y="0"/>
                      <a:pt x="0" y="621"/>
                      <a:pt x="89" y="1687"/>
                    </a:cubicBezTo>
                    <a:cubicBezTo>
                      <a:pt x="266" y="2840"/>
                      <a:pt x="1243" y="3373"/>
                      <a:pt x="2130" y="4260"/>
                    </a:cubicBezTo>
                    <a:cubicBezTo>
                      <a:pt x="2840" y="4882"/>
                      <a:pt x="3195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6" y="6813"/>
                      <a:pt x="8362" y="5872"/>
                      <a:pt x="8166" y="5414"/>
                    </a:cubicBezTo>
                    <a:cubicBezTo>
                      <a:pt x="7988" y="4704"/>
                      <a:pt x="7456" y="4438"/>
                      <a:pt x="6479" y="3284"/>
                    </a:cubicBezTo>
                    <a:cubicBezTo>
                      <a:pt x="5592" y="2308"/>
                      <a:pt x="4527" y="799"/>
                      <a:pt x="4527" y="799"/>
                    </a:cubicBezTo>
                    <a:cubicBezTo>
                      <a:pt x="4527" y="799"/>
                      <a:pt x="3589" y="1561"/>
                      <a:pt x="2762" y="1561"/>
                    </a:cubicBezTo>
                    <a:cubicBezTo>
                      <a:pt x="2571" y="1561"/>
                      <a:pt x="2385" y="1520"/>
                      <a:pt x="2219" y="1420"/>
                    </a:cubicBezTo>
                    <a:cubicBezTo>
                      <a:pt x="977" y="710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310675" y="3403975"/>
                <a:ext cx="2219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5742" extrusionOk="0">
                    <a:moveTo>
                      <a:pt x="622" y="1"/>
                    </a:moveTo>
                    <a:cubicBezTo>
                      <a:pt x="622" y="1"/>
                      <a:pt x="1" y="1598"/>
                      <a:pt x="888" y="2131"/>
                    </a:cubicBezTo>
                    <a:cubicBezTo>
                      <a:pt x="2131" y="2841"/>
                      <a:pt x="3995" y="4261"/>
                      <a:pt x="4527" y="4527"/>
                    </a:cubicBezTo>
                    <a:cubicBezTo>
                      <a:pt x="4849" y="4785"/>
                      <a:pt x="6150" y="5741"/>
                      <a:pt x="7315" y="5741"/>
                    </a:cubicBezTo>
                    <a:cubicBezTo>
                      <a:pt x="7757" y="5741"/>
                      <a:pt x="8179" y="5604"/>
                      <a:pt x="8521" y="5237"/>
                    </a:cubicBezTo>
                    <a:cubicBezTo>
                      <a:pt x="8876" y="4971"/>
                      <a:pt x="8876" y="4705"/>
                      <a:pt x="8699" y="4172"/>
                    </a:cubicBezTo>
                    <a:lnTo>
                      <a:pt x="8699" y="4172"/>
                    </a:lnTo>
                    <a:cubicBezTo>
                      <a:pt x="8699" y="4172"/>
                      <a:pt x="7367" y="4971"/>
                      <a:pt x="7190" y="5060"/>
                    </a:cubicBezTo>
                    <a:cubicBezTo>
                      <a:pt x="6996" y="5149"/>
                      <a:pt x="6803" y="5188"/>
                      <a:pt x="6610" y="5188"/>
                    </a:cubicBezTo>
                    <a:cubicBezTo>
                      <a:pt x="5649" y="5188"/>
                      <a:pt x="4689" y="4216"/>
                      <a:pt x="3728" y="3551"/>
                    </a:cubicBezTo>
                    <a:cubicBezTo>
                      <a:pt x="2663" y="2841"/>
                      <a:pt x="1953" y="2042"/>
                      <a:pt x="1510" y="1243"/>
                    </a:cubicBezTo>
                    <a:cubicBezTo>
                      <a:pt x="1066" y="356"/>
                      <a:pt x="62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/>
              <p:cNvSpPr/>
              <p:nvPr/>
            </p:nvSpPr>
            <p:spPr>
              <a:xfrm>
                <a:off x="317325" y="2538625"/>
                <a:ext cx="343950" cy="85217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34087" extrusionOk="0">
                    <a:moveTo>
                      <a:pt x="1865" y="0"/>
                    </a:moveTo>
                    <a:cubicBezTo>
                      <a:pt x="1865" y="0"/>
                      <a:pt x="1332" y="5592"/>
                      <a:pt x="1332" y="8521"/>
                    </a:cubicBezTo>
                    <a:cubicBezTo>
                      <a:pt x="1421" y="11450"/>
                      <a:pt x="1" y="32751"/>
                      <a:pt x="1" y="32751"/>
                    </a:cubicBezTo>
                    <a:cubicBezTo>
                      <a:pt x="1" y="32751"/>
                      <a:pt x="1670" y="34086"/>
                      <a:pt x="2985" y="34086"/>
                    </a:cubicBezTo>
                    <a:cubicBezTo>
                      <a:pt x="3026" y="34086"/>
                      <a:pt x="3067" y="34085"/>
                      <a:pt x="3107" y="34082"/>
                    </a:cubicBezTo>
                    <a:cubicBezTo>
                      <a:pt x="4439" y="34082"/>
                      <a:pt x="5770" y="33283"/>
                      <a:pt x="5770" y="33283"/>
                    </a:cubicBezTo>
                    <a:cubicBezTo>
                      <a:pt x="5770" y="33283"/>
                      <a:pt x="6480" y="22012"/>
                      <a:pt x="6835" y="18994"/>
                    </a:cubicBezTo>
                    <a:cubicBezTo>
                      <a:pt x="7190" y="16331"/>
                      <a:pt x="7634" y="7278"/>
                      <a:pt x="7634" y="7278"/>
                    </a:cubicBezTo>
                    <a:cubicBezTo>
                      <a:pt x="7634" y="7278"/>
                      <a:pt x="8166" y="13669"/>
                      <a:pt x="8255" y="15621"/>
                    </a:cubicBezTo>
                    <a:cubicBezTo>
                      <a:pt x="8255" y="18550"/>
                      <a:pt x="8788" y="29289"/>
                      <a:pt x="8788" y="29289"/>
                    </a:cubicBezTo>
                    <a:cubicBezTo>
                      <a:pt x="8788" y="29289"/>
                      <a:pt x="9143" y="30532"/>
                      <a:pt x="10563" y="30532"/>
                    </a:cubicBezTo>
                    <a:cubicBezTo>
                      <a:pt x="11983" y="30532"/>
                      <a:pt x="13314" y="29733"/>
                      <a:pt x="13314" y="29733"/>
                    </a:cubicBezTo>
                    <a:cubicBezTo>
                      <a:pt x="13314" y="29733"/>
                      <a:pt x="13580" y="17130"/>
                      <a:pt x="13669" y="15710"/>
                    </a:cubicBezTo>
                    <a:cubicBezTo>
                      <a:pt x="13758" y="14290"/>
                      <a:pt x="13580" y="12160"/>
                      <a:pt x="13580" y="8521"/>
                    </a:cubicBezTo>
                    <a:cubicBezTo>
                      <a:pt x="13580" y="6036"/>
                      <a:pt x="12782" y="0"/>
                      <a:pt x="12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537000" y="2057500"/>
                <a:ext cx="14425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731" extrusionOk="0">
                    <a:moveTo>
                      <a:pt x="1157" y="0"/>
                    </a:moveTo>
                    <a:cubicBezTo>
                      <a:pt x="432" y="0"/>
                      <a:pt x="1" y="252"/>
                      <a:pt x="1" y="252"/>
                    </a:cubicBezTo>
                    <a:lnTo>
                      <a:pt x="3285" y="6731"/>
                    </a:lnTo>
                    <a:cubicBezTo>
                      <a:pt x="3462" y="6553"/>
                      <a:pt x="3728" y="6465"/>
                      <a:pt x="3906" y="6287"/>
                    </a:cubicBezTo>
                    <a:cubicBezTo>
                      <a:pt x="4527" y="5843"/>
                      <a:pt x="5503" y="5222"/>
                      <a:pt x="5770" y="4335"/>
                    </a:cubicBezTo>
                    <a:cubicBezTo>
                      <a:pt x="4705" y="2648"/>
                      <a:pt x="3462" y="696"/>
                      <a:pt x="2663" y="341"/>
                    </a:cubicBezTo>
                    <a:cubicBezTo>
                      <a:pt x="2082" y="82"/>
                      <a:pt x="1572" y="0"/>
                      <a:pt x="1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335075" y="2041600"/>
                <a:ext cx="324000" cy="63442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25377" extrusionOk="0">
                    <a:moveTo>
                      <a:pt x="8521" y="0"/>
                    </a:moveTo>
                    <a:cubicBezTo>
                      <a:pt x="8166" y="89"/>
                      <a:pt x="7989" y="89"/>
                      <a:pt x="7989" y="89"/>
                    </a:cubicBezTo>
                    <a:cubicBezTo>
                      <a:pt x="7989" y="89"/>
                      <a:pt x="7634" y="1687"/>
                      <a:pt x="7811" y="2219"/>
                    </a:cubicBezTo>
                    <a:cubicBezTo>
                      <a:pt x="8433" y="3994"/>
                      <a:pt x="8610" y="5592"/>
                      <a:pt x="8610" y="5769"/>
                    </a:cubicBezTo>
                    <a:cubicBezTo>
                      <a:pt x="8521" y="5681"/>
                      <a:pt x="7456" y="4438"/>
                      <a:pt x="6835" y="3994"/>
                    </a:cubicBezTo>
                    <a:cubicBezTo>
                      <a:pt x="6214" y="3462"/>
                      <a:pt x="4439" y="2042"/>
                      <a:pt x="4439" y="2042"/>
                    </a:cubicBezTo>
                    <a:cubicBezTo>
                      <a:pt x="4439" y="2042"/>
                      <a:pt x="1155" y="4261"/>
                      <a:pt x="889" y="5326"/>
                    </a:cubicBezTo>
                    <a:cubicBezTo>
                      <a:pt x="1" y="8876"/>
                      <a:pt x="1510" y="13136"/>
                      <a:pt x="1510" y="13136"/>
                    </a:cubicBezTo>
                    <a:cubicBezTo>
                      <a:pt x="1599" y="15000"/>
                      <a:pt x="622" y="22722"/>
                      <a:pt x="622" y="22722"/>
                    </a:cubicBezTo>
                    <a:cubicBezTo>
                      <a:pt x="622" y="22722"/>
                      <a:pt x="1788" y="25377"/>
                      <a:pt x="4783" y="25377"/>
                    </a:cubicBezTo>
                    <a:cubicBezTo>
                      <a:pt x="5294" y="25377"/>
                      <a:pt x="5859" y="25299"/>
                      <a:pt x="6480" y="25118"/>
                    </a:cubicBezTo>
                    <a:cubicBezTo>
                      <a:pt x="9675" y="24142"/>
                      <a:pt x="12959" y="21479"/>
                      <a:pt x="12959" y="21479"/>
                    </a:cubicBezTo>
                    <a:cubicBezTo>
                      <a:pt x="12959" y="21479"/>
                      <a:pt x="12870" y="12337"/>
                      <a:pt x="12959" y="7633"/>
                    </a:cubicBezTo>
                    <a:cubicBezTo>
                      <a:pt x="12959" y="5503"/>
                      <a:pt x="11362" y="3551"/>
                      <a:pt x="10829" y="2929"/>
                    </a:cubicBezTo>
                    <a:cubicBezTo>
                      <a:pt x="10208" y="2219"/>
                      <a:pt x="9143" y="622"/>
                      <a:pt x="85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439375" y="1950625"/>
                <a:ext cx="139800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10474" extrusionOk="0">
                    <a:moveTo>
                      <a:pt x="710" y="0"/>
                    </a:moveTo>
                    <a:lnTo>
                      <a:pt x="710" y="3817"/>
                    </a:lnTo>
                    <a:cubicBezTo>
                      <a:pt x="710" y="5237"/>
                      <a:pt x="0" y="5858"/>
                      <a:pt x="0" y="5858"/>
                    </a:cubicBezTo>
                    <a:cubicBezTo>
                      <a:pt x="0" y="5858"/>
                      <a:pt x="1864" y="7190"/>
                      <a:pt x="2486" y="7811"/>
                    </a:cubicBezTo>
                    <a:cubicBezTo>
                      <a:pt x="3018" y="8343"/>
                      <a:pt x="4793" y="10118"/>
                      <a:pt x="5414" y="10473"/>
                    </a:cubicBezTo>
                    <a:cubicBezTo>
                      <a:pt x="5592" y="9320"/>
                      <a:pt x="4793" y="6834"/>
                      <a:pt x="4527" y="6391"/>
                    </a:cubicBezTo>
                    <a:cubicBezTo>
                      <a:pt x="4172" y="5414"/>
                      <a:pt x="3994" y="3994"/>
                      <a:pt x="3994" y="3994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417175" y="2054900"/>
                <a:ext cx="177550" cy="1886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7546" extrusionOk="0">
                    <a:moveTo>
                      <a:pt x="4616" y="1"/>
                    </a:moveTo>
                    <a:cubicBezTo>
                      <a:pt x="4616" y="1"/>
                      <a:pt x="4971" y="1687"/>
                      <a:pt x="5237" y="2841"/>
                    </a:cubicBezTo>
                    <a:cubicBezTo>
                      <a:pt x="5681" y="4261"/>
                      <a:pt x="6036" y="5770"/>
                      <a:pt x="6036" y="5770"/>
                    </a:cubicBezTo>
                    <a:cubicBezTo>
                      <a:pt x="6036" y="5770"/>
                      <a:pt x="4172" y="3906"/>
                      <a:pt x="3551" y="3462"/>
                    </a:cubicBezTo>
                    <a:cubicBezTo>
                      <a:pt x="2397" y="2486"/>
                      <a:pt x="888" y="1687"/>
                      <a:pt x="888" y="1687"/>
                    </a:cubicBezTo>
                    <a:lnTo>
                      <a:pt x="1" y="2397"/>
                    </a:lnTo>
                    <a:cubicBezTo>
                      <a:pt x="1" y="2397"/>
                      <a:pt x="1598" y="3551"/>
                      <a:pt x="2930" y="4527"/>
                    </a:cubicBezTo>
                    <a:cubicBezTo>
                      <a:pt x="3906" y="5237"/>
                      <a:pt x="6835" y="7545"/>
                      <a:pt x="6835" y="7545"/>
                    </a:cubicBezTo>
                    <a:cubicBezTo>
                      <a:pt x="6835" y="7545"/>
                      <a:pt x="7101" y="5859"/>
                      <a:pt x="6835" y="4350"/>
                    </a:cubicBezTo>
                    <a:cubicBezTo>
                      <a:pt x="6391" y="2575"/>
                      <a:pt x="5592" y="445"/>
                      <a:pt x="5592" y="445"/>
                    </a:cubicBezTo>
                    <a:lnTo>
                      <a:pt x="4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457125" y="2219100"/>
                <a:ext cx="799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043" extrusionOk="0">
                    <a:moveTo>
                      <a:pt x="2841" y="1"/>
                    </a:moveTo>
                    <a:lnTo>
                      <a:pt x="0" y="1332"/>
                    </a:lnTo>
                    <a:lnTo>
                      <a:pt x="267" y="2042"/>
                    </a:lnTo>
                    <a:lnTo>
                      <a:pt x="3196" y="711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304025" y="2284175"/>
                <a:ext cx="204150" cy="255603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10342" extrusionOk="0">
                    <a:moveTo>
                      <a:pt x="533" y="1"/>
                    </a:moveTo>
                    <a:cubicBezTo>
                      <a:pt x="533" y="1"/>
                      <a:pt x="0" y="4527"/>
                      <a:pt x="0" y="6125"/>
                    </a:cubicBezTo>
                    <a:cubicBezTo>
                      <a:pt x="0" y="7723"/>
                      <a:pt x="444" y="8610"/>
                      <a:pt x="533" y="9143"/>
                    </a:cubicBezTo>
                    <a:cubicBezTo>
                      <a:pt x="611" y="9534"/>
                      <a:pt x="1036" y="10342"/>
                      <a:pt x="1990" y="10342"/>
                    </a:cubicBezTo>
                    <a:cubicBezTo>
                      <a:pt x="2116" y="10342"/>
                      <a:pt x="2252" y="10328"/>
                      <a:pt x="2397" y="10296"/>
                    </a:cubicBezTo>
                    <a:cubicBezTo>
                      <a:pt x="3196" y="10119"/>
                      <a:pt x="6124" y="8699"/>
                      <a:pt x="8166" y="7723"/>
                    </a:cubicBezTo>
                    <a:cubicBezTo>
                      <a:pt x="8166" y="6835"/>
                      <a:pt x="7900" y="5770"/>
                      <a:pt x="7278" y="5415"/>
                    </a:cubicBezTo>
                    <a:cubicBezTo>
                      <a:pt x="5681" y="5859"/>
                      <a:pt x="3462" y="6569"/>
                      <a:pt x="3462" y="6569"/>
                    </a:cubicBezTo>
                    <a:cubicBezTo>
                      <a:pt x="3462" y="6569"/>
                      <a:pt x="4083" y="3729"/>
                      <a:pt x="3906" y="1243"/>
                    </a:cubicBezTo>
                    <a:cubicBezTo>
                      <a:pt x="3906" y="356"/>
                      <a:pt x="533" y="1"/>
                      <a:pt x="533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474875" y="2347203"/>
                <a:ext cx="213034" cy="133753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5294" extrusionOk="0">
                    <a:moveTo>
                      <a:pt x="4919" y="0"/>
                    </a:moveTo>
                    <a:cubicBezTo>
                      <a:pt x="4608" y="0"/>
                      <a:pt x="4067" y="606"/>
                      <a:pt x="3462" y="1211"/>
                    </a:cubicBezTo>
                    <a:cubicBezTo>
                      <a:pt x="2840" y="2010"/>
                      <a:pt x="0" y="2897"/>
                      <a:pt x="0" y="2897"/>
                    </a:cubicBezTo>
                    <a:cubicBezTo>
                      <a:pt x="0" y="2897"/>
                      <a:pt x="267" y="3252"/>
                      <a:pt x="444" y="3519"/>
                    </a:cubicBezTo>
                    <a:cubicBezTo>
                      <a:pt x="1065" y="4584"/>
                      <a:pt x="799" y="5294"/>
                      <a:pt x="799" y="5294"/>
                    </a:cubicBezTo>
                    <a:cubicBezTo>
                      <a:pt x="799" y="5294"/>
                      <a:pt x="2663" y="4317"/>
                      <a:pt x="2929" y="4229"/>
                    </a:cubicBezTo>
                    <a:cubicBezTo>
                      <a:pt x="3728" y="3874"/>
                      <a:pt x="4438" y="3962"/>
                      <a:pt x="5592" y="3874"/>
                    </a:cubicBezTo>
                    <a:cubicBezTo>
                      <a:pt x="7012" y="3696"/>
                      <a:pt x="7722" y="3519"/>
                      <a:pt x="8077" y="2454"/>
                    </a:cubicBezTo>
                    <a:cubicBezTo>
                      <a:pt x="8432" y="1477"/>
                      <a:pt x="7811" y="1477"/>
                      <a:pt x="6923" y="1300"/>
                    </a:cubicBezTo>
                    <a:cubicBezTo>
                      <a:pt x="6785" y="1269"/>
                      <a:pt x="6642" y="1257"/>
                      <a:pt x="6497" y="1257"/>
                    </a:cubicBezTo>
                    <a:cubicBezTo>
                      <a:pt x="5948" y="1257"/>
                      <a:pt x="5375" y="1431"/>
                      <a:pt x="4978" y="1431"/>
                    </a:cubicBezTo>
                    <a:cubicBezTo>
                      <a:pt x="4873" y="1431"/>
                      <a:pt x="4781" y="1419"/>
                      <a:pt x="4704" y="1389"/>
                    </a:cubicBezTo>
                    <a:cubicBezTo>
                      <a:pt x="4438" y="1211"/>
                      <a:pt x="5237" y="412"/>
                      <a:pt x="5059" y="57"/>
                    </a:cubicBezTo>
                    <a:cubicBezTo>
                      <a:pt x="5020" y="18"/>
                      <a:pt x="497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304025" y="2136200"/>
                <a:ext cx="144250" cy="2008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8035" extrusionOk="0">
                    <a:moveTo>
                      <a:pt x="3450" y="0"/>
                    </a:moveTo>
                    <a:cubicBezTo>
                      <a:pt x="3391" y="0"/>
                      <a:pt x="3336" y="11"/>
                      <a:pt x="3284" y="33"/>
                    </a:cubicBezTo>
                    <a:cubicBezTo>
                      <a:pt x="2397" y="388"/>
                      <a:pt x="1420" y="920"/>
                      <a:pt x="710" y="3050"/>
                    </a:cubicBezTo>
                    <a:cubicBezTo>
                      <a:pt x="444" y="3849"/>
                      <a:pt x="178" y="5624"/>
                      <a:pt x="0" y="6423"/>
                    </a:cubicBezTo>
                    <a:cubicBezTo>
                      <a:pt x="267" y="7311"/>
                      <a:pt x="1065" y="7932"/>
                      <a:pt x="2308" y="7932"/>
                    </a:cubicBezTo>
                    <a:cubicBezTo>
                      <a:pt x="2769" y="7983"/>
                      <a:pt x="3142" y="8034"/>
                      <a:pt x="3528" y="8034"/>
                    </a:cubicBezTo>
                    <a:cubicBezTo>
                      <a:pt x="3810" y="8034"/>
                      <a:pt x="4101" y="8007"/>
                      <a:pt x="4438" y="7932"/>
                    </a:cubicBezTo>
                    <a:cubicBezTo>
                      <a:pt x="5059" y="5624"/>
                      <a:pt x="5769" y="3139"/>
                      <a:pt x="5414" y="2252"/>
                    </a:cubicBezTo>
                    <a:cubicBezTo>
                      <a:pt x="5089" y="1275"/>
                      <a:pt x="4092" y="0"/>
                      <a:pt x="3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441600" y="1856300"/>
                <a:ext cx="202050" cy="225125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9005" extrusionOk="0">
                    <a:moveTo>
                      <a:pt x="3931" y="1"/>
                    </a:moveTo>
                    <a:cubicBezTo>
                      <a:pt x="3124" y="1"/>
                      <a:pt x="2360" y="277"/>
                      <a:pt x="1864" y="667"/>
                    </a:cubicBezTo>
                    <a:cubicBezTo>
                      <a:pt x="888" y="1377"/>
                      <a:pt x="0" y="3685"/>
                      <a:pt x="621" y="5548"/>
                    </a:cubicBezTo>
                    <a:cubicBezTo>
                      <a:pt x="1154" y="7235"/>
                      <a:pt x="2929" y="8566"/>
                      <a:pt x="3817" y="8921"/>
                    </a:cubicBezTo>
                    <a:cubicBezTo>
                      <a:pt x="3936" y="8977"/>
                      <a:pt x="4064" y="9004"/>
                      <a:pt x="4197" y="9004"/>
                    </a:cubicBezTo>
                    <a:cubicBezTo>
                      <a:pt x="5751" y="9004"/>
                      <a:pt x="8081" y="5384"/>
                      <a:pt x="7101" y="2442"/>
                    </a:cubicBezTo>
                    <a:cubicBezTo>
                      <a:pt x="6460" y="628"/>
                      <a:pt x="5147" y="1"/>
                      <a:pt x="39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412750" y="1829100"/>
                <a:ext cx="226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7169" extrusionOk="0">
                    <a:moveTo>
                      <a:pt x="5268" y="1"/>
                    </a:moveTo>
                    <a:cubicBezTo>
                      <a:pt x="4634" y="1"/>
                      <a:pt x="3962" y="136"/>
                      <a:pt x="3284" y="424"/>
                    </a:cubicBezTo>
                    <a:cubicBezTo>
                      <a:pt x="0" y="1755"/>
                      <a:pt x="1154" y="5039"/>
                      <a:pt x="1243" y="5571"/>
                    </a:cubicBezTo>
                    <a:cubicBezTo>
                      <a:pt x="1332" y="6193"/>
                      <a:pt x="1953" y="7169"/>
                      <a:pt x="1953" y="7169"/>
                    </a:cubicBezTo>
                    <a:cubicBezTo>
                      <a:pt x="1953" y="7169"/>
                      <a:pt x="2486" y="6548"/>
                      <a:pt x="3373" y="5483"/>
                    </a:cubicBezTo>
                    <a:cubicBezTo>
                      <a:pt x="3479" y="5488"/>
                      <a:pt x="3590" y="5490"/>
                      <a:pt x="3707" y="5490"/>
                    </a:cubicBezTo>
                    <a:cubicBezTo>
                      <a:pt x="5657" y="5490"/>
                      <a:pt x="9053" y="4806"/>
                      <a:pt x="9053" y="3885"/>
                    </a:cubicBezTo>
                    <a:cubicBezTo>
                      <a:pt x="9053" y="1497"/>
                      <a:pt x="7375" y="1"/>
                      <a:pt x="526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335075" y="1881450"/>
                <a:ext cx="221925" cy="430875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17235" extrusionOk="0">
                    <a:moveTo>
                      <a:pt x="4688" y="1"/>
                    </a:moveTo>
                    <a:cubicBezTo>
                      <a:pt x="4605" y="1"/>
                      <a:pt x="4522" y="6"/>
                      <a:pt x="4439" y="16"/>
                    </a:cubicBezTo>
                    <a:cubicBezTo>
                      <a:pt x="1" y="8004"/>
                      <a:pt x="3374" y="10312"/>
                      <a:pt x="4882" y="11909"/>
                    </a:cubicBezTo>
                    <a:cubicBezTo>
                      <a:pt x="7279" y="14483"/>
                      <a:pt x="7634" y="17234"/>
                      <a:pt x="7634" y="17234"/>
                    </a:cubicBezTo>
                    <a:cubicBezTo>
                      <a:pt x="7634" y="17234"/>
                      <a:pt x="8876" y="14483"/>
                      <a:pt x="8521" y="12885"/>
                    </a:cubicBezTo>
                    <a:cubicBezTo>
                      <a:pt x="7989" y="10223"/>
                      <a:pt x="6924" y="9690"/>
                      <a:pt x="6480" y="6850"/>
                    </a:cubicBezTo>
                    <a:cubicBezTo>
                      <a:pt x="5948" y="4010"/>
                      <a:pt x="7190" y="1259"/>
                      <a:pt x="7190" y="1259"/>
                    </a:cubicBezTo>
                    <a:cubicBezTo>
                      <a:pt x="7190" y="1259"/>
                      <a:pt x="6011" y="1"/>
                      <a:pt x="468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>
                <a:off x="980775" y="1726525"/>
                <a:ext cx="22225" cy="131580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2632" extrusionOk="0">
                    <a:moveTo>
                      <a:pt x="1" y="0"/>
                    </a:moveTo>
                    <a:lnTo>
                      <a:pt x="1" y="52632"/>
                    </a:lnTo>
                    <a:lnTo>
                      <a:pt x="888" y="5263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>
                <a:off x="854300" y="1646625"/>
                <a:ext cx="89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060" extrusionOk="0">
                    <a:moveTo>
                      <a:pt x="1" y="1"/>
                    </a:moveTo>
                    <a:lnTo>
                      <a:pt x="1" y="4882"/>
                    </a:lnTo>
                    <a:lnTo>
                      <a:pt x="356" y="5060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>
                <a:off x="798825" y="1968375"/>
                <a:ext cx="732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486" extrusionOk="0">
                    <a:moveTo>
                      <a:pt x="1" y="0"/>
                    </a:moveTo>
                    <a:lnTo>
                      <a:pt x="1" y="799"/>
                    </a:lnTo>
                    <a:lnTo>
                      <a:pt x="2930" y="2486"/>
                    </a:lnTo>
                    <a:lnTo>
                      <a:pt x="2930" y="16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>
                <a:off x="763325" y="1715400"/>
                <a:ext cx="148700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30" extrusionOk="0">
                    <a:moveTo>
                      <a:pt x="2837" y="1832"/>
                    </a:moveTo>
                    <a:cubicBezTo>
                      <a:pt x="2891" y="1832"/>
                      <a:pt x="2952" y="1843"/>
                      <a:pt x="3018" y="1865"/>
                    </a:cubicBezTo>
                    <a:cubicBezTo>
                      <a:pt x="3196" y="2043"/>
                      <a:pt x="3373" y="2309"/>
                      <a:pt x="3373" y="2664"/>
                    </a:cubicBezTo>
                    <a:cubicBezTo>
                      <a:pt x="3373" y="2864"/>
                      <a:pt x="3273" y="2964"/>
                      <a:pt x="3149" y="2964"/>
                    </a:cubicBezTo>
                    <a:cubicBezTo>
                      <a:pt x="3107" y="2964"/>
                      <a:pt x="3063" y="2952"/>
                      <a:pt x="3018" y="2930"/>
                    </a:cubicBezTo>
                    <a:cubicBezTo>
                      <a:pt x="2752" y="2753"/>
                      <a:pt x="2575" y="2487"/>
                      <a:pt x="2575" y="2131"/>
                    </a:cubicBezTo>
                    <a:cubicBezTo>
                      <a:pt x="2575" y="1932"/>
                      <a:pt x="2674" y="1832"/>
                      <a:pt x="2837" y="1832"/>
                    </a:cubicBezTo>
                    <a:close/>
                    <a:moveTo>
                      <a:pt x="866" y="1"/>
                    </a:moveTo>
                    <a:cubicBezTo>
                      <a:pt x="567" y="1"/>
                      <a:pt x="356" y="321"/>
                      <a:pt x="356" y="800"/>
                    </a:cubicBezTo>
                    <a:cubicBezTo>
                      <a:pt x="178" y="1776"/>
                      <a:pt x="1" y="2664"/>
                      <a:pt x="1" y="4883"/>
                    </a:cubicBezTo>
                    <a:cubicBezTo>
                      <a:pt x="1" y="6658"/>
                      <a:pt x="89" y="7723"/>
                      <a:pt x="356" y="8611"/>
                    </a:cubicBezTo>
                    <a:cubicBezTo>
                      <a:pt x="444" y="9054"/>
                      <a:pt x="711" y="9942"/>
                      <a:pt x="1154" y="10208"/>
                    </a:cubicBezTo>
                    <a:lnTo>
                      <a:pt x="4527" y="12161"/>
                    </a:lnTo>
                    <a:cubicBezTo>
                      <a:pt x="4719" y="12271"/>
                      <a:pt x="4929" y="12329"/>
                      <a:pt x="5126" y="12329"/>
                    </a:cubicBezTo>
                    <a:cubicBezTo>
                      <a:pt x="5566" y="12329"/>
                      <a:pt x="5947" y="12036"/>
                      <a:pt x="5947" y="11362"/>
                    </a:cubicBezTo>
                    <a:lnTo>
                      <a:pt x="5947" y="3995"/>
                    </a:lnTo>
                    <a:cubicBezTo>
                      <a:pt x="5947" y="3374"/>
                      <a:pt x="5592" y="2664"/>
                      <a:pt x="5148" y="2398"/>
                    </a:cubicBezTo>
                    <a:lnTo>
                      <a:pt x="1154" y="90"/>
                    </a:lnTo>
                    <a:cubicBezTo>
                      <a:pt x="1053" y="29"/>
                      <a:pt x="956" y="1"/>
                      <a:pt x="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>
                <a:off x="776650" y="1773950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38" y="0"/>
                    </a:moveTo>
                    <a:cubicBezTo>
                      <a:pt x="372" y="0"/>
                      <a:pt x="247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438" y="2186"/>
                      <a:pt x="4083" y="1920"/>
                    </a:cubicBezTo>
                    <a:lnTo>
                      <a:pt x="888" y="56"/>
                    </a:lnTo>
                    <a:cubicBezTo>
                      <a:pt x="793" y="18"/>
                      <a:pt x="710" y="0"/>
                      <a:pt x="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>
                <a:off x="774425" y="1828575"/>
                <a:ext cx="12205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832" extrusionOk="0">
                    <a:moveTo>
                      <a:pt x="89" y="1"/>
                    </a:moveTo>
                    <a:cubicBezTo>
                      <a:pt x="89" y="267"/>
                      <a:pt x="0" y="533"/>
                      <a:pt x="0" y="800"/>
                    </a:cubicBezTo>
                    <a:cubicBezTo>
                      <a:pt x="0" y="888"/>
                      <a:pt x="0" y="977"/>
                      <a:pt x="89" y="1066"/>
                    </a:cubicBezTo>
                    <a:cubicBezTo>
                      <a:pt x="89" y="2397"/>
                      <a:pt x="267" y="3817"/>
                      <a:pt x="267" y="3817"/>
                    </a:cubicBezTo>
                    <a:cubicBezTo>
                      <a:pt x="267" y="4350"/>
                      <a:pt x="533" y="4882"/>
                      <a:pt x="977" y="5060"/>
                    </a:cubicBezTo>
                    <a:lnTo>
                      <a:pt x="3728" y="6657"/>
                    </a:lnTo>
                    <a:cubicBezTo>
                      <a:pt x="3872" y="6773"/>
                      <a:pt x="4044" y="6832"/>
                      <a:pt x="4211" y="6832"/>
                    </a:cubicBezTo>
                    <a:cubicBezTo>
                      <a:pt x="4558" y="6832"/>
                      <a:pt x="4882" y="6576"/>
                      <a:pt x="4882" y="6036"/>
                    </a:cubicBezTo>
                    <a:lnTo>
                      <a:pt x="4882" y="3817"/>
                    </a:lnTo>
                    <a:lnTo>
                      <a:pt x="4882" y="2752"/>
                    </a:lnTo>
                    <a:cubicBezTo>
                      <a:pt x="4882" y="2752"/>
                      <a:pt x="3373" y="2397"/>
                      <a:pt x="1864" y="1510"/>
                    </a:cubicBezTo>
                    <a:cubicBezTo>
                      <a:pt x="533" y="800"/>
                      <a:pt x="89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>
                <a:off x="825450" y="1746750"/>
                <a:ext cx="24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11" extrusionOk="0">
                    <a:moveTo>
                      <a:pt x="168" y="0"/>
                    </a:moveTo>
                    <a:cubicBezTo>
                      <a:pt x="83" y="0"/>
                      <a:pt x="1" y="135"/>
                      <a:pt x="1" y="434"/>
                    </a:cubicBezTo>
                    <a:cubicBezTo>
                      <a:pt x="1" y="1055"/>
                      <a:pt x="90" y="1410"/>
                      <a:pt x="888" y="1410"/>
                    </a:cubicBezTo>
                    <a:cubicBezTo>
                      <a:pt x="977" y="1144"/>
                      <a:pt x="800" y="966"/>
                      <a:pt x="800" y="966"/>
                    </a:cubicBezTo>
                    <a:cubicBezTo>
                      <a:pt x="800" y="966"/>
                      <a:pt x="750" y="986"/>
                      <a:pt x="684" y="986"/>
                    </a:cubicBezTo>
                    <a:cubicBezTo>
                      <a:pt x="553" y="986"/>
                      <a:pt x="356" y="907"/>
                      <a:pt x="356" y="434"/>
                    </a:cubicBezTo>
                    <a:cubicBezTo>
                      <a:pt x="356" y="157"/>
                      <a:pt x="260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>
                <a:off x="1133875" y="1806400"/>
                <a:ext cx="8900" cy="1287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149" extrusionOk="0">
                    <a:moveTo>
                      <a:pt x="1" y="0"/>
                    </a:moveTo>
                    <a:lnTo>
                      <a:pt x="1" y="4882"/>
                    </a:lnTo>
                    <a:lnTo>
                      <a:pt x="356" y="5148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>
                <a:off x="1078400" y="2130350"/>
                <a:ext cx="754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2486" extrusionOk="0">
                    <a:moveTo>
                      <a:pt x="1" y="1"/>
                    </a:moveTo>
                    <a:lnTo>
                      <a:pt x="1" y="799"/>
                    </a:lnTo>
                    <a:lnTo>
                      <a:pt x="3018" y="2486"/>
                    </a:lnTo>
                    <a:lnTo>
                      <a:pt x="3018" y="16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>
                <a:off x="1045125" y="1877050"/>
                <a:ext cx="148700" cy="30857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43" extrusionOk="0">
                    <a:moveTo>
                      <a:pt x="2785" y="1807"/>
                    </a:moveTo>
                    <a:cubicBezTo>
                      <a:pt x="2830" y="1807"/>
                      <a:pt x="2880" y="1829"/>
                      <a:pt x="2929" y="1878"/>
                    </a:cubicBezTo>
                    <a:cubicBezTo>
                      <a:pt x="3196" y="1967"/>
                      <a:pt x="3373" y="2322"/>
                      <a:pt x="3373" y="2588"/>
                    </a:cubicBezTo>
                    <a:cubicBezTo>
                      <a:pt x="3373" y="2860"/>
                      <a:pt x="3270" y="2975"/>
                      <a:pt x="3102" y="2975"/>
                    </a:cubicBezTo>
                    <a:cubicBezTo>
                      <a:pt x="3050" y="2975"/>
                      <a:pt x="2992" y="2964"/>
                      <a:pt x="2929" y="2943"/>
                    </a:cubicBezTo>
                    <a:cubicBezTo>
                      <a:pt x="2752" y="2766"/>
                      <a:pt x="2574" y="2411"/>
                      <a:pt x="2574" y="2145"/>
                    </a:cubicBezTo>
                    <a:cubicBezTo>
                      <a:pt x="2574" y="1953"/>
                      <a:pt x="2667" y="1807"/>
                      <a:pt x="2785" y="1807"/>
                    </a:cubicBezTo>
                    <a:close/>
                    <a:moveTo>
                      <a:pt x="740" y="0"/>
                    </a:moveTo>
                    <a:cubicBezTo>
                      <a:pt x="460" y="0"/>
                      <a:pt x="267" y="266"/>
                      <a:pt x="267" y="725"/>
                    </a:cubicBezTo>
                    <a:cubicBezTo>
                      <a:pt x="178" y="1790"/>
                      <a:pt x="0" y="2588"/>
                      <a:pt x="0" y="4807"/>
                    </a:cubicBezTo>
                    <a:cubicBezTo>
                      <a:pt x="0" y="6671"/>
                      <a:pt x="89" y="7647"/>
                      <a:pt x="267" y="8624"/>
                    </a:cubicBezTo>
                    <a:cubicBezTo>
                      <a:pt x="355" y="9067"/>
                      <a:pt x="622" y="9955"/>
                      <a:pt x="1066" y="10221"/>
                    </a:cubicBezTo>
                    <a:lnTo>
                      <a:pt x="4527" y="12174"/>
                    </a:lnTo>
                    <a:cubicBezTo>
                      <a:pt x="4692" y="12284"/>
                      <a:pt x="4890" y="12343"/>
                      <a:pt x="5086" y="12343"/>
                    </a:cubicBezTo>
                    <a:cubicBezTo>
                      <a:pt x="5524" y="12343"/>
                      <a:pt x="5947" y="12049"/>
                      <a:pt x="5947" y="11375"/>
                    </a:cubicBezTo>
                    <a:lnTo>
                      <a:pt x="5947" y="4008"/>
                    </a:lnTo>
                    <a:cubicBezTo>
                      <a:pt x="5947" y="3387"/>
                      <a:pt x="5503" y="2677"/>
                      <a:pt x="5059" y="2411"/>
                    </a:cubicBezTo>
                    <a:lnTo>
                      <a:pt x="1066" y="103"/>
                    </a:lnTo>
                    <a:cubicBezTo>
                      <a:pt x="950" y="34"/>
                      <a:pt x="840" y="0"/>
                      <a:pt x="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>
                <a:off x="1056225" y="1935925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73" y="0"/>
                    </a:moveTo>
                    <a:cubicBezTo>
                      <a:pt x="427" y="0"/>
                      <a:pt x="248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527" y="2186"/>
                      <a:pt x="4083" y="1920"/>
                    </a:cubicBezTo>
                    <a:lnTo>
                      <a:pt x="888" y="56"/>
                    </a:lnTo>
                    <a:cubicBezTo>
                      <a:pt x="812" y="18"/>
                      <a:pt x="740" y="0"/>
                      <a:pt x="6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>
                <a:off x="1056225" y="1990550"/>
                <a:ext cx="119825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6832" extrusionOk="0">
                    <a:moveTo>
                      <a:pt x="0" y="1"/>
                    </a:moveTo>
                    <a:cubicBezTo>
                      <a:pt x="0" y="178"/>
                      <a:pt x="0" y="445"/>
                      <a:pt x="0" y="800"/>
                    </a:cubicBezTo>
                    <a:cubicBezTo>
                      <a:pt x="0" y="889"/>
                      <a:pt x="0" y="977"/>
                      <a:pt x="0" y="1066"/>
                    </a:cubicBezTo>
                    <a:cubicBezTo>
                      <a:pt x="0" y="2397"/>
                      <a:pt x="178" y="3817"/>
                      <a:pt x="178" y="3817"/>
                    </a:cubicBezTo>
                    <a:cubicBezTo>
                      <a:pt x="178" y="4261"/>
                      <a:pt x="533" y="4882"/>
                      <a:pt x="888" y="5060"/>
                    </a:cubicBezTo>
                    <a:lnTo>
                      <a:pt x="3639" y="6658"/>
                    </a:lnTo>
                    <a:cubicBezTo>
                      <a:pt x="3783" y="6773"/>
                      <a:pt x="3955" y="6832"/>
                      <a:pt x="4122" y="6832"/>
                    </a:cubicBezTo>
                    <a:cubicBezTo>
                      <a:pt x="4469" y="6832"/>
                      <a:pt x="4793" y="6576"/>
                      <a:pt x="4793" y="6036"/>
                    </a:cubicBezTo>
                    <a:lnTo>
                      <a:pt x="4793" y="3817"/>
                    </a:lnTo>
                    <a:lnTo>
                      <a:pt x="4793" y="2752"/>
                    </a:lnTo>
                    <a:cubicBezTo>
                      <a:pt x="4793" y="2752"/>
                      <a:pt x="3373" y="2397"/>
                      <a:pt x="1775" y="1510"/>
                    </a:cubicBezTo>
                    <a:cubicBezTo>
                      <a:pt x="444" y="80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>
                <a:off x="1105025" y="1907900"/>
                <a:ext cx="2445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44" extrusionOk="0">
                    <a:moveTo>
                      <a:pt x="178" y="1"/>
                    </a:moveTo>
                    <a:cubicBezTo>
                      <a:pt x="90" y="1"/>
                      <a:pt x="1" y="156"/>
                      <a:pt x="1" y="467"/>
                    </a:cubicBezTo>
                    <a:cubicBezTo>
                      <a:pt x="1" y="999"/>
                      <a:pt x="90" y="1443"/>
                      <a:pt x="977" y="1443"/>
                    </a:cubicBezTo>
                    <a:cubicBezTo>
                      <a:pt x="977" y="1088"/>
                      <a:pt x="800" y="999"/>
                      <a:pt x="800" y="999"/>
                    </a:cubicBezTo>
                    <a:cubicBezTo>
                      <a:pt x="800" y="999"/>
                      <a:pt x="750" y="1019"/>
                      <a:pt x="685" y="1019"/>
                    </a:cubicBezTo>
                    <a:cubicBezTo>
                      <a:pt x="553" y="1019"/>
                      <a:pt x="356" y="940"/>
                      <a:pt x="356" y="467"/>
                    </a:cubicBezTo>
                    <a:cubicBezTo>
                      <a:pt x="356" y="156"/>
                      <a:pt x="267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>
                <a:off x="756675" y="1583700"/>
                <a:ext cx="490400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19616" h="11998" extrusionOk="0">
                    <a:moveTo>
                      <a:pt x="232" y="1"/>
                    </a:moveTo>
                    <a:cubicBezTo>
                      <a:pt x="104" y="1"/>
                      <a:pt x="0" y="117"/>
                      <a:pt x="0" y="388"/>
                    </a:cubicBezTo>
                    <a:cubicBezTo>
                      <a:pt x="0" y="654"/>
                      <a:pt x="178" y="920"/>
                      <a:pt x="355" y="1098"/>
                    </a:cubicBezTo>
                    <a:lnTo>
                      <a:pt x="19260" y="11926"/>
                    </a:lnTo>
                    <a:cubicBezTo>
                      <a:pt x="19310" y="11976"/>
                      <a:pt x="19359" y="11997"/>
                      <a:pt x="19405" y="11997"/>
                    </a:cubicBezTo>
                    <a:cubicBezTo>
                      <a:pt x="19523" y="11997"/>
                      <a:pt x="19615" y="11852"/>
                      <a:pt x="19615" y="11660"/>
                    </a:cubicBezTo>
                    <a:cubicBezTo>
                      <a:pt x="19615" y="11393"/>
                      <a:pt x="19438" y="11038"/>
                      <a:pt x="19260" y="10950"/>
                    </a:cubicBezTo>
                    <a:lnTo>
                      <a:pt x="355" y="33"/>
                    </a:lnTo>
                    <a:cubicBezTo>
                      <a:pt x="313" y="12"/>
                      <a:pt x="272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>
                <a:off x="894250" y="1664400"/>
                <a:ext cx="2086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6746" extrusionOk="0">
                    <a:moveTo>
                      <a:pt x="1509" y="1509"/>
                    </a:moveTo>
                    <a:lnTo>
                      <a:pt x="7012" y="4615"/>
                    </a:lnTo>
                    <a:lnTo>
                      <a:pt x="3994" y="6035"/>
                    </a:lnTo>
                    <a:lnTo>
                      <a:pt x="1509" y="1509"/>
                    </a:lnTo>
                    <a:close/>
                    <a:moveTo>
                      <a:pt x="0" y="0"/>
                    </a:moveTo>
                    <a:lnTo>
                      <a:pt x="3728" y="6745"/>
                    </a:lnTo>
                    <a:lnTo>
                      <a:pt x="8343" y="47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>
                <a:off x="1089500" y="3128850"/>
                <a:ext cx="776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711" extrusionOk="0">
                    <a:moveTo>
                      <a:pt x="1" y="0"/>
                    </a:moveTo>
                    <a:lnTo>
                      <a:pt x="1" y="710"/>
                    </a:lnTo>
                    <a:lnTo>
                      <a:pt x="3107" y="710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>
                <a:off x="1089500" y="3124400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1"/>
                    </a:moveTo>
                    <a:cubicBezTo>
                      <a:pt x="711" y="1"/>
                      <a:pt x="1" y="444"/>
                      <a:pt x="1" y="888"/>
                    </a:cubicBezTo>
                    <a:cubicBezTo>
                      <a:pt x="1" y="1332"/>
                      <a:pt x="711" y="1687"/>
                      <a:pt x="1598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444"/>
                      <a:pt x="2397" y="1"/>
                      <a:pt x="1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>
                <a:off x="1089500" y="3108875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0"/>
                    </a:moveTo>
                    <a:cubicBezTo>
                      <a:pt x="711" y="0"/>
                      <a:pt x="1" y="355"/>
                      <a:pt x="1" y="799"/>
                    </a:cubicBezTo>
                    <a:cubicBezTo>
                      <a:pt x="1" y="1243"/>
                      <a:pt x="711" y="1687"/>
                      <a:pt x="1598" y="1687"/>
                    </a:cubicBezTo>
                    <a:cubicBezTo>
                      <a:pt x="2397" y="1687"/>
                      <a:pt x="3107" y="1243"/>
                      <a:pt x="3107" y="799"/>
                    </a:cubicBezTo>
                    <a:cubicBezTo>
                      <a:pt x="3107" y="355"/>
                      <a:pt x="2397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9"/>
              <p:cNvSpPr/>
              <p:nvPr/>
            </p:nvSpPr>
            <p:spPr>
              <a:xfrm>
                <a:off x="812150" y="2982400"/>
                <a:ext cx="776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622" extrusionOk="0">
                    <a:moveTo>
                      <a:pt x="0" y="0"/>
                    </a:moveTo>
                    <a:lnTo>
                      <a:pt x="0" y="622"/>
                    </a:lnTo>
                    <a:lnTo>
                      <a:pt x="3107" y="622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9"/>
              <p:cNvSpPr/>
              <p:nvPr/>
            </p:nvSpPr>
            <p:spPr>
              <a:xfrm>
                <a:off x="812150" y="2977950"/>
                <a:ext cx="776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599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00"/>
                    </a:cubicBezTo>
                    <a:cubicBezTo>
                      <a:pt x="0" y="1243"/>
                      <a:pt x="710" y="1598"/>
                      <a:pt x="1509" y="1598"/>
                    </a:cubicBezTo>
                    <a:cubicBezTo>
                      <a:pt x="2397" y="1598"/>
                      <a:pt x="3107" y="1243"/>
                      <a:pt x="3107" y="800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812150" y="2960200"/>
                <a:ext cx="776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8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88"/>
                    </a:cubicBezTo>
                    <a:cubicBezTo>
                      <a:pt x="0" y="1332"/>
                      <a:pt x="710" y="1687"/>
                      <a:pt x="1509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865425" y="2961925"/>
                <a:ext cx="259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589" extrusionOk="0">
                    <a:moveTo>
                      <a:pt x="139" y="1"/>
                    </a:moveTo>
                    <a:cubicBezTo>
                      <a:pt x="0" y="1"/>
                      <a:pt x="13" y="915"/>
                      <a:pt x="177" y="997"/>
                    </a:cubicBezTo>
                    <a:lnTo>
                      <a:pt x="9940" y="6588"/>
                    </a:lnTo>
                    <a:cubicBezTo>
                      <a:pt x="10117" y="6322"/>
                      <a:pt x="10206" y="6056"/>
                      <a:pt x="10384" y="5878"/>
                    </a:cubicBezTo>
                    <a:lnTo>
                      <a:pt x="177" y="21"/>
                    </a:lnTo>
                    <a:cubicBezTo>
                      <a:pt x="163" y="7"/>
                      <a:pt x="151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818800" y="2943975"/>
                <a:ext cx="599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852" extrusionOk="0">
                    <a:moveTo>
                      <a:pt x="1315" y="0"/>
                    </a:moveTo>
                    <a:cubicBezTo>
                      <a:pt x="1235" y="0"/>
                      <a:pt x="1152" y="9"/>
                      <a:pt x="1066" y="29"/>
                    </a:cubicBezTo>
                    <a:cubicBezTo>
                      <a:pt x="0" y="206"/>
                      <a:pt x="178" y="1449"/>
                      <a:pt x="178" y="1449"/>
                    </a:cubicBezTo>
                    <a:cubicBezTo>
                      <a:pt x="494" y="1764"/>
                      <a:pt x="897" y="1852"/>
                      <a:pt x="1247" y="1852"/>
                    </a:cubicBezTo>
                    <a:cubicBezTo>
                      <a:pt x="1686" y="1852"/>
                      <a:pt x="2042" y="1715"/>
                      <a:pt x="2042" y="1715"/>
                    </a:cubicBezTo>
                    <a:cubicBezTo>
                      <a:pt x="2042" y="1715"/>
                      <a:pt x="1953" y="1094"/>
                      <a:pt x="2397" y="916"/>
                    </a:cubicBezTo>
                    <a:cubicBezTo>
                      <a:pt x="2397" y="599"/>
                      <a:pt x="1973" y="0"/>
                      <a:pt x="13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1100600" y="3094600"/>
                <a:ext cx="555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7" extrusionOk="0">
                    <a:moveTo>
                      <a:pt x="1119" y="0"/>
                    </a:moveTo>
                    <a:cubicBezTo>
                      <a:pt x="949" y="0"/>
                      <a:pt x="777" y="39"/>
                      <a:pt x="622" y="128"/>
                    </a:cubicBezTo>
                    <a:cubicBezTo>
                      <a:pt x="0" y="394"/>
                      <a:pt x="89" y="1548"/>
                      <a:pt x="89" y="1548"/>
                    </a:cubicBezTo>
                    <a:cubicBezTo>
                      <a:pt x="439" y="1798"/>
                      <a:pt x="817" y="1907"/>
                      <a:pt x="1160" y="1907"/>
                    </a:cubicBezTo>
                    <a:cubicBezTo>
                      <a:pt x="1426" y="1907"/>
                      <a:pt x="1670" y="1841"/>
                      <a:pt x="1864" y="1725"/>
                    </a:cubicBezTo>
                    <a:cubicBezTo>
                      <a:pt x="2219" y="1548"/>
                      <a:pt x="2130" y="1193"/>
                      <a:pt x="2130" y="749"/>
                    </a:cubicBezTo>
                    <a:cubicBezTo>
                      <a:pt x="2130" y="349"/>
                      <a:pt x="1631" y="0"/>
                      <a:pt x="1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>
                <a:off x="781075" y="2056050"/>
                <a:ext cx="7102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257" extrusionOk="0">
                    <a:moveTo>
                      <a:pt x="2383" y="0"/>
                    </a:moveTo>
                    <a:cubicBezTo>
                      <a:pt x="2172" y="0"/>
                      <a:pt x="1848" y="235"/>
                      <a:pt x="1687" y="665"/>
                    </a:cubicBezTo>
                    <a:cubicBezTo>
                      <a:pt x="1421" y="1286"/>
                      <a:pt x="1" y="4836"/>
                      <a:pt x="1" y="4836"/>
                    </a:cubicBezTo>
                    <a:cubicBezTo>
                      <a:pt x="711" y="6256"/>
                      <a:pt x="1421" y="6256"/>
                      <a:pt x="1421" y="6256"/>
                    </a:cubicBezTo>
                    <a:cubicBezTo>
                      <a:pt x="1421" y="6256"/>
                      <a:pt x="2397" y="5103"/>
                      <a:pt x="2663" y="4570"/>
                    </a:cubicBezTo>
                    <a:cubicBezTo>
                      <a:pt x="2841" y="4038"/>
                      <a:pt x="2308" y="1819"/>
                      <a:pt x="2220" y="1730"/>
                    </a:cubicBezTo>
                    <a:cubicBezTo>
                      <a:pt x="2131" y="1641"/>
                      <a:pt x="2575" y="931"/>
                      <a:pt x="2575" y="310"/>
                    </a:cubicBezTo>
                    <a:cubicBezTo>
                      <a:pt x="2610" y="100"/>
                      <a:pt x="2520" y="0"/>
                      <a:pt x="2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825450" y="2077150"/>
                <a:ext cx="466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865" extrusionOk="0">
                    <a:moveTo>
                      <a:pt x="902" y="1"/>
                    </a:moveTo>
                    <a:cubicBezTo>
                      <a:pt x="722" y="1"/>
                      <a:pt x="494" y="151"/>
                      <a:pt x="267" y="265"/>
                    </a:cubicBezTo>
                    <a:cubicBezTo>
                      <a:pt x="267" y="265"/>
                      <a:pt x="90" y="353"/>
                      <a:pt x="1" y="1063"/>
                    </a:cubicBezTo>
                    <a:cubicBezTo>
                      <a:pt x="1" y="1862"/>
                      <a:pt x="445" y="3194"/>
                      <a:pt x="445" y="3194"/>
                    </a:cubicBezTo>
                    <a:cubicBezTo>
                      <a:pt x="445" y="3194"/>
                      <a:pt x="512" y="3865"/>
                      <a:pt x="704" y="3865"/>
                    </a:cubicBezTo>
                    <a:cubicBezTo>
                      <a:pt x="733" y="3865"/>
                      <a:pt x="765" y="3850"/>
                      <a:pt x="800" y="3815"/>
                    </a:cubicBezTo>
                    <a:cubicBezTo>
                      <a:pt x="1243" y="3460"/>
                      <a:pt x="1421" y="3105"/>
                      <a:pt x="1598" y="2927"/>
                    </a:cubicBezTo>
                    <a:cubicBezTo>
                      <a:pt x="1865" y="2572"/>
                      <a:pt x="1421" y="2395"/>
                      <a:pt x="1421" y="2395"/>
                    </a:cubicBezTo>
                    <a:cubicBezTo>
                      <a:pt x="1421" y="2395"/>
                      <a:pt x="1776" y="2217"/>
                      <a:pt x="1687" y="1862"/>
                    </a:cubicBezTo>
                    <a:cubicBezTo>
                      <a:pt x="1687" y="1685"/>
                      <a:pt x="1332" y="1507"/>
                      <a:pt x="1332" y="1507"/>
                    </a:cubicBezTo>
                    <a:cubicBezTo>
                      <a:pt x="1332" y="1507"/>
                      <a:pt x="1598" y="1330"/>
                      <a:pt x="1510" y="1063"/>
                    </a:cubicBezTo>
                    <a:cubicBezTo>
                      <a:pt x="1421" y="797"/>
                      <a:pt x="1155" y="797"/>
                      <a:pt x="1155" y="797"/>
                    </a:cubicBezTo>
                    <a:cubicBezTo>
                      <a:pt x="1155" y="797"/>
                      <a:pt x="1332" y="531"/>
                      <a:pt x="1155" y="176"/>
                    </a:cubicBezTo>
                    <a:cubicBezTo>
                      <a:pt x="1091" y="48"/>
                      <a:pt x="1004" y="1"/>
                      <a:pt x="9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39"/>
            <p:cNvGrpSpPr/>
            <p:nvPr/>
          </p:nvGrpSpPr>
          <p:grpSpPr>
            <a:xfrm>
              <a:off x="484402" y="2427125"/>
              <a:ext cx="2683991" cy="2449337"/>
              <a:chOff x="986825" y="2433700"/>
              <a:chExt cx="2234425" cy="2039075"/>
            </a:xfrm>
          </p:grpSpPr>
          <p:sp>
            <p:nvSpPr>
              <p:cNvPr id="817" name="Google Shape;817;p39"/>
              <p:cNvSpPr/>
              <p:nvPr/>
            </p:nvSpPr>
            <p:spPr>
              <a:xfrm>
                <a:off x="2595500" y="2433700"/>
                <a:ext cx="625750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545" extrusionOk="0">
                    <a:moveTo>
                      <a:pt x="3373" y="4120"/>
                    </a:moveTo>
                    <a:lnTo>
                      <a:pt x="16775" y="11841"/>
                    </a:lnTo>
                    <a:cubicBezTo>
                      <a:pt x="17574" y="12285"/>
                      <a:pt x="18196" y="13616"/>
                      <a:pt x="18196" y="14681"/>
                    </a:cubicBezTo>
                    <a:cubicBezTo>
                      <a:pt x="18196" y="14770"/>
                      <a:pt x="18196" y="14770"/>
                      <a:pt x="18196" y="14859"/>
                    </a:cubicBezTo>
                    <a:lnTo>
                      <a:pt x="4882" y="7137"/>
                    </a:lnTo>
                    <a:cubicBezTo>
                      <a:pt x="4084" y="6694"/>
                      <a:pt x="3373" y="5451"/>
                      <a:pt x="3373" y="4297"/>
                    </a:cubicBezTo>
                    <a:cubicBezTo>
                      <a:pt x="3373" y="4208"/>
                      <a:pt x="3373" y="4208"/>
                      <a:pt x="3373" y="4120"/>
                    </a:cubicBezTo>
                    <a:close/>
                    <a:moveTo>
                      <a:pt x="2880" y="1"/>
                    </a:moveTo>
                    <a:cubicBezTo>
                      <a:pt x="1180" y="1"/>
                      <a:pt x="1" y="1544"/>
                      <a:pt x="1" y="4120"/>
                    </a:cubicBezTo>
                    <a:lnTo>
                      <a:pt x="1" y="17167"/>
                    </a:lnTo>
                    <a:lnTo>
                      <a:pt x="25030" y="31545"/>
                    </a:lnTo>
                    <a:lnTo>
                      <a:pt x="25030" y="18587"/>
                    </a:lnTo>
                    <a:cubicBezTo>
                      <a:pt x="25030" y="15125"/>
                      <a:pt x="22900" y="11043"/>
                      <a:pt x="20326" y="9534"/>
                    </a:cubicBezTo>
                    <a:lnTo>
                      <a:pt x="4794" y="569"/>
                    </a:lnTo>
                    <a:cubicBezTo>
                      <a:pt x="4112" y="183"/>
                      <a:pt x="3465" y="1"/>
                      <a:pt x="2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>
                <a:off x="2595500" y="2441275"/>
                <a:ext cx="910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2752" extrusionOk="0">
                    <a:moveTo>
                      <a:pt x="1598" y="0"/>
                    </a:moveTo>
                    <a:lnTo>
                      <a:pt x="1" y="977"/>
                    </a:lnTo>
                    <a:lnTo>
                      <a:pt x="1421" y="2752"/>
                    </a:lnTo>
                    <a:lnTo>
                      <a:pt x="3640" y="710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9"/>
              <p:cNvSpPr/>
              <p:nvPr/>
            </p:nvSpPr>
            <p:spPr>
              <a:xfrm>
                <a:off x="3132475" y="3166850"/>
                <a:ext cx="8877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84" extrusionOk="0">
                    <a:moveTo>
                      <a:pt x="2397" y="0"/>
                    </a:moveTo>
                    <a:lnTo>
                      <a:pt x="0" y="621"/>
                    </a:lnTo>
                    <a:lnTo>
                      <a:pt x="1864" y="3284"/>
                    </a:lnTo>
                    <a:lnTo>
                      <a:pt x="3551" y="2219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9"/>
              <p:cNvSpPr/>
              <p:nvPr/>
            </p:nvSpPr>
            <p:spPr>
              <a:xfrm>
                <a:off x="2553350" y="2458475"/>
                <a:ext cx="625750" cy="79047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19" extrusionOk="0">
                    <a:moveTo>
                      <a:pt x="5059" y="3129"/>
                    </a:moveTo>
                    <a:lnTo>
                      <a:pt x="18461" y="10850"/>
                    </a:lnTo>
                    <a:cubicBezTo>
                      <a:pt x="19260" y="11294"/>
                      <a:pt x="19882" y="12625"/>
                      <a:pt x="19882" y="13690"/>
                    </a:cubicBezTo>
                    <a:cubicBezTo>
                      <a:pt x="19882" y="13779"/>
                      <a:pt x="19882" y="13779"/>
                      <a:pt x="19882" y="13868"/>
                    </a:cubicBezTo>
                    <a:lnTo>
                      <a:pt x="6568" y="6146"/>
                    </a:lnTo>
                    <a:cubicBezTo>
                      <a:pt x="5770" y="5703"/>
                      <a:pt x="5059" y="4460"/>
                      <a:pt x="5059" y="3306"/>
                    </a:cubicBezTo>
                    <a:cubicBezTo>
                      <a:pt x="5059" y="3217"/>
                      <a:pt x="5059" y="3217"/>
                      <a:pt x="5059" y="3129"/>
                    </a:cubicBezTo>
                    <a:close/>
                    <a:moveTo>
                      <a:pt x="2921" y="0"/>
                    </a:moveTo>
                    <a:cubicBezTo>
                      <a:pt x="1199" y="0"/>
                      <a:pt x="0" y="1598"/>
                      <a:pt x="0" y="4194"/>
                    </a:cubicBezTo>
                    <a:lnTo>
                      <a:pt x="0" y="17152"/>
                    </a:lnTo>
                    <a:lnTo>
                      <a:pt x="25029" y="31619"/>
                    </a:lnTo>
                    <a:lnTo>
                      <a:pt x="25029" y="18661"/>
                    </a:lnTo>
                    <a:cubicBezTo>
                      <a:pt x="25029" y="15111"/>
                      <a:pt x="22899" y="11028"/>
                      <a:pt x="20325" y="9519"/>
                    </a:cubicBezTo>
                    <a:lnTo>
                      <a:pt x="4793" y="555"/>
                    </a:lnTo>
                    <a:cubicBezTo>
                      <a:pt x="4128" y="178"/>
                      <a:pt x="3495" y="0"/>
                      <a:pt x="29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9"/>
              <p:cNvSpPr/>
              <p:nvPr/>
            </p:nvSpPr>
            <p:spPr>
              <a:xfrm>
                <a:off x="2642100" y="2531450"/>
                <a:ext cx="408300" cy="302450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2098" extrusionOk="0">
                    <a:moveTo>
                      <a:pt x="825" y="1"/>
                    </a:moveTo>
                    <a:cubicBezTo>
                      <a:pt x="334" y="1"/>
                      <a:pt x="1" y="495"/>
                      <a:pt x="1" y="1275"/>
                    </a:cubicBezTo>
                    <a:cubicBezTo>
                      <a:pt x="1" y="2429"/>
                      <a:pt x="622" y="3671"/>
                      <a:pt x="1421" y="4115"/>
                    </a:cubicBezTo>
                    <a:lnTo>
                      <a:pt x="14911" y="11925"/>
                    </a:lnTo>
                    <a:cubicBezTo>
                      <a:pt x="15099" y="12042"/>
                      <a:pt x="15280" y="12098"/>
                      <a:pt x="15447" y="12098"/>
                    </a:cubicBezTo>
                    <a:cubicBezTo>
                      <a:pt x="15912" y="12098"/>
                      <a:pt x="16266" y="11668"/>
                      <a:pt x="16332" y="10949"/>
                    </a:cubicBezTo>
                    <a:lnTo>
                      <a:pt x="3018" y="3227"/>
                    </a:lnTo>
                    <a:cubicBezTo>
                      <a:pt x="2220" y="2784"/>
                      <a:pt x="1509" y="1541"/>
                      <a:pt x="1509" y="387"/>
                    </a:cubicBezTo>
                    <a:cubicBezTo>
                      <a:pt x="1509" y="298"/>
                      <a:pt x="1509" y="298"/>
                      <a:pt x="1509" y="210"/>
                    </a:cubicBezTo>
                    <a:lnTo>
                      <a:pt x="1421" y="210"/>
                    </a:lnTo>
                    <a:cubicBezTo>
                      <a:pt x="1207" y="67"/>
                      <a:pt x="1005" y="1"/>
                      <a:pt x="8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9"/>
              <p:cNvSpPr/>
              <p:nvPr/>
            </p:nvSpPr>
            <p:spPr>
              <a:xfrm>
                <a:off x="1774525" y="4301725"/>
                <a:ext cx="102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6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1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7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7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9"/>
              <p:cNvSpPr/>
              <p:nvPr/>
            </p:nvSpPr>
            <p:spPr>
              <a:xfrm>
                <a:off x="1792275" y="4302900"/>
                <a:ext cx="1021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658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657"/>
                    </a:lnTo>
                    <a:lnTo>
                      <a:pt x="4083" y="977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>
                <a:off x="1814475" y="4325775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6" y="0"/>
                    </a:moveTo>
                    <a:cubicBezTo>
                      <a:pt x="2623" y="0"/>
                      <a:pt x="2341" y="78"/>
                      <a:pt x="2042" y="239"/>
                    </a:cubicBezTo>
                    <a:cubicBezTo>
                      <a:pt x="976" y="861"/>
                      <a:pt x="0" y="2636"/>
                      <a:pt x="0" y="4144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2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9"/>
              <p:cNvSpPr/>
              <p:nvPr/>
            </p:nvSpPr>
            <p:spPr>
              <a:xfrm>
                <a:off x="1843325" y="4361575"/>
                <a:ext cx="5105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90" extrusionOk="0">
                    <a:moveTo>
                      <a:pt x="1460" y="1"/>
                    </a:moveTo>
                    <a:cubicBezTo>
                      <a:pt x="1339" y="1"/>
                      <a:pt x="1205" y="45"/>
                      <a:pt x="1065" y="139"/>
                    </a:cubicBezTo>
                    <a:cubicBezTo>
                      <a:pt x="444" y="494"/>
                      <a:pt x="0" y="1381"/>
                      <a:pt x="0" y="2091"/>
                    </a:cubicBezTo>
                    <a:cubicBezTo>
                      <a:pt x="0" y="2690"/>
                      <a:pt x="250" y="2990"/>
                      <a:pt x="637" y="2990"/>
                    </a:cubicBezTo>
                    <a:cubicBezTo>
                      <a:pt x="766" y="2990"/>
                      <a:pt x="910" y="2957"/>
                      <a:pt x="1065" y="2890"/>
                    </a:cubicBezTo>
                    <a:cubicBezTo>
                      <a:pt x="1598" y="2535"/>
                      <a:pt x="2041" y="1647"/>
                      <a:pt x="2041" y="937"/>
                    </a:cubicBezTo>
                    <a:cubicBezTo>
                      <a:pt x="2041" y="349"/>
                      <a:pt x="1800" y="1"/>
                      <a:pt x="14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9"/>
              <p:cNvSpPr/>
              <p:nvPr/>
            </p:nvSpPr>
            <p:spPr>
              <a:xfrm>
                <a:off x="1810025" y="4289575"/>
                <a:ext cx="74600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5023" extrusionOk="0">
                    <a:moveTo>
                      <a:pt x="1598" y="1"/>
                    </a:moveTo>
                    <a:lnTo>
                      <a:pt x="1" y="888"/>
                    </a:lnTo>
                    <a:lnTo>
                      <a:pt x="1" y="4261"/>
                    </a:lnTo>
                    <a:cubicBezTo>
                      <a:pt x="1" y="4261"/>
                      <a:pt x="799" y="4616"/>
                      <a:pt x="1687" y="4971"/>
                    </a:cubicBezTo>
                    <a:cubicBezTo>
                      <a:pt x="1815" y="5006"/>
                      <a:pt x="1932" y="5023"/>
                      <a:pt x="2038" y="5023"/>
                    </a:cubicBezTo>
                    <a:cubicBezTo>
                      <a:pt x="2746" y="5023"/>
                      <a:pt x="2984" y="4288"/>
                      <a:pt x="2752" y="3285"/>
                    </a:cubicBezTo>
                    <a:cubicBezTo>
                      <a:pt x="2308" y="1865"/>
                      <a:pt x="1598" y="1"/>
                      <a:pt x="1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>
                <a:off x="1767875" y="4291800"/>
                <a:ext cx="421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173" extrusionOk="0">
                    <a:moveTo>
                      <a:pt x="0" y="1"/>
                    </a:moveTo>
                    <a:lnTo>
                      <a:pt x="0" y="3196"/>
                    </a:lnTo>
                    <a:lnTo>
                      <a:pt x="1687" y="4172"/>
                    </a:lnTo>
                    <a:lnTo>
                      <a:pt x="1687" y="7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9"/>
              <p:cNvSpPr/>
              <p:nvPr/>
            </p:nvSpPr>
            <p:spPr>
              <a:xfrm>
                <a:off x="1131050" y="392895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2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8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8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9"/>
              <p:cNvSpPr/>
              <p:nvPr/>
            </p:nvSpPr>
            <p:spPr>
              <a:xfrm>
                <a:off x="1148800" y="3932350"/>
                <a:ext cx="102100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569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568"/>
                    </a:lnTo>
                    <a:lnTo>
                      <a:pt x="4084" y="888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9"/>
              <p:cNvSpPr/>
              <p:nvPr/>
            </p:nvSpPr>
            <p:spPr>
              <a:xfrm>
                <a:off x="1171000" y="3953000"/>
                <a:ext cx="1021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39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1" y="5892"/>
                      <a:pt x="1742" y="5815"/>
                      <a:pt x="2042" y="5654"/>
                    </a:cubicBezTo>
                    <a:cubicBezTo>
                      <a:pt x="3196" y="5032"/>
                      <a:pt x="4083" y="3257"/>
                      <a:pt x="4083" y="1748"/>
                    </a:cubicBezTo>
                    <a:cubicBezTo>
                      <a:pt x="4083" y="631"/>
                      <a:pt x="3597" y="1"/>
                      <a:pt x="2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9"/>
              <p:cNvSpPr/>
              <p:nvPr/>
            </p:nvSpPr>
            <p:spPr>
              <a:xfrm>
                <a:off x="1199850" y="3988825"/>
                <a:ext cx="510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3027" extrusionOk="0">
                    <a:moveTo>
                      <a:pt x="1460" y="0"/>
                    </a:moveTo>
                    <a:cubicBezTo>
                      <a:pt x="1339" y="0"/>
                      <a:pt x="1205" y="44"/>
                      <a:pt x="1065" y="138"/>
                    </a:cubicBezTo>
                    <a:cubicBezTo>
                      <a:pt x="444" y="493"/>
                      <a:pt x="0" y="1380"/>
                      <a:pt x="0" y="2090"/>
                    </a:cubicBezTo>
                    <a:cubicBezTo>
                      <a:pt x="0" y="2679"/>
                      <a:pt x="241" y="3027"/>
                      <a:pt x="617" y="3027"/>
                    </a:cubicBezTo>
                    <a:cubicBezTo>
                      <a:pt x="751" y="3027"/>
                      <a:pt x="902" y="2983"/>
                      <a:pt x="1065" y="2889"/>
                    </a:cubicBezTo>
                    <a:cubicBezTo>
                      <a:pt x="1598" y="2534"/>
                      <a:pt x="2042" y="1647"/>
                      <a:pt x="2042" y="937"/>
                    </a:cubicBezTo>
                    <a:cubicBezTo>
                      <a:pt x="2042" y="348"/>
                      <a:pt x="1800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9"/>
              <p:cNvSpPr/>
              <p:nvPr/>
            </p:nvSpPr>
            <p:spPr>
              <a:xfrm>
                <a:off x="1166550" y="3932350"/>
                <a:ext cx="74325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4401" extrusionOk="0">
                    <a:moveTo>
                      <a:pt x="1865" y="0"/>
                    </a:moveTo>
                    <a:lnTo>
                      <a:pt x="1" y="267"/>
                    </a:lnTo>
                    <a:lnTo>
                      <a:pt x="1" y="3639"/>
                    </a:lnTo>
                    <a:cubicBezTo>
                      <a:pt x="1" y="3639"/>
                      <a:pt x="800" y="3994"/>
                      <a:pt x="1687" y="4349"/>
                    </a:cubicBezTo>
                    <a:cubicBezTo>
                      <a:pt x="1815" y="4384"/>
                      <a:pt x="1932" y="4401"/>
                      <a:pt x="2038" y="4401"/>
                    </a:cubicBezTo>
                    <a:cubicBezTo>
                      <a:pt x="2744" y="4401"/>
                      <a:pt x="2972" y="3666"/>
                      <a:pt x="2663" y="2663"/>
                    </a:cubicBezTo>
                    <a:cubicBezTo>
                      <a:pt x="2308" y="1243"/>
                      <a:pt x="1865" y="0"/>
                      <a:pt x="1865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9"/>
              <p:cNvSpPr/>
              <p:nvPr/>
            </p:nvSpPr>
            <p:spPr>
              <a:xfrm>
                <a:off x="1124400" y="3921250"/>
                <a:ext cx="42175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4" extrusionOk="0">
                    <a:moveTo>
                      <a:pt x="1" y="1"/>
                    </a:moveTo>
                    <a:lnTo>
                      <a:pt x="1" y="3107"/>
                    </a:lnTo>
                    <a:lnTo>
                      <a:pt x="1687" y="4083"/>
                    </a:lnTo>
                    <a:lnTo>
                      <a:pt x="1687" y="7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1124400" y="3921250"/>
                <a:ext cx="685650" cy="474875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5" extrusionOk="0">
                    <a:moveTo>
                      <a:pt x="1" y="1"/>
                    </a:moveTo>
                    <a:lnTo>
                      <a:pt x="1" y="3196"/>
                    </a:lnTo>
                    <a:lnTo>
                      <a:pt x="27426" y="18994"/>
                    </a:lnTo>
                    <a:lnTo>
                      <a:pt x="27426" y="157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9"/>
              <p:cNvSpPr/>
              <p:nvPr/>
            </p:nvSpPr>
            <p:spPr>
              <a:xfrm>
                <a:off x="1124400" y="3894625"/>
                <a:ext cx="725600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9024" h="16776" extrusionOk="0">
                    <a:moveTo>
                      <a:pt x="1687" y="1"/>
                    </a:moveTo>
                    <a:lnTo>
                      <a:pt x="1" y="1066"/>
                    </a:lnTo>
                    <a:lnTo>
                      <a:pt x="27426" y="16775"/>
                    </a:lnTo>
                    <a:lnTo>
                      <a:pt x="29023" y="15799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9"/>
              <p:cNvSpPr/>
              <p:nvPr/>
            </p:nvSpPr>
            <p:spPr>
              <a:xfrm>
                <a:off x="1710175" y="4236325"/>
                <a:ext cx="64375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155" extrusionOk="0">
                    <a:moveTo>
                      <a:pt x="1243" y="1"/>
                    </a:moveTo>
                    <a:cubicBezTo>
                      <a:pt x="533" y="1"/>
                      <a:pt x="1" y="267"/>
                      <a:pt x="1" y="622"/>
                    </a:cubicBezTo>
                    <a:cubicBezTo>
                      <a:pt x="1" y="888"/>
                      <a:pt x="533" y="1155"/>
                      <a:pt x="1243" y="1155"/>
                    </a:cubicBezTo>
                    <a:cubicBezTo>
                      <a:pt x="1953" y="1155"/>
                      <a:pt x="2575" y="888"/>
                      <a:pt x="2575" y="622"/>
                    </a:cubicBezTo>
                    <a:cubicBezTo>
                      <a:pt x="2575" y="267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9"/>
              <p:cNvSpPr/>
              <p:nvPr/>
            </p:nvSpPr>
            <p:spPr>
              <a:xfrm>
                <a:off x="1710175" y="4016675"/>
                <a:ext cx="64375" cy="233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320" extrusionOk="0">
                    <a:moveTo>
                      <a:pt x="1" y="0"/>
                    </a:moveTo>
                    <a:lnTo>
                      <a:pt x="1" y="9319"/>
                    </a:lnTo>
                    <a:lnTo>
                      <a:pt x="2575" y="9319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9"/>
              <p:cNvSpPr/>
              <p:nvPr/>
            </p:nvSpPr>
            <p:spPr>
              <a:xfrm>
                <a:off x="1213150" y="39501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243" y="0"/>
                    </a:moveTo>
                    <a:cubicBezTo>
                      <a:pt x="533" y="0"/>
                      <a:pt x="1" y="267"/>
                      <a:pt x="1" y="622"/>
                    </a:cubicBezTo>
                    <a:cubicBezTo>
                      <a:pt x="1" y="888"/>
                      <a:pt x="533" y="1243"/>
                      <a:pt x="1243" y="1243"/>
                    </a:cubicBezTo>
                    <a:cubicBezTo>
                      <a:pt x="1953" y="1243"/>
                      <a:pt x="2575" y="888"/>
                      <a:pt x="2575" y="622"/>
                    </a:cubicBezTo>
                    <a:cubicBezTo>
                      <a:pt x="2575" y="267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9"/>
              <p:cNvSpPr/>
              <p:nvPr/>
            </p:nvSpPr>
            <p:spPr>
              <a:xfrm>
                <a:off x="1213150" y="3803650"/>
                <a:ext cx="6437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480" extrusionOk="0">
                    <a:moveTo>
                      <a:pt x="1" y="1"/>
                    </a:moveTo>
                    <a:lnTo>
                      <a:pt x="1" y="6480"/>
                    </a:lnTo>
                    <a:lnTo>
                      <a:pt x="2575" y="6480"/>
                    </a:lnTo>
                    <a:lnTo>
                      <a:pt x="2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9"/>
              <p:cNvSpPr/>
              <p:nvPr/>
            </p:nvSpPr>
            <p:spPr>
              <a:xfrm>
                <a:off x="3063700" y="3546950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5" y="1"/>
                    </a:moveTo>
                    <a:cubicBezTo>
                      <a:pt x="2623" y="1"/>
                      <a:pt x="2341" y="78"/>
                      <a:pt x="2041" y="239"/>
                    </a:cubicBezTo>
                    <a:cubicBezTo>
                      <a:pt x="976" y="861"/>
                      <a:pt x="0" y="2636"/>
                      <a:pt x="0" y="4145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1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9"/>
              <p:cNvSpPr/>
              <p:nvPr/>
            </p:nvSpPr>
            <p:spPr>
              <a:xfrm>
                <a:off x="3081450" y="3548475"/>
                <a:ext cx="1043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8" extrusionOk="0">
                    <a:moveTo>
                      <a:pt x="2574" y="1"/>
                    </a:moveTo>
                    <a:lnTo>
                      <a:pt x="0" y="5681"/>
                    </a:lnTo>
                    <a:lnTo>
                      <a:pt x="1686" y="6657"/>
                    </a:lnTo>
                    <a:lnTo>
                      <a:pt x="4172" y="888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9"/>
              <p:cNvSpPr/>
              <p:nvPr/>
            </p:nvSpPr>
            <p:spPr>
              <a:xfrm>
                <a:off x="3105850" y="357040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854" y="1"/>
                    </a:moveTo>
                    <a:cubicBezTo>
                      <a:pt x="2601" y="1"/>
                      <a:pt x="2324" y="89"/>
                      <a:pt x="2042" y="278"/>
                    </a:cubicBezTo>
                    <a:cubicBezTo>
                      <a:pt x="888" y="899"/>
                      <a:pt x="0" y="2585"/>
                      <a:pt x="0" y="4094"/>
                    </a:cubicBezTo>
                    <a:cubicBezTo>
                      <a:pt x="0" y="5233"/>
                      <a:pt x="506" y="5916"/>
                      <a:pt x="1250" y="5916"/>
                    </a:cubicBezTo>
                    <a:cubicBezTo>
                      <a:pt x="1492" y="5916"/>
                      <a:pt x="1759" y="5844"/>
                      <a:pt x="2042" y="5692"/>
                    </a:cubicBezTo>
                    <a:cubicBezTo>
                      <a:pt x="3107" y="4982"/>
                      <a:pt x="4083" y="3295"/>
                      <a:pt x="4083" y="1786"/>
                    </a:cubicBezTo>
                    <a:cubicBezTo>
                      <a:pt x="4083" y="678"/>
                      <a:pt x="3556" y="1"/>
                      <a:pt x="2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9"/>
              <p:cNvSpPr/>
              <p:nvPr/>
            </p:nvSpPr>
            <p:spPr>
              <a:xfrm>
                <a:off x="3134700" y="3607125"/>
                <a:ext cx="510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42" extrusionOk="0">
                    <a:moveTo>
                      <a:pt x="1433" y="1"/>
                    </a:moveTo>
                    <a:cubicBezTo>
                      <a:pt x="1297" y="1"/>
                      <a:pt x="1143" y="45"/>
                      <a:pt x="976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12"/>
                      <a:pt x="238" y="2942"/>
                      <a:pt x="574" y="2942"/>
                    </a:cubicBezTo>
                    <a:cubicBezTo>
                      <a:pt x="697" y="2942"/>
                      <a:pt x="834" y="2898"/>
                      <a:pt x="976" y="2803"/>
                    </a:cubicBezTo>
                    <a:cubicBezTo>
                      <a:pt x="1598" y="2536"/>
                      <a:pt x="2042" y="1649"/>
                      <a:pt x="2042" y="850"/>
                    </a:cubicBezTo>
                    <a:cubicBezTo>
                      <a:pt x="2042" y="330"/>
                      <a:pt x="1804" y="1"/>
                      <a:pt x="1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9"/>
              <p:cNvSpPr/>
              <p:nvPr/>
            </p:nvSpPr>
            <p:spPr>
              <a:xfrm>
                <a:off x="3101400" y="3532950"/>
                <a:ext cx="72250" cy="1262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5051" extrusionOk="0">
                    <a:moveTo>
                      <a:pt x="1510" y="1"/>
                    </a:moveTo>
                    <a:lnTo>
                      <a:pt x="1" y="977"/>
                    </a:lnTo>
                    <a:lnTo>
                      <a:pt x="1" y="4261"/>
                    </a:lnTo>
                    <a:cubicBezTo>
                      <a:pt x="1" y="4261"/>
                      <a:pt x="711" y="4705"/>
                      <a:pt x="1687" y="4971"/>
                    </a:cubicBezTo>
                    <a:cubicBezTo>
                      <a:pt x="1822" y="5025"/>
                      <a:pt x="1945" y="5050"/>
                      <a:pt x="2055" y="5050"/>
                    </a:cubicBezTo>
                    <a:cubicBezTo>
                      <a:pt x="2668" y="5050"/>
                      <a:pt x="2889" y="4263"/>
                      <a:pt x="2664" y="3284"/>
                    </a:cubicBezTo>
                    <a:cubicBezTo>
                      <a:pt x="2308" y="1864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9"/>
              <p:cNvSpPr/>
              <p:nvPr/>
            </p:nvSpPr>
            <p:spPr>
              <a:xfrm>
                <a:off x="3059250" y="3537400"/>
                <a:ext cx="421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687" y="4083"/>
                    </a:lnTo>
                    <a:lnTo>
                      <a:pt x="1687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9"/>
              <p:cNvSpPr/>
              <p:nvPr/>
            </p:nvSpPr>
            <p:spPr>
              <a:xfrm>
                <a:off x="2420225" y="3174175"/>
                <a:ext cx="102075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40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0" y="5892"/>
                      <a:pt x="1742" y="5815"/>
                      <a:pt x="2042" y="5654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6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9"/>
              <p:cNvSpPr/>
              <p:nvPr/>
            </p:nvSpPr>
            <p:spPr>
              <a:xfrm>
                <a:off x="2437975" y="3175725"/>
                <a:ext cx="10430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7" extrusionOk="0">
                    <a:moveTo>
                      <a:pt x="2574" y="0"/>
                    </a:moveTo>
                    <a:lnTo>
                      <a:pt x="0" y="5680"/>
                    </a:lnTo>
                    <a:lnTo>
                      <a:pt x="1687" y="6657"/>
                    </a:lnTo>
                    <a:lnTo>
                      <a:pt x="4172" y="976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9"/>
              <p:cNvSpPr/>
              <p:nvPr/>
            </p:nvSpPr>
            <p:spPr>
              <a:xfrm>
                <a:off x="2462375" y="3197625"/>
                <a:ext cx="998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5917" extrusionOk="0">
                    <a:moveTo>
                      <a:pt x="2839" y="1"/>
                    </a:moveTo>
                    <a:cubicBezTo>
                      <a:pt x="2595" y="1"/>
                      <a:pt x="2325" y="89"/>
                      <a:pt x="2042" y="278"/>
                    </a:cubicBezTo>
                    <a:cubicBezTo>
                      <a:pt x="888" y="899"/>
                      <a:pt x="1" y="2674"/>
                      <a:pt x="1" y="4094"/>
                    </a:cubicBezTo>
                    <a:cubicBezTo>
                      <a:pt x="1" y="5233"/>
                      <a:pt x="506" y="5917"/>
                      <a:pt x="1250" y="5917"/>
                    </a:cubicBezTo>
                    <a:cubicBezTo>
                      <a:pt x="1492" y="5917"/>
                      <a:pt x="1759" y="5844"/>
                      <a:pt x="2042" y="5692"/>
                    </a:cubicBezTo>
                    <a:cubicBezTo>
                      <a:pt x="3107" y="4982"/>
                      <a:pt x="3995" y="3296"/>
                      <a:pt x="3995" y="1787"/>
                    </a:cubicBezTo>
                    <a:cubicBezTo>
                      <a:pt x="3995" y="678"/>
                      <a:pt x="3516" y="1"/>
                      <a:pt x="2839" y="1"/>
                    </a:cubicBezTo>
                    <a:close/>
                  </a:path>
                </a:pathLst>
              </a:custGeom>
              <a:solidFill>
                <a:srgbClr val="4637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9"/>
              <p:cNvSpPr/>
              <p:nvPr/>
            </p:nvSpPr>
            <p:spPr>
              <a:xfrm>
                <a:off x="2491225" y="3234350"/>
                <a:ext cx="510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80" extrusionOk="0">
                    <a:moveTo>
                      <a:pt x="1394" y="1"/>
                    </a:moveTo>
                    <a:cubicBezTo>
                      <a:pt x="1262" y="1"/>
                      <a:pt x="1119" y="45"/>
                      <a:pt x="977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43"/>
                      <a:pt x="267" y="2980"/>
                      <a:pt x="635" y="2980"/>
                    </a:cubicBezTo>
                    <a:cubicBezTo>
                      <a:pt x="741" y="2980"/>
                      <a:pt x="857" y="2952"/>
                      <a:pt x="977" y="2892"/>
                    </a:cubicBezTo>
                    <a:cubicBezTo>
                      <a:pt x="1509" y="2537"/>
                      <a:pt x="2042" y="1649"/>
                      <a:pt x="2042" y="850"/>
                    </a:cubicBezTo>
                    <a:cubicBezTo>
                      <a:pt x="2042" y="330"/>
                      <a:pt x="1756" y="1"/>
                      <a:pt x="1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9"/>
              <p:cNvSpPr/>
              <p:nvPr/>
            </p:nvSpPr>
            <p:spPr>
              <a:xfrm>
                <a:off x="2455725" y="3175725"/>
                <a:ext cx="7445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4429" extrusionOk="0">
                    <a:moveTo>
                      <a:pt x="1864" y="0"/>
                    </a:moveTo>
                    <a:lnTo>
                      <a:pt x="0" y="355"/>
                    </a:lnTo>
                    <a:lnTo>
                      <a:pt x="0" y="3639"/>
                    </a:lnTo>
                    <a:cubicBezTo>
                      <a:pt x="0" y="3639"/>
                      <a:pt x="799" y="4083"/>
                      <a:pt x="1775" y="4349"/>
                    </a:cubicBezTo>
                    <a:cubicBezTo>
                      <a:pt x="1911" y="4403"/>
                      <a:pt x="2034" y="4429"/>
                      <a:pt x="2145" y="4429"/>
                    </a:cubicBezTo>
                    <a:cubicBezTo>
                      <a:pt x="2757" y="4429"/>
                      <a:pt x="2977" y="3654"/>
                      <a:pt x="2752" y="2751"/>
                    </a:cubicBezTo>
                    <a:cubicBezTo>
                      <a:pt x="2397" y="1243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2415775" y="3164625"/>
                <a:ext cx="399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598" y="4083"/>
                    </a:lnTo>
                    <a:lnTo>
                      <a:pt x="1598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2415775" y="3164625"/>
                <a:ext cx="685650" cy="474850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4" extrusionOk="0">
                    <a:moveTo>
                      <a:pt x="1" y="0"/>
                    </a:moveTo>
                    <a:lnTo>
                      <a:pt x="1" y="3284"/>
                    </a:lnTo>
                    <a:lnTo>
                      <a:pt x="27426" y="18994"/>
                    </a:lnTo>
                    <a:lnTo>
                      <a:pt x="27426" y="15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2415775" y="3140200"/>
                <a:ext cx="723375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8935" h="16776" extrusionOk="0">
                    <a:moveTo>
                      <a:pt x="1598" y="1"/>
                    </a:moveTo>
                    <a:lnTo>
                      <a:pt x="1" y="977"/>
                    </a:lnTo>
                    <a:lnTo>
                      <a:pt x="27337" y="16776"/>
                    </a:lnTo>
                    <a:lnTo>
                      <a:pt x="28935" y="15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2999350" y="34797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331" y="0"/>
                    </a:moveTo>
                    <a:cubicBezTo>
                      <a:pt x="621" y="0"/>
                      <a:pt x="0" y="267"/>
                      <a:pt x="0" y="622"/>
                    </a:cubicBezTo>
                    <a:cubicBezTo>
                      <a:pt x="0" y="977"/>
                      <a:pt x="621" y="1243"/>
                      <a:pt x="1331" y="1243"/>
                    </a:cubicBezTo>
                    <a:cubicBezTo>
                      <a:pt x="2042" y="1243"/>
                      <a:pt x="2574" y="977"/>
                      <a:pt x="2574" y="622"/>
                    </a:cubicBezTo>
                    <a:cubicBezTo>
                      <a:pt x="2574" y="267"/>
                      <a:pt x="2042" y="0"/>
                      <a:pt x="1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9"/>
              <p:cNvSpPr/>
              <p:nvPr/>
            </p:nvSpPr>
            <p:spPr>
              <a:xfrm>
                <a:off x="2999350" y="3260025"/>
                <a:ext cx="6437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409" extrusionOk="0">
                    <a:moveTo>
                      <a:pt x="0" y="1"/>
                    </a:moveTo>
                    <a:lnTo>
                      <a:pt x="0" y="9409"/>
                    </a:lnTo>
                    <a:lnTo>
                      <a:pt x="2574" y="9409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2502325" y="3193475"/>
                <a:ext cx="643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243" extrusionOk="0">
                    <a:moveTo>
                      <a:pt x="1331" y="0"/>
                    </a:moveTo>
                    <a:cubicBezTo>
                      <a:pt x="621" y="0"/>
                      <a:pt x="0" y="355"/>
                      <a:pt x="0" y="621"/>
                    </a:cubicBezTo>
                    <a:cubicBezTo>
                      <a:pt x="0" y="976"/>
                      <a:pt x="621" y="1243"/>
                      <a:pt x="1331" y="1243"/>
                    </a:cubicBezTo>
                    <a:cubicBezTo>
                      <a:pt x="2041" y="1243"/>
                      <a:pt x="2574" y="976"/>
                      <a:pt x="2574" y="621"/>
                    </a:cubicBezTo>
                    <a:cubicBezTo>
                      <a:pt x="2574" y="355"/>
                      <a:pt x="2041" y="0"/>
                      <a:pt x="1331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2502325" y="3049250"/>
                <a:ext cx="64350" cy="1597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6391" extrusionOk="0">
                    <a:moveTo>
                      <a:pt x="0" y="0"/>
                    </a:moveTo>
                    <a:lnTo>
                      <a:pt x="0" y="6390"/>
                    </a:lnTo>
                    <a:lnTo>
                      <a:pt x="2574" y="639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1029000" y="2818475"/>
                <a:ext cx="2150100" cy="1240375"/>
              </a:xfrm>
              <a:custGeom>
                <a:avLst/>
                <a:gdLst/>
                <a:ahLst/>
                <a:cxnLst/>
                <a:rect l="l" t="t" r="r" b="b"/>
                <a:pathLst>
                  <a:path w="86004" h="49615" extrusionOk="0">
                    <a:moveTo>
                      <a:pt x="60797" y="1"/>
                    </a:moveTo>
                    <a:lnTo>
                      <a:pt x="0" y="35147"/>
                    </a:lnTo>
                    <a:lnTo>
                      <a:pt x="25029" y="49614"/>
                    </a:lnTo>
                    <a:lnTo>
                      <a:pt x="86003" y="14379"/>
                    </a:lnTo>
                    <a:lnTo>
                      <a:pt x="60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1029000" y="3697150"/>
                <a:ext cx="625725" cy="432700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17308" extrusionOk="0">
                    <a:moveTo>
                      <a:pt x="0" y="0"/>
                    </a:moveTo>
                    <a:lnTo>
                      <a:pt x="0" y="2841"/>
                    </a:lnTo>
                    <a:lnTo>
                      <a:pt x="25029" y="17308"/>
                    </a:lnTo>
                    <a:lnTo>
                      <a:pt x="25029" y="14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9"/>
              <p:cNvSpPr/>
              <p:nvPr/>
            </p:nvSpPr>
            <p:spPr>
              <a:xfrm>
                <a:off x="1654700" y="3177925"/>
                <a:ext cx="1524400" cy="951925"/>
              </a:xfrm>
              <a:custGeom>
                <a:avLst/>
                <a:gdLst/>
                <a:ahLst/>
                <a:cxnLst/>
                <a:rect l="l" t="t" r="r" b="b"/>
                <a:pathLst>
                  <a:path w="60976" h="38077" extrusionOk="0">
                    <a:moveTo>
                      <a:pt x="60975" y="1"/>
                    </a:moveTo>
                    <a:lnTo>
                      <a:pt x="1" y="35236"/>
                    </a:lnTo>
                    <a:lnTo>
                      <a:pt x="1" y="38077"/>
                    </a:lnTo>
                    <a:lnTo>
                      <a:pt x="60975" y="2841"/>
                    </a:lnTo>
                    <a:lnTo>
                      <a:pt x="609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9"/>
              <p:cNvSpPr/>
              <p:nvPr/>
            </p:nvSpPr>
            <p:spPr>
              <a:xfrm>
                <a:off x="1077800" y="3561800"/>
                <a:ext cx="583600" cy="470425"/>
              </a:xfrm>
              <a:custGeom>
                <a:avLst/>
                <a:gdLst/>
                <a:ahLst/>
                <a:cxnLst/>
                <a:rect l="l" t="t" r="r" b="b"/>
                <a:pathLst>
                  <a:path w="23344" h="18817" extrusionOk="0">
                    <a:moveTo>
                      <a:pt x="1" y="0"/>
                    </a:moveTo>
                    <a:lnTo>
                      <a:pt x="1" y="5326"/>
                    </a:lnTo>
                    <a:lnTo>
                      <a:pt x="23343" y="18816"/>
                    </a:lnTo>
                    <a:lnTo>
                      <a:pt x="23343" y="134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CC6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9"/>
              <p:cNvSpPr/>
              <p:nvPr/>
            </p:nvSpPr>
            <p:spPr>
              <a:xfrm>
                <a:off x="1661375" y="3224525"/>
                <a:ext cx="1169350" cy="807700"/>
              </a:xfrm>
              <a:custGeom>
                <a:avLst/>
                <a:gdLst/>
                <a:ahLst/>
                <a:cxnLst/>
                <a:rect l="l" t="t" r="r" b="b"/>
                <a:pathLst>
                  <a:path w="46774" h="32308" extrusionOk="0">
                    <a:moveTo>
                      <a:pt x="46774" y="1"/>
                    </a:moveTo>
                    <a:lnTo>
                      <a:pt x="0" y="26982"/>
                    </a:lnTo>
                    <a:lnTo>
                      <a:pt x="0" y="32307"/>
                    </a:lnTo>
                    <a:lnTo>
                      <a:pt x="46774" y="5326"/>
                    </a:lnTo>
                    <a:lnTo>
                      <a:pt x="467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9"/>
              <p:cNvSpPr/>
              <p:nvPr/>
            </p:nvSpPr>
            <p:spPr>
              <a:xfrm>
                <a:off x="2242700" y="2474550"/>
                <a:ext cx="852075" cy="750000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30000" extrusionOk="0">
                    <a:moveTo>
                      <a:pt x="10829" y="1"/>
                    </a:moveTo>
                    <a:lnTo>
                      <a:pt x="1" y="16509"/>
                    </a:lnTo>
                    <a:lnTo>
                      <a:pt x="23521" y="30000"/>
                    </a:lnTo>
                    <a:lnTo>
                      <a:pt x="34083" y="13403"/>
                    </a:lnTo>
                    <a:lnTo>
                      <a:pt x="108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9"/>
              <p:cNvSpPr/>
              <p:nvPr/>
            </p:nvSpPr>
            <p:spPr>
              <a:xfrm>
                <a:off x="2830700" y="2809600"/>
                <a:ext cx="337300" cy="548075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21923" extrusionOk="0">
                    <a:moveTo>
                      <a:pt x="10563" y="1"/>
                    </a:moveTo>
                    <a:lnTo>
                      <a:pt x="1" y="16598"/>
                    </a:lnTo>
                    <a:lnTo>
                      <a:pt x="1" y="21923"/>
                    </a:lnTo>
                    <a:cubicBezTo>
                      <a:pt x="1" y="21923"/>
                      <a:pt x="1953" y="20503"/>
                      <a:pt x="2752" y="19527"/>
                    </a:cubicBezTo>
                    <a:lnTo>
                      <a:pt x="13492" y="3107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9"/>
              <p:cNvSpPr/>
              <p:nvPr/>
            </p:nvSpPr>
            <p:spPr>
              <a:xfrm>
                <a:off x="2280425" y="2567500"/>
                <a:ext cx="710075" cy="609925"/>
              </a:xfrm>
              <a:custGeom>
                <a:avLst/>
                <a:gdLst/>
                <a:ahLst/>
                <a:cxnLst/>
                <a:rect l="l" t="t" r="r" b="b"/>
                <a:pathLst>
                  <a:path w="28403" h="24397" extrusionOk="0">
                    <a:moveTo>
                      <a:pt x="9717" y="0"/>
                    </a:moveTo>
                    <a:cubicBezTo>
                      <a:pt x="9249" y="0"/>
                      <a:pt x="8828" y="306"/>
                      <a:pt x="8432" y="1164"/>
                    </a:cubicBezTo>
                    <a:cubicBezTo>
                      <a:pt x="8077" y="1785"/>
                      <a:pt x="6569" y="2762"/>
                      <a:pt x="5947" y="3560"/>
                    </a:cubicBezTo>
                    <a:cubicBezTo>
                      <a:pt x="4350" y="5691"/>
                      <a:pt x="2308" y="8087"/>
                      <a:pt x="1687" y="9951"/>
                    </a:cubicBezTo>
                    <a:cubicBezTo>
                      <a:pt x="888" y="12170"/>
                      <a:pt x="1" y="12613"/>
                      <a:pt x="267" y="13501"/>
                    </a:cubicBezTo>
                    <a:cubicBezTo>
                      <a:pt x="533" y="14655"/>
                      <a:pt x="1687" y="14122"/>
                      <a:pt x="3107" y="15542"/>
                    </a:cubicBezTo>
                    <a:cubicBezTo>
                      <a:pt x="5858" y="18382"/>
                      <a:pt x="11983" y="20868"/>
                      <a:pt x="16332" y="23353"/>
                    </a:cubicBezTo>
                    <a:cubicBezTo>
                      <a:pt x="17653" y="24108"/>
                      <a:pt x="18582" y="24396"/>
                      <a:pt x="19249" y="24396"/>
                    </a:cubicBezTo>
                    <a:cubicBezTo>
                      <a:pt x="20775" y="24396"/>
                      <a:pt x="20931" y="22886"/>
                      <a:pt x="21302" y="22021"/>
                    </a:cubicBezTo>
                    <a:cubicBezTo>
                      <a:pt x="21834" y="20601"/>
                      <a:pt x="23254" y="19270"/>
                      <a:pt x="24142" y="17317"/>
                    </a:cubicBezTo>
                    <a:cubicBezTo>
                      <a:pt x="25118" y="15099"/>
                      <a:pt x="25296" y="12968"/>
                      <a:pt x="26361" y="11815"/>
                    </a:cubicBezTo>
                    <a:cubicBezTo>
                      <a:pt x="28402" y="9685"/>
                      <a:pt x="27603" y="9241"/>
                      <a:pt x="25740" y="8264"/>
                    </a:cubicBezTo>
                    <a:cubicBezTo>
                      <a:pt x="22899" y="6844"/>
                      <a:pt x="16775" y="3294"/>
                      <a:pt x="12604" y="1430"/>
                    </a:cubicBezTo>
                    <a:cubicBezTo>
                      <a:pt x="11433" y="873"/>
                      <a:pt x="10507" y="0"/>
                      <a:pt x="97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9"/>
              <p:cNvSpPr/>
              <p:nvPr/>
            </p:nvSpPr>
            <p:spPr>
              <a:xfrm>
                <a:off x="2455725" y="2683125"/>
                <a:ext cx="1553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7037" extrusionOk="0">
                    <a:moveTo>
                      <a:pt x="4438" y="0"/>
                    </a:moveTo>
                    <a:cubicBezTo>
                      <a:pt x="4438" y="1"/>
                      <a:pt x="3817" y="1509"/>
                      <a:pt x="2397" y="2308"/>
                    </a:cubicBezTo>
                    <a:cubicBezTo>
                      <a:pt x="267" y="3462"/>
                      <a:pt x="0" y="5415"/>
                      <a:pt x="0" y="5415"/>
                    </a:cubicBezTo>
                    <a:cubicBezTo>
                      <a:pt x="0" y="5415"/>
                      <a:pt x="1825" y="7037"/>
                      <a:pt x="3234" y="7037"/>
                    </a:cubicBezTo>
                    <a:cubicBezTo>
                      <a:pt x="3439" y="7037"/>
                      <a:pt x="3636" y="7002"/>
                      <a:pt x="3817" y="6923"/>
                    </a:cubicBezTo>
                    <a:cubicBezTo>
                      <a:pt x="6213" y="5770"/>
                      <a:pt x="4438" y="1"/>
                      <a:pt x="4438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9"/>
              <p:cNvSpPr/>
              <p:nvPr/>
            </p:nvSpPr>
            <p:spPr>
              <a:xfrm>
                <a:off x="2267125" y="2801025"/>
                <a:ext cx="49037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077" extrusionOk="0">
                    <a:moveTo>
                      <a:pt x="8709" y="1"/>
                    </a:moveTo>
                    <a:cubicBezTo>
                      <a:pt x="7981" y="1"/>
                      <a:pt x="7319" y="123"/>
                      <a:pt x="6745" y="344"/>
                    </a:cubicBezTo>
                    <a:cubicBezTo>
                      <a:pt x="4438" y="1231"/>
                      <a:pt x="0" y="5048"/>
                      <a:pt x="0" y="5048"/>
                    </a:cubicBezTo>
                    <a:lnTo>
                      <a:pt x="12603" y="15077"/>
                    </a:lnTo>
                    <a:cubicBezTo>
                      <a:pt x="12603" y="15077"/>
                      <a:pt x="17396" y="11172"/>
                      <a:pt x="18550" y="8420"/>
                    </a:cubicBezTo>
                    <a:cubicBezTo>
                      <a:pt x="19615" y="5669"/>
                      <a:pt x="16952" y="4426"/>
                      <a:pt x="16597" y="3982"/>
                    </a:cubicBezTo>
                    <a:cubicBezTo>
                      <a:pt x="13730" y="1115"/>
                      <a:pt x="10912" y="1"/>
                      <a:pt x="8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9"/>
              <p:cNvSpPr/>
              <p:nvPr/>
            </p:nvSpPr>
            <p:spPr>
              <a:xfrm>
                <a:off x="1077800" y="2893475"/>
                <a:ext cx="1626450" cy="1156500"/>
              </a:xfrm>
              <a:custGeom>
                <a:avLst/>
                <a:gdLst/>
                <a:ahLst/>
                <a:cxnLst/>
                <a:rect l="l" t="t" r="r" b="b"/>
                <a:pathLst>
                  <a:path w="65058" h="46260" extrusionOk="0">
                    <a:moveTo>
                      <a:pt x="46014" y="0"/>
                    </a:moveTo>
                    <a:cubicBezTo>
                      <a:pt x="44710" y="0"/>
                      <a:pt x="42906" y="485"/>
                      <a:pt x="40295" y="2237"/>
                    </a:cubicBezTo>
                    <a:cubicBezTo>
                      <a:pt x="33905" y="6586"/>
                      <a:pt x="25740" y="10402"/>
                      <a:pt x="18462" y="14574"/>
                    </a:cubicBezTo>
                    <a:cubicBezTo>
                      <a:pt x="14734" y="16704"/>
                      <a:pt x="3373" y="21763"/>
                      <a:pt x="1687" y="24248"/>
                    </a:cubicBezTo>
                    <a:cubicBezTo>
                      <a:pt x="1" y="26733"/>
                      <a:pt x="444" y="30639"/>
                      <a:pt x="444" y="30639"/>
                    </a:cubicBezTo>
                    <a:lnTo>
                      <a:pt x="22278" y="46259"/>
                    </a:lnTo>
                    <a:lnTo>
                      <a:pt x="64969" y="21497"/>
                    </a:lnTo>
                    <a:cubicBezTo>
                      <a:pt x="65058" y="19810"/>
                      <a:pt x="64880" y="15905"/>
                      <a:pt x="63194" y="12000"/>
                    </a:cubicBezTo>
                    <a:cubicBezTo>
                      <a:pt x="61774" y="8627"/>
                      <a:pt x="58756" y="5521"/>
                      <a:pt x="57159" y="3835"/>
                    </a:cubicBezTo>
                    <a:cubicBezTo>
                      <a:pt x="55107" y="1854"/>
                      <a:pt x="52717" y="324"/>
                      <a:pt x="50843" y="324"/>
                    </a:cubicBezTo>
                    <a:cubicBezTo>
                      <a:pt x="50366" y="324"/>
                      <a:pt x="49922" y="423"/>
                      <a:pt x="49526" y="639"/>
                    </a:cubicBezTo>
                    <a:cubicBezTo>
                      <a:pt x="49402" y="710"/>
                      <a:pt x="49276" y="739"/>
                      <a:pt x="49143" y="739"/>
                    </a:cubicBezTo>
                    <a:cubicBezTo>
                      <a:pt x="48475" y="739"/>
                      <a:pt x="47626" y="0"/>
                      <a:pt x="46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9"/>
              <p:cNvSpPr/>
              <p:nvPr/>
            </p:nvSpPr>
            <p:spPr>
              <a:xfrm>
                <a:off x="1918750" y="3062550"/>
                <a:ext cx="1531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4473" extrusionOk="0">
                    <a:moveTo>
                      <a:pt x="4438" y="1"/>
                    </a:moveTo>
                    <a:cubicBezTo>
                      <a:pt x="4438" y="1"/>
                      <a:pt x="3285" y="444"/>
                      <a:pt x="2131" y="1864"/>
                    </a:cubicBezTo>
                    <a:cubicBezTo>
                      <a:pt x="888" y="3284"/>
                      <a:pt x="1" y="4083"/>
                      <a:pt x="799" y="4438"/>
                    </a:cubicBezTo>
                    <a:cubicBezTo>
                      <a:pt x="846" y="4462"/>
                      <a:pt x="901" y="4473"/>
                      <a:pt x="963" y="4473"/>
                    </a:cubicBezTo>
                    <a:cubicBezTo>
                      <a:pt x="1842" y="4473"/>
                      <a:pt x="4153" y="2244"/>
                      <a:pt x="5148" y="1332"/>
                    </a:cubicBezTo>
                    <a:cubicBezTo>
                      <a:pt x="6125" y="267"/>
                      <a:pt x="4438" y="1"/>
                      <a:pt x="443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9"/>
              <p:cNvSpPr/>
              <p:nvPr/>
            </p:nvSpPr>
            <p:spPr>
              <a:xfrm>
                <a:off x="1994200" y="2792225"/>
                <a:ext cx="49260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19704" h="12767" extrusionOk="0">
                    <a:moveTo>
                      <a:pt x="18246" y="1"/>
                    </a:moveTo>
                    <a:cubicBezTo>
                      <a:pt x="15905" y="1"/>
                      <a:pt x="13235" y="2288"/>
                      <a:pt x="10385" y="4334"/>
                    </a:cubicBezTo>
                    <a:cubicBezTo>
                      <a:pt x="6923" y="6908"/>
                      <a:pt x="0" y="11080"/>
                      <a:pt x="0" y="11080"/>
                    </a:cubicBezTo>
                    <a:cubicBezTo>
                      <a:pt x="0" y="11080"/>
                      <a:pt x="1154" y="11346"/>
                      <a:pt x="1420" y="11612"/>
                    </a:cubicBezTo>
                    <a:cubicBezTo>
                      <a:pt x="2042" y="12411"/>
                      <a:pt x="2308" y="12766"/>
                      <a:pt x="2308" y="12766"/>
                    </a:cubicBezTo>
                    <a:cubicBezTo>
                      <a:pt x="2308" y="12766"/>
                      <a:pt x="6213" y="9393"/>
                      <a:pt x="8255" y="7973"/>
                    </a:cubicBezTo>
                    <a:cubicBezTo>
                      <a:pt x="10207" y="6553"/>
                      <a:pt x="12426" y="4778"/>
                      <a:pt x="14645" y="3181"/>
                    </a:cubicBezTo>
                    <a:cubicBezTo>
                      <a:pt x="16775" y="1583"/>
                      <a:pt x="19704" y="340"/>
                      <a:pt x="19704" y="340"/>
                    </a:cubicBezTo>
                    <a:cubicBezTo>
                      <a:pt x="19234" y="106"/>
                      <a:pt x="18748" y="1"/>
                      <a:pt x="18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1029000" y="3341225"/>
                <a:ext cx="625725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31545" extrusionOk="0">
                    <a:moveTo>
                      <a:pt x="3373" y="4119"/>
                    </a:moveTo>
                    <a:lnTo>
                      <a:pt x="16686" y="11841"/>
                    </a:lnTo>
                    <a:cubicBezTo>
                      <a:pt x="17573" y="12285"/>
                      <a:pt x="18195" y="13616"/>
                      <a:pt x="18195" y="14681"/>
                    </a:cubicBezTo>
                    <a:cubicBezTo>
                      <a:pt x="18195" y="14770"/>
                      <a:pt x="18195" y="14770"/>
                      <a:pt x="18195" y="14859"/>
                    </a:cubicBezTo>
                    <a:lnTo>
                      <a:pt x="4793" y="7137"/>
                    </a:lnTo>
                    <a:cubicBezTo>
                      <a:pt x="3994" y="6693"/>
                      <a:pt x="3373" y="5362"/>
                      <a:pt x="3373" y="4297"/>
                    </a:cubicBezTo>
                    <a:cubicBezTo>
                      <a:pt x="3373" y="4208"/>
                      <a:pt x="3373" y="4208"/>
                      <a:pt x="3373" y="4119"/>
                    </a:cubicBezTo>
                    <a:close/>
                    <a:moveTo>
                      <a:pt x="2843" y="0"/>
                    </a:moveTo>
                    <a:cubicBezTo>
                      <a:pt x="1179" y="0"/>
                      <a:pt x="0" y="1544"/>
                      <a:pt x="0" y="4119"/>
                    </a:cubicBezTo>
                    <a:lnTo>
                      <a:pt x="0" y="17078"/>
                    </a:lnTo>
                    <a:lnTo>
                      <a:pt x="25029" y="31545"/>
                    </a:lnTo>
                    <a:lnTo>
                      <a:pt x="25029" y="18586"/>
                    </a:lnTo>
                    <a:cubicBezTo>
                      <a:pt x="25029" y="15125"/>
                      <a:pt x="22899" y="11042"/>
                      <a:pt x="20236" y="9533"/>
                    </a:cubicBezTo>
                    <a:lnTo>
                      <a:pt x="4704" y="569"/>
                    </a:lnTo>
                    <a:cubicBezTo>
                      <a:pt x="4045" y="183"/>
                      <a:pt x="3416" y="0"/>
                      <a:pt x="28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1029000" y="3348775"/>
                <a:ext cx="90975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753" extrusionOk="0">
                    <a:moveTo>
                      <a:pt x="1598" y="1"/>
                    </a:moveTo>
                    <a:lnTo>
                      <a:pt x="0" y="977"/>
                    </a:lnTo>
                    <a:lnTo>
                      <a:pt x="1420" y="2752"/>
                    </a:lnTo>
                    <a:lnTo>
                      <a:pt x="3639" y="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1563725" y="4074350"/>
                <a:ext cx="9100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3285" extrusionOk="0">
                    <a:moveTo>
                      <a:pt x="2397" y="1"/>
                    </a:moveTo>
                    <a:lnTo>
                      <a:pt x="1" y="622"/>
                    </a:lnTo>
                    <a:lnTo>
                      <a:pt x="1954" y="3285"/>
                    </a:lnTo>
                    <a:lnTo>
                      <a:pt x="3640" y="2220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986825" y="3365675"/>
                <a:ext cx="625750" cy="790800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32" extrusionOk="0">
                    <a:moveTo>
                      <a:pt x="5060" y="3141"/>
                    </a:moveTo>
                    <a:lnTo>
                      <a:pt x="18373" y="10863"/>
                    </a:lnTo>
                    <a:cubicBezTo>
                      <a:pt x="19260" y="11307"/>
                      <a:pt x="19882" y="12638"/>
                      <a:pt x="19882" y="13703"/>
                    </a:cubicBezTo>
                    <a:cubicBezTo>
                      <a:pt x="19882" y="13792"/>
                      <a:pt x="19882" y="13792"/>
                      <a:pt x="19882" y="13881"/>
                    </a:cubicBezTo>
                    <a:lnTo>
                      <a:pt x="6480" y="6159"/>
                    </a:lnTo>
                    <a:cubicBezTo>
                      <a:pt x="5681" y="5715"/>
                      <a:pt x="5060" y="4384"/>
                      <a:pt x="5060" y="3319"/>
                    </a:cubicBezTo>
                    <a:cubicBezTo>
                      <a:pt x="5060" y="3230"/>
                      <a:pt x="5060" y="3230"/>
                      <a:pt x="5060" y="3141"/>
                    </a:cubicBezTo>
                    <a:close/>
                    <a:moveTo>
                      <a:pt x="2851" y="0"/>
                    </a:moveTo>
                    <a:cubicBezTo>
                      <a:pt x="1183" y="0"/>
                      <a:pt x="1" y="1561"/>
                      <a:pt x="1" y="4206"/>
                    </a:cubicBezTo>
                    <a:lnTo>
                      <a:pt x="1" y="17165"/>
                    </a:lnTo>
                    <a:lnTo>
                      <a:pt x="25030" y="31632"/>
                    </a:lnTo>
                    <a:lnTo>
                      <a:pt x="25030" y="18673"/>
                    </a:lnTo>
                    <a:cubicBezTo>
                      <a:pt x="25030" y="15123"/>
                      <a:pt x="22899" y="11041"/>
                      <a:pt x="20237" y="9532"/>
                    </a:cubicBezTo>
                    <a:lnTo>
                      <a:pt x="4705" y="567"/>
                    </a:lnTo>
                    <a:cubicBezTo>
                      <a:pt x="4049" y="183"/>
                      <a:pt x="3421" y="0"/>
                      <a:pt x="28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1073375" y="3438050"/>
                <a:ext cx="41050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16420" h="12063" extrusionOk="0">
                    <a:moveTo>
                      <a:pt x="957" y="1"/>
                    </a:moveTo>
                    <a:cubicBezTo>
                      <a:pt x="410" y="1"/>
                      <a:pt x="0" y="502"/>
                      <a:pt x="0" y="1311"/>
                    </a:cubicBezTo>
                    <a:cubicBezTo>
                      <a:pt x="0" y="2376"/>
                      <a:pt x="710" y="3708"/>
                      <a:pt x="1509" y="4152"/>
                    </a:cubicBezTo>
                    <a:lnTo>
                      <a:pt x="14911" y="11873"/>
                    </a:lnTo>
                    <a:cubicBezTo>
                      <a:pt x="15140" y="12001"/>
                      <a:pt x="15355" y="12062"/>
                      <a:pt x="15546" y="12062"/>
                    </a:cubicBezTo>
                    <a:cubicBezTo>
                      <a:pt x="16022" y="12062"/>
                      <a:pt x="16356" y="11682"/>
                      <a:pt x="16420" y="10986"/>
                    </a:cubicBezTo>
                    <a:lnTo>
                      <a:pt x="3018" y="3264"/>
                    </a:lnTo>
                    <a:cubicBezTo>
                      <a:pt x="2219" y="2820"/>
                      <a:pt x="1598" y="1489"/>
                      <a:pt x="1598" y="424"/>
                    </a:cubicBezTo>
                    <a:cubicBezTo>
                      <a:pt x="1598" y="335"/>
                      <a:pt x="1598" y="335"/>
                      <a:pt x="1598" y="246"/>
                    </a:cubicBezTo>
                    <a:lnTo>
                      <a:pt x="1509" y="158"/>
                    </a:lnTo>
                    <a:cubicBezTo>
                      <a:pt x="1317" y="51"/>
                      <a:pt x="1130" y="1"/>
                      <a:pt x="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9"/>
              <p:cNvSpPr/>
              <p:nvPr/>
            </p:nvSpPr>
            <p:spPr>
              <a:xfrm>
                <a:off x="1419500" y="3761500"/>
                <a:ext cx="135375" cy="2995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1983" extrusionOk="0">
                    <a:moveTo>
                      <a:pt x="1" y="0"/>
                    </a:moveTo>
                    <a:lnTo>
                      <a:pt x="1" y="8876"/>
                    </a:lnTo>
                    <a:lnTo>
                      <a:pt x="5415" y="11982"/>
                    </a:lnTo>
                    <a:lnTo>
                      <a:pt x="5415" y="31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9"/>
              <p:cNvSpPr/>
              <p:nvPr/>
            </p:nvSpPr>
            <p:spPr>
              <a:xfrm>
                <a:off x="2486775" y="2727500"/>
                <a:ext cx="230800" cy="199725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989" extrusionOk="0">
                    <a:moveTo>
                      <a:pt x="9231" y="1"/>
                    </a:moveTo>
                    <a:lnTo>
                      <a:pt x="4261" y="2397"/>
                    </a:lnTo>
                    <a:cubicBezTo>
                      <a:pt x="4261" y="2397"/>
                      <a:pt x="3462" y="3640"/>
                      <a:pt x="2663" y="4438"/>
                    </a:cubicBezTo>
                    <a:cubicBezTo>
                      <a:pt x="2220" y="4705"/>
                      <a:pt x="445" y="6746"/>
                      <a:pt x="1" y="7989"/>
                    </a:cubicBezTo>
                    <a:cubicBezTo>
                      <a:pt x="800" y="7900"/>
                      <a:pt x="3196" y="6923"/>
                      <a:pt x="3995" y="6657"/>
                    </a:cubicBezTo>
                    <a:cubicBezTo>
                      <a:pt x="4971" y="6391"/>
                      <a:pt x="7279" y="5947"/>
                      <a:pt x="7279" y="5947"/>
                    </a:cubicBezTo>
                    <a:cubicBezTo>
                      <a:pt x="7279" y="5947"/>
                      <a:pt x="6924" y="5060"/>
                      <a:pt x="7545" y="3640"/>
                    </a:cubicBezTo>
                    <a:cubicBezTo>
                      <a:pt x="8432" y="1687"/>
                      <a:pt x="9231" y="1"/>
                      <a:pt x="92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9"/>
              <p:cNvSpPr/>
              <p:nvPr/>
            </p:nvSpPr>
            <p:spPr>
              <a:xfrm>
                <a:off x="2462375" y="2794075"/>
                <a:ext cx="2197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6302" extrusionOk="0">
                    <a:moveTo>
                      <a:pt x="4261" y="0"/>
                    </a:moveTo>
                    <a:cubicBezTo>
                      <a:pt x="4261" y="0"/>
                      <a:pt x="2574" y="1598"/>
                      <a:pt x="1421" y="3195"/>
                    </a:cubicBezTo>
                    <a:cubicBezTo>
                      <a:pt x="444" y="4438"/>
                      <a:pt x="1" y="6302"/>
                      <a:pt x="1" y="6302"/>
                    </a:cubicBezTo>
                    <a:cubicBezTo>
                      <a:pt x="1" y="6302"/>
                      <a:pt x="3728" y="5326"/>
                      <a:pt x="4971" y="5059"/>
                    </a:cubicBezTo>
                    <a:cubicBezTo>
                      <a:pt x="6746" y="4704"/>
                      <a:pt x="8787" y="4260"/>
                      <a:pt x="8787" y="4260"/>
                    </a:cubicBezTo>
                    <a:lnTo>
                      <a:pt x="8255" y="3284"/>
                    </a:lnTo>
                    <a:cubicBezTo>
                      <a:pt x="8255" y="3284"/>
                      <a:pt x="6480" y="3373"/>
                      <a:pt x="4882" y="3728"/>
                    </a:cubicBezTo>
                    <a:cubicBezTo>
                      <a:pt x="4172" y="3905"/>
                      <a:pt x="1509" y="4882"/>
                      <a:pt x="1509" y="4882"/>
                    </a:cubicBezTo>
                    <a:cubicBezTo>
                      <a:pt x="1509" y="4882"/>
                      <a:pt x="2574" y="3639"/>
                      <a:pt x="3551" y="2485"/>
                    </a:cubicBezTo>
                    <a:cubicBezTo>
                      <a:pt x="4350" y="1420"/>
                      <a:pt x="5415" y="0"/>
                      <a:pt x="5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9"/>
              <p:cNvSpPr/>
              <p:nvPr/>
            </p:nvSpPr>
            <p:spPr>
              <a:xfrm>
                <a:off x="2513400" y="2592450"/>
                <a:ext cx="224150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8953" extrusionOk="0">
                    <a:moveTo>
                      <a:pt x="5164" y="0"/>
                    </a:moveTo>
                    <a:cubicBezTo>
                      <a:pt x="4308" y="0"/>
                      <a:pt x="3379" y="339"/>
                      <a:pt x="2486" y="1231"/>
                    </a:cubicBezTo>
                    <a:cubicBezTo>
                      <a:pt x="1" y="3805"/>
                      <a:pt x="977" y="8864"/>
                      <a:pt x="2752" y="8953"/>
                    </a:cubicBezTo>
                    <a:cubicBezTo>
                      <a:pt x="3817" y="8953"/>
                      <a:pt x="6125" y="8509"/>
                      <a:pt x="7368" y="7089"/>
                    </a:cubicBezTo>
                    <a:cubicBezTo>
                      <a:pt x="8699" y="5580"/>
                      <a:pt x="8965" y="3006"/>
                      <a:pt x="8344" y="1852"/>
                    </a:cubicBezTo>
                    <a:cubicBezTo>
                      <a:pt x="7843" y="961"/>
                      <a:pt x="6607" y="0"/>
                      <a:pt x="5164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9"/>
              <p:cNvSpPr/>
              <p:nvPr/>
            </p:nvSpPr>
            <p:spPr>
              <a:xfrm>
                <a:off x="2564450" y="2566400"/>
                <a:ext cx="22855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8575" extrusionOk="0">
                    <a:moveTo>
                      <a:pt x="3644" y="0"/>
                    </a:moveTo>
                    <a:cubicBezTo>
                      <a:pt x="2182" y="0"/>
                      <a:pt x="792" y="1010"/>
                      <a:pt x="0" y="2806"/>
                    </a:cubicBezTo>
                    <a:cubicBezTo>
                      <a:pt x="0" y="2806"/>
                      <a:pt x="1775" y="3871"/>
                      <a:pt x="3373" y="4137"/>
                    </a:cubicBezTo>
                    <a:cubicBezTo>
                      <a:pt x="3018" y="5912"/>
                      <a:pt x="3728" y="7243"/>
                      <a:pt x="3728" y="7243"/>
                    </a:cubicBezTo>
                    <a:cubicBezTo>
                      <a:pt x="3728" y="7243"/>
                      <a:pt x="4706" y="6461"/>
                      <a:pt x="5209" y="6461"/>
                    </a:cubicBezTo>
                    <a:cubicBezTo>
                      <a:pt x="5293" y="6461"/>
                      <a:pt x="5364" y="6483"/>
                      <a:pt x="5414" y="6533"/>
                    </a:cubicBezTo>
                    <a:cubicBezTo>
                      <a:pt x="6124" y="7155"/>
                      <a:pt x="4882" y="8575"/>
                      <a:pt x="4882" y="8575"/>
                    </a:cubicBezTo>
                    <a:cubicBezTo>
                      <a:pt x="4882" y="8575"/>
                      <a:pt x="5947" y="7953"/>
                      <a:pt x="6302" y="7421"/>
                    </a:cubicBezTo>
                    <a:cubicBezTo>
                      <a:pt x="6657" y="6888"/>
                      <a:pt x="9142" y="4226"/>
                      <a:pt x="6568" y="1474"/>
                    </a:cubicBezTo>
                    <a:cubicBezTo>
                      <a:pt x="5670" y="468"/>
                      <a:pt x="4640" y="0"/>
                      <a:pt x="3644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2600975" y="2634275"/>
                <a:ext cx="21645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658" h="12694" extrusionOk="0">
                    <a:moveTo>
                      <a:pt x="5354" y="1"/>
                    </a:moveTo>
                    <a:cubicBezTo>
                      <a:pt x="4151" y="1"/>
                      <a:pt x="2711" y="2221"/>
                      <a:pt x="2711" y="2221"/>
                    </a:cubicBezTo>
                    <a:cubicBezTo>
                      <a:pt x="2711" y="2221"/>
                      <a:pt x="758" y="5150"/>
                      <a:pt x="1024" y="6392"/>
                    </a:cubicBezTo>
                    <a:cubicBezTo>
                      <a:pt x="1379" y="7724"/>
                      <a:pt x="2444" y="9055"/>
                      <a:pt x="2001" y="9676"/>
                    </a:cubicBezTo>
                    <a:cubicBezTo>
                      <a:pt x="1798" y="10082"/>
                      <a:pt x="1305" y="10169"/>
                      <a:pt x="920" y="10169"/>
                    </a:cubicBezTo>
                    <a:cubicBezTo>
                      <a:pt x="631" y="10169"/>
                      <a:pt x="403" y="10120"/>
                      <a:pt x="403" y="10120"/>
                    </a:cubicBezTo>
                    <a:lnTo>
                      <a:pt x="403" y="10120"/>
                    </a:lnTo>
                    <a:cubicBezTo>
                      <a:pt x="403" y="10120"/>
                      <a:pt x="1" y="11730"/>
                      <a:pt x="1189" y="11730"/>
                    </a:cubicBezTo>
                    <a:cubicBezTo>
                      <a:pt x="1248" y="11730"/>
                      <a:pt x="1312" y="11726"/>
                      <a:pt x="1379" y="11718"/>
                    </a:cubicBezTo>
                    <a:cubicBezTo>
                      <a:pt x="2711" y="11451"/>
                      <a:pt x="3421" y="11185"/>
                      <a:pt x="3421" y="11185"/>
                    </a:cubicBezTo>
                    <a:lnTo>
                      <a:pt x="5196" y="12694"/>
                    </a:lnTo>
                    <a:cubicBezTo>
                      <a:pt x="5196" y="12694"/>
                      <a:pt x="6527" y="11007"/>
                      <a:pt x="6527" y="9499"/>
                    </a:cubicBezTo>
                    <a:cubicBezTo>
                      <a:pt x="6527" y="8079"/>
                      <a:pt x="5196" y="7014"/>
                      <a:pt x="5640" y="5860"/>
                    </a:cubicBezTo>
                    <a:cubicBezTo>
                      <a:pt x="6083" y="4706"/>
                      <a:pt x="8657" y="3020"/>
                      <a:pt x="6083" y="357"/>
                    </a:cubicBezTo>
                    <a:cubicBezTo>
                      <a:pt x="5863" y="104"/>
                      <a:pt x="5614" y="1"/>
                      <a:pt x="5354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2646550" y="2692100"/>
                <a:ext cx="599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27" extrusionOk="0">
                    <a:moveTo>
                      <a:pt x="1453" y="0"/>
                    </a:moveTo>
                    <a:cubicBezTo>
                      <a:pt x="783" y="0"/>
                      <a:pt x="0" y="174"/>
                      <a:pt x="0" y="174"/>
                    </a:cubicBezTo>
                    <a:lnTo>
                      <a:pt x="0" y="1417"/>
                    </a:lnTo>
                    <a:cubicBezTo>
                      <a:pt x="0" y="1417"/>
                      <a:pt x="133" y="1426"/>
                      <a:pt x="336" y="1426"/>
                    </a:cubicBezTo>
                    <a:cubicBezTo>
                      <a:pt x="995" y="1426"/>
                      <a:pt x="2397" y="1323"/>
                      <a:pt x="2397" y="440"/>
                    </a:cubicBezTo>
                    <a:cubicBezTo>
                      <a:pt x="2397" y="98"/>
                      <a:pt x="1956" y="0"/>
                      <a:pt x="1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2293750" y="2916875"/>
                <a:ext cx="15535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4319" extrusionOk="0">
                    <a:moveTo>
                      <a:pt x="2083" y="0"/>
                    </a:moveTo>
                    <a:cubicBezTo>
                      <a:pt x="1390" y="0"/>
                      <a:pt x="926" y="287"/>
                      <a:pt x="533" y="680"/>
                    </a:cubicBezTo>
                    <a:cubicBezTo>
                      <a:pt x="0" y="1301"/>
                      <a:pt x="1243" y="1922"/>
                      <a:pt x="1687" y="2277"/>
                    </a:cubicBezTo>
                    <a:cubicBezTo>
                      <a:pt x="2130" y="2632"/>
                      <a:pt x="4172" y="4319"/>
                      <a:pt x="4172" y="4319"/>
                    </a:cubicBezTo>
                    <a:lnTo>
                      <a:pt x="6213" y="2632"/>
                    </a:lnTo>
                    <a:cubicBezTo>
                      <a:pt x="6213" y="2455"/>
                      <a:pt x="5148" y="1035"/>
                      <a:pt x="3550" y="325"/>
                    </a:cubicBezTo>
                    <a:cubicBezTo>
                      <a:pt x="2964" y="97"/>
                      <a:pt x="2485" y="0"/>
                      <a:pt x="2083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9"/>
              <p:cNvSpPr/>
              <p:nvPr/>
            </p:nvSpPr>
            <p:spPr>
              <a:xfrm>
                <a:off x="2369175" y="2936000"/>
                <a:ext cx="376625" cy="260100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10404" extrusionOk="0">
                    <a:moveTo>
                      <a:pt x="13450" y="1"/>
                    </a:moveTo>
                    <a:cubicBezTo>
                      <a:pt x="13252" y="1"/>
                      <a:pt x="13029" y="30"/>
                      <a:pt x="12782" y="92"/>
                    </a:cubicBezTo>
                    <a:cubicBezTo>
                      <a:pt x="10030" y="714"/>
                      <a:pt x="7279" y="4974"/>
                      <a:pt x="7279" y="4974"/>
                    </a:cubicBezTo>
                    <a:lnTo>
                      <a:pt x="3374" y="1424"/>
                    </a:lnTo>
                    <a:cubicBezTo>
                      <a:pt x="3374" y="1424"/>
                      <a:pt x="3090" y="1367"/>
                      <a:pt x="2706" y="1367"/>
                    </a:cubicBezTo>
                    <a:cubicBezTo>
                      <a:pt x="2258" y="1367"/>
                      <a:pt x="1674" y="1444"/>
                      <a:pt x="1243" y="1779"/>
                    </a:cubicBezTo>
                    <a:cubicBezTo>
                      <a:pt x="445" y="2311"/>
                      <a:pt x="1" y="3287"/>
                      <a:pt x="1" y="3287"/>
                    </a:cubicBezTo>
                    <a:cubicBezTo>
                      <a:pt x="1" y="3287"/>
                      <a:pt x="2042" y="5773"/>
                      <a:pt x="3729" y="7725"/>
                    </a:cubicBezTo>
                    <a:cubicBezTo>
                      <a:pt x="4435" y="8510"/>
                      <a:pt x="5904" y="10404"/>
                      <a:pt x="7216" y="10404"/>
                    </a:cubicBezTo>
                    <a:cubicBezTo>
                      <a:pt x="7388" y="10404"/>
                      <a:pt x="7558" y="10371"/>
                      <a:pt x="7723" y="10299"/>
                    </a:cubicBezTo>
                    <a:cubicBezTo>
                      <a:pt x="8788" y="9855"/>
                      <a:pt x="10829" y="8613"/>
                      <a:pt x="11983" y="7459"/>
                    </a:cubicBezTo>
                    <a:cubicBezTo>
                      <a:pt x="13137" y="6305"/>
                      <a:pt x="13758" y="4885"/>
                      <a:pt x="14202" y="3820"/>
                    </a:cubicBezTo>
                    <a:cubicBezTo>
                      <a:pt x="15064" y="1702"/>
                      <a:pt x="14957" y="1"/>
                      <a:pt x="134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5" name="Google Shape;885;p39"/>
          <p:cNvGrpSpPr/>
          <p:nvPr/>
        </p:nvGrpSpPr>
        <p:grpSpPr>
          <a:xfrm>
            <a:off x="799778" y="708763"/>
            <a:ext cx="1240000" cy="699376"/>
            <a:chOff x="807200" y="708763"/>
            <a:chExt cx="1240000" cy="699376"/>
          </a:xfrm>
        </p:grpSpPr>
        <p:sp>
          <p:nvSpPr>
            <p:cNvPr id="886" name="Google Shape;886;p39"/>
            <p:cNvSpPr/>
            <p:nvPr/>
          </p:nvSpPr>
          <p:spPr>
            <a:xfrm flipH="1">
              <a:off x="1316228" y="708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flipH="1">
              <a:off x="1890000" y="119878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 flipH="1">
              <a:off x="807200" y="12509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9"/>
          <p:cNvSpPr txBox="1">
            <a:spLocks noGrp="1"/>
          </p:cNvSpPr>
          <p:nvPr>
            <p:ph type="title"/>
          </p:nvPr>
        </p:nvSpPr>
        <p:spPr>
          <a:xfrm>
            <a:off x="1679426" y="409622"/>
            <a:ext cx="51490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gan</a:t>
            </a:r>
            <a:br>
              <a:rPr lang="en-US" dirty="0"/>
            </a:br>
            <a:endParaRPr lang="en" dirty="0"/>
          </a:p>
        </p:txBody>
      </p:sp>
      <p:sp>
        <p:nvSpPr>
          <p:cNvPr id="766" name="Google Shape;766;p39"/>
          <p:cNvSpPr/>
          <p:nvPr/>
        </p:nvSpPr>
        <p:spPr>
          <a:xfrm flipH="1">
            <a:off x="7870390" y="4279938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39"/>
          <p:cNvGrpSpPr/>
          <p:nvPr/>
        </p:nvGrpSpPr>
        <p:grpSpPr>
          <a:xfrm>
            <a:off x="7302056" y="3124235"/>
            <a:ext cx="1554235" cy="1904099"/>
            <a:chOff x="484404" y="1408707"/>
            <a:chExt cx="2683994" cy="3467753"/>
          </a:xfrm>
        </p:grpSpPr>
        <p:grpSp>
          <p:nvGrpSpPr>
            <p:cNvPr id="768" name="Google Shape;768;p39"/>
            <p:cNvGrpSpPr/>
            <p:nvPr/>
          </p:nvGrpSpPr>
          <p:grpSpPr>
            <a:xfrm>
              <a:off x="877644" y="1408707"/>
              <a:ext cx="1132791" cy="2358948"/>
              <a:chOff x="304025" y="1583700"/>
              <a:chExt cx="943050" cy="1963825"/>
            </a:xfrm>
          </p:grpSpPr>
          <p:sp>
            <p:nvSpPr>
              <p:cNvPr id="769" name="Google Shape;769;p39"/>
              <p:cNvSpPr/>
              <p:nvPr/>
            </p:nvSpPr>
            <p:spPr>
              <a:xfrm>
                <a:off x="836550" y="1999425"/>
                <a:ext cx="190850" cy="1158275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46331" extrusionOk="0">
                    <a:moveTo>
                      <a:pt x="89" y="1"/>
                    </a:moveTo>
                    <a:cubicBezTo>
                      <a:pt x="89" y="1"/>
                      <a:pt x="1" y="6214"/>
                      <a:pt x="89" y="11539"/>
                    </a:cubicBezTo>
                    <a:cubicBezTo>
                      <a:pt x="178" y="13580"/>
                      <a:pt x="267" y="16598"/>
                      <a:pt x="356" y="20237"/>
                    </a:cubicBezTo>
                    <a:cubicBezTo>
                      <a:pt x="533" y="24586"/>
                      <a:pt x="622" y="29645"/>
                      <a:pt x="711" y="33639"/>
                    </a:cubicBezTo>
                    <a:cubicBezTo>
                      <a:pt x="799" y="37455"/>
                      <a:pt x="1066" y="40917"/>
                      <a:pt x="4172" y="43580"/>
                    </a:cubicBezTo>
                    <a:cubicBezTo>
                      <a:pt x="7012" y="46065"/>
                      <a:pt x="7456" y="46331"/>
                      <a:pt x="7456" y="46331"/>
                    </a:cubicBezTo>
                    <a:lnTo>
                      <a:pt x="7633" y="46153"/>
                    </a:lnTo>
                    <a:cubicBezTo>
                      <a:pt x="7633" y="46153"/>
                      <a:pt x="7190" y="45798"/>
                      <a:pt x="4350" y="43402"/>
                    </a:cubicBezTo>
                    <a:cubicBezTo>
                      <a:pt x="1332" y="40828"/>
                      <a:pt x="1066" y="37455"/>
                      <a:pt x="977" y="33639"/>
                    </a:cubicBezTo>
                    <a:cubicBezTo>
                      <a:pt x="888" y="29645"/>
                      <a:pt x="799" y="24586"/>
                      <a:pt x="622" y="20237"/>
                    </a:cubicBezTo>
                    <a:cubicBezTo>
                      <a:pt x="533" y="16598"/>
                      <a:pt x="444" y="13580"/>
                      <a:pt x="356" y="11539"/>
                    </a:cubicBezTo>
                    <a:cubicBezTo>
                      <a:pt x="267" y="6214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/>
              <p:cNvSpPr/>
              <p:nvPr/>
            </p:nvSpPr>
            <p:spPr>
              <a:xfrm>
                <a:off x="612450" y="2137000"/>
                <a:ext cx="213025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8521" h="7786" extrusionOk="0">
                    <a:moveTo>
                      <a:pt x="888" y="1"/>
                    </a:moveTo>
                    <a:lnTo>
                      <a:pt x="0" y="3640"/>
                    </a:lnTo>
                    <a:cubicBezTo>
                      <a:pt x="0" y="3640"/>
                      <a:pt x="1509" y="5947"/>
                      <a:pt x="2574" y="6835"/>
                    </a:cubicBezTo>
                    <a:cubicBezTo>
                      <a:pt x="3335" y="7469"/>
                      <a:pt x="3779" y="7786"/>
                      <a:pt x="4164" y="7786"/>
                    </a:cubicBezTo>
                    <a:cubicBezTo>
                      <a:pt x="4318" y="7786"/>
                      <a:pt x="4463" y="7735"/>
                      <a:pt x="4616" y="7634"/>
                    </a:cubicBezTo>
                    <a:cubicBezTo>
                      <a:pt x="5148" y="7367"/>
                      <a:pt x="6479" y="5947"/>
                      <a:pt x="7101" y="4971"/>
                    </a:cubicBezTo>
                    <a:cubicBezTo>
                      <a:pt x="7988" y="3551"/>
                      <a:pt x="8521" y="2220"/>
                      <a:pt x="8521" y="2220"/>
                    </a:cubicBezTo>
                    <a:lnTo>
                      <a:pt x="7899" y="533"/>
                    </a:lnTo>
                    <a:cubicBezTo>
                      <a:pt x="7899" y="533"/>
                      <a:pt x="7189" y="1066"/>
                      <a:pt x="6746" y="1598"/>
                    </a:cubicBezTo>
                    <a:cubicBezTo>
                      <a:pt x="6213" y="2131"/>
                      <a:pt x="4616" y="4261"/>
                      <a:pt x="4616" y="4261"/>
                    </a:cubicBezTo>
                    <a:cubicBezTo>
                      <a:pt x="4616" y="4261"/>
                      <a:pt x="3550" y="2930"/>
                      <a:pt x="3195" y="2397"/>
                    </a:cubicBezTo>
                    <a:cubicBezTo>
                      <a:pt x="2840" y="1865"/>
                      <a:pt x="888" y="1"/>
                      <a:pt x="88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/>
              <p:cNvSpPr/>
              <p:nvPr/>
            </p:nvSpPr>
            <p:spPr>
              <a:xfrm>
                <a:off x="532575" y="1881825"/>
                <a:ext cx="124275" cy="3240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2960" extrusionOk="0">
                    <a:moveTo>
                      <a:pt x="3905" y="1"/>
                    </a:moveTo>
                    <a:lnTo>
                      <a:pt x="0" y="6480"/>
                    </a:lnTo>
                    <a:cubicBezTo>
                      <a:pt x="0" y="6480"/>
                      <a:pt x="888" y="8344"/>
                      <a:pt x="1864" y="9942"/>
                    </a:cubicBezTo>
                    <a:cubicBezTo>
                      <a:pt x="2752" y="11539"/>
                      <a:pt x="3018" y="12959"/>
                      <a:pt x="3018" y="12959"/>
                    </a:cubicBezTo>
                    <a:cubicBezTo>
                      <a:pt x="3018" y="12959"/>
                      <a:pt x="3373" y="12160"/>
                      <a:pt x="3994" y="10740"/>
                    </a:cubicBezTo>
                    <a:cubicBezTo>
                      <a:pt x="4615" y="9231"/>
                      <a:pt x="4970" y="8699"/>
                      <a:pt x="4970" y="5593"/>
                    </a:cubicBezTo>
                    <a:cubicBezTo>
                      <a:pt x="4970" y="1776"/>
                      <a:pt x="3905" y="1"/>
                      <a:pt x="3905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9"/>
              <p:cNvSpPr/>
              <p:nvPr/>
            </p:nvSpPr>
            <p:spPr>
              <a:xfrm>
                <a:off x="539225" y="3204275"/>
                <a:ext cx="141025" cy="18390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7356" extrusionOk="0">
                    <a:moveTo>
                      <a:pt x="3639" y="1"/>
                    </a:moveTo>
                    <a:cubicBezTo>
                      <a:pt x="2752" y="1"/>
                      <a:pt x="1776" y="90"/>
                      <a:pt x="888" y="178"/>
                    </a:cubicBezTo>
                    <a:cubicBezTo>
                      <a:pt x="888" y="800"/>
                      <a:pt x="799" y="1421"/>
                      <a:pt x="622" y="1865"/>
                    </a:cubicBezTo>
                    <a:cubicBezTo>
                      <a:pt x="0" y="4172"/>
                      <a:pt x="0" y="4616"/>
                      <a:pt x="622" y="4971"/>
                    </a:cubicBezTo>
                    <a:cubicBezTo>
                      <a:pt x="1243" y="5326"/>
                      <a:pt x="2042" y="5859"/>
                      <a:pt x="3196" y="6924"/>
                    </a:cubicBezTo>
                    <a:cubicBezTo>
                      <a:pt x="3505" y="7233"/>
                      <a:pt x="3852" y="7355"/>
                      <a:pt x="4178" y="7355"/>
                    </a:cubicBezTo>
                    <a:cubicBezTo>
                      <a:pt x="4973" y="7355"/>
                      <a:pt x="5640" y="6629"/>
                      <a:pt x="5326" y="6125"/>
                    </a:cubicBezTo>
                    <a:cubicBezTo>
                      <a:pt x="4882" y="5326"/>
                      <a:pt x="3551" y="3462"/>
                      <a:pt x="3551" y="1332"/>
                    </a:cubicBezTo>
                    <a:cubicBezTo>
                      <a:pt x="3551" y="977"/>
                      <a:pt x="3639" y="533"/>
                      <a:pt x="3639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9"/>
              <p:cNvSpPr/>
              <p:nvPr/>
            </p:nvSpPr>
            <p:spPr>
              <a:xfrm>
                <a:off x="330650" y="3326325"/>
                <a:ext cx="147700" cy="159425"/>
              </a:xfrm>
              <a:custGeom>
                <a:avLst/>
                <a:gdLst/>
                <a:ahLst/>
                <a:cxnLst/>
                <a:rect l="l" t="t" r="r" b="b"/>
                <a:pathLst>
                  <a:path w="5908" h="6377" extrusionOk="0">
                    <a:moveTo>
                      <a:pt x="3817" y="0"/>
                    </a:moveTo>
                    <a:cubicBezTo>
                      <a:pt x="3268" y="110"/>
                      <a:pt x="2686" y="186"/>
                      <a:pt x="2112" y="186"/>
                    </a:cubicBezTo>
                    <a:cubicBezTo>
                      <a:pt x="1757" y="186"/>
                      <a:pt x="1405" y="157"/>
                      <a:pt x="1066" y="89"/>
                    </a:cubicBezTo>
                    <a:cubicBezTo>
                      <a:pt x="977" y="355"/>
                      <a:pt x="622" y="1598"/>
                      <a:pt x="533" y="1864"/>
                    </a:cubicBezTo>
                    <a:cubicBezTo>
                      <a:pt x="0" y="3462"/>
                      <a:pt x="888" y="3906"/>
                      <a:pt x="1509" y="4261"/>
                    </a:cubicBezTo>
                    <a:cubicBezTo>
                      <a:pt x="2131" y="4616"/>
                      <a:pt x="2219" y="4793"/>
                      <a:pt x="3373" y="5947"/>
                    </a:cubicBezTo>
                    <a:cubicBezTo>
                      <a:pt x="3706" y="6254"/>
                      <a:pt x="4068" y="6376"/>
                      <a:pt x="4404" y="6376"/>
                    </a:cubicBezTo>
                    <a:cubicBezTo>
                      <a:pt x="5234" y="6376"/>
                      <a:pt x="5908" y="5628"/>
                      <a:pt x="5592" y="5059"/>
                    </a:cubicBezTo>
                    <a:cubicBezTo>
                      <a:pt x="5059" y="4349"/>
                      <a:pt x="3817" y="2397"/>
                      <a:pt x="3817" y="355"/>
                    </a:cubicBezTo>
                    <a:cubicBezTo>
                      <a:pt x="3817" y="267"/>
                      <a:pt x="3817" y="89"/>
                      <a:pt x="3817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/>
              <p:cNvSpPr/>
              <p:nvPr/>
            </p:nvSpPr>
            <p:spPr>
              <a:xfrm>
                <a:off x="528125" y="3277500"/>
                <a:ext cx="209075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8363" h="6814" extrusionOk="0">
                    <a:moveTo>
                      <a:pt x="799" y="1"/>
                    </a:moveTo>
                    <a:cubicBezTo>
                      <a:pt x="799" y="1"/>
                      <a:pt x="1" y="622"/>
                      <a:pt x="89" y="1687"/>
                    </a:cubicBezTo>
                    <a:cubicBezTo>
                      <a:pt x="267" y="2841"/>
                      <a:pt x="1243" y="3373"/>
                      <a:pt x="2131" y="4261"/>
                    </a:cubicBezTo>
                    <a:cubicBezTo>
                      <a:pt x="2841" y="4882"/>
                      <a:pt x="3196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7" y="6813"/>
                      <a:pt x="8362" y="5873"/>
                      <a:pt x="8166" y="5415"/>
                    </a:cubicBezTo>
                    <a:cubicBezTo>
                      <a:pt x="7989" y="4705"/>
                      <a:pt x="7456" y="4438"/>
                      <a:pt x="6480" y="3285"/>
                    </a:cubicBezTo>
                    <a:cubicBezTo>
                      <a:pt x="5592" y="2308"/>
                      <a:pt x="4527" y="711"/>
                      <a:pt x="4527" y="711"/>
                    </a:cubicBezTo>
                    <a:cubicBezTo>
                      <a:pt x="4527" y="711"/>
                      <a:pt x="3564" y="1553"/>
                      <a:pt x="2728" y="1553"/>
                    </a:cubicBezTo>
                    <a:cubicBezTo>
                      <a:pt x="2549" y="1553"/>
                      <a:pt x="2376" y="1515"/>
                      <a:pt x="2220" y="1421"/>
                    </a:cubicBezTo>
                    <a:cubicBezTo>
                      <a:pt x="977" y="711"/>
                      <a:pt x="799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/>
              <p:cNvSpPr/>
              <p:nvPr/>
            </p:nvSpPr>
            <p:spPr>
              <a:xfrm>
                <a:off x="514825" y="3308575"/>
                <a:ext cx="2219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8876" h="5727" extrusionOk="0">
                    <a:moveTo>
                      <a:pt x="621" y="0"/>
                    </a:moveTo>
                    <a:cubicBezTo>
                      <a:pt x="621" y="0"/>
                      <a:pt x="0" y="1598"/>
                      <a:pt x="888" y="2130"/>
                    </a:cubicBezTo>
                    <a:cubicBezTo>
                      <a:pt x="2130" y="2840"/>
                      <a:pt x="3994" y="4261"/>
                      <a:pt x="4527" y="4527"/>
                    </a:cubicBezTo>
                    <a:cubicBezTo>
                      <a:pt x="4852" y="4722"/>
                      <a:pt x="6177" y="5727"/>
                      <a:pt x="7351" y="5727"/>
                    </a:cubicBezTo>
                    <a:cubicBezTo>
                      <a:pt x="7780" y="5727"/>
                      <a:pt x="8188" y="5593"/>
                      <a:pt x="8521" y="5237"/>
                    </a:cubicBezTo>
                    <a:cubicBezTo>
                      <a:pt x="8876" y="4971"/>
                      <a:pt x="8876" y="4704"/>
                      <a:pt x="8698" y="4172"/>
                    </a:cubicBezTo>
                    <a:lnTo>
                      <a:pt x="8698" y="4172"/>
                    </a:lnTo>
                    <a:cubicBezTo>
                      <a:pt x="8698" y="4172"/>
                      <a:pt x="7367" y="4971"/>
                      <a:pt x="7189" y="5059"/>
                    </a:cubicBezTo>
                    <a:cubicBezTo>
                      <a:pt x="6996" y="5149"/>
                      <a:pt x="6803" y="5188"/>
                      <a:pt x="6609" y="5188"/>
                    </a:cubicBezTo>
                    <a:cubicBezTo>
                      <a:pt x="5649" y="5188"/>
                      <a:pt x="4688" y="4215"/>
                      <a:pt x="3728" y="3550"/>
                    </a:cubicBezTo>
                    <a:cubicBezTo>
                      <a:pt x="2663" y="2752"/>
                      <a:pt x="1953" y="2042"/>
                      <a:pt x="1509" y="1243"/>
                    </a:cubicBezTo>
                    <a:cubicBezTo>
                      <a:pt x="1065" y="355"/>
                      <a:pt x="621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324000" y="3372925"/>
                <a:ext cx="209050" cy="17032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6813" extrusionOk="0">
                    <a:moveTo>
                      <a:pt x="799" y="0"/>
                    </a:moveTo>
                    <a:cubicBezTo>
                      <a:pt x="799" y="0"/>
                      <a:pt x="0" y="621"/>
                      <a:pt x="89" y="1687"/>
                    </a:cubicBezTo>
                    <a:cubicBezTo>
                      <a:pt x="266" y="2840"/>
                      <a:pt x="1243" y="3373"/>
                      <a:pt x="2130" y="4260"/>
                    </a:cubicBezTo>
                    <a:cubicBezTo>
                      <a:pt x="2840" y="4882"/>
                      <a:pt x="3195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6" y="6813"/>
                      <a:pt x="8362" y="5872"/>
                      <a:pt x="8166" y="5414"/>
                    </a:cubicBezTo>
                    <a:cubicBezTo>
                      <a:pt x="7988" y="4704"/>
                      <a:pt x="7456" y="4438"/>
                      <a:pt x="6479" y="3284"/>
                    </a:cubicBezTo>
                    <a:cubicBezTo>
                      <a:pt x="5592" y="2308"/>
                      <a:pt x="4527" y="799"/>
                      <a:pt x="4527" y="799"/>
                    </a:cubicBezTo>
                    <a:cubicBezTo>
                      <a:pt x="4527" y="799"/>
                      <a:pt x="3589" y="1561"/>
                      <a:pt x="2762" y="1561"/>
                    </a:cubicBezTo>
                    <a:cubicBezTo>
                      <a:pt x="2571" y="1561"/>
                      <a:pt x="2385" y="1520"/>
                      <a:pt x="2219" y="1420"/>
                    </a:cubicBezTo>
                    <a:cubicBezTo>
                      <a:pt x="977" y="710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310675" y="3403975"/>
                <a:ext cx="2219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5742" extrusionOk="0">
                    <a:moveTo>
                      <a:pt x="622" y="1"/>
                    </a:moveTo>
                    <a:cubicBezTo>
                      <a:pt x="622" y="1"/>
                      <a:pt x="1" y="1598"/>
                      <a:pt x="888" y="2131"/>
                    </a:cubicBezTo>
                    <a:cubicBezTo>
                      <a:pt x="2131" y="2841"/>
                      <a:pt x="3995" y="4261"/>
                      <a:pt x="4527" y="4527"/>
                    </a:cubicBezTo>
                    <a:cubicBezTo>
                      <a:pt x="4849" y="4785"/>
                      <a:pt x="6150" y="5741"/>
                      <a:pt x="7315" y="5741"/>
                    </a:cubicBezTo>
                    <a:cubicBezTo>
                      <a:pt x="7757" y="5741"/>
                      <a:pt x="8179" y="5604"/>
                      <a:pt x="8521" y="5237"/>
                    </a:cubicBezTo>
                    <a:cubicBezTo>
                      <a:pt x="8876" y="4971"/>
                      <a:pt x="8876" y="4705"/>
                      <a:pt x="8699" y="4172"/>
                    </a:cubicBezTo>
                    <a:lnTo>
                      <a:pt x="8699" y="4172"/>
                    </a:lnTo>
                    <a:cubicBezTo>
                      <a:pt x="8699" y="4172"/>
                      <a:pt x="7367" y="4971"/>
                      <a:pt x="7190" y="5060"/>
                    </a:cubicBezTo>
                    <a:cubicBezTo>
                      <a:pt x="6996" y="5149"/>
                      <a:pt x="6803" y="5188"/>
                      <a:pt x="6610" y="5188"/>
                    </a:cubicBezTo>
                    <a:cubicBezTo>
                      <a:pt x="5649" y="5188"/>
                      <a:pt x="4689" y="4216"/>
                      <a:pt x="3728" y="3551"/>
                    </a:cubicBezTo>
                    <a:cubicBezTo>
                      <a:pt x="2663" y="2841"/>
                      <a:pt x="1953" y="2042"/>
                      <a:pt x="1510" y="1243"/>
                    </a:cubicBezTo>
                    <a:cubicBezTo>
                      <a:pt x="1066" y="356"/>
                      <a:pt x="62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/>
              <p:cNvSpPr/>
              <p:nvPr/>
            </p:nvSpPr>
            <p:spPr>
              <a:xfrm>
                <a:off x="317325" y="2538625"/>
                <a:ext cx="343950" cy="85217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34087" extrusionOk="0">
                    <a:moveTo>
                      <a:pt x="1865" y="0"/>
                    </a:moveTo>
                    <a:cubicBezTo>
                      <a:pt x="1865" y="0"/>
                      <a:pt x="1332" y="5592"/>
                      <a:pt x="1332" y="8521"/>
                    </a:cubicBezTo>
                    <a:cubicBezTo>
                      <a:pt x="1421" y="11450"/>
                      <a:pt x="1" y="32751"/>
                      <a:pt x="1" y="32751"/>
                    </a:cubicBezTo>
                    <a:cubicBezTo>
                      <a:pt x="1" y="32751"/>
                      <a:pt x="1670" y="34086"/>
                      <a:pt x="2985" y="34086"/>
                    </a:cubicBezTo>
                    <a:cubicBezTo>
                      <a:pt x="3026" y="34086"/>
                      <a:pt x="3067" y="34085"/>
                      <a:pt x="3107" y="34082"/>
                    </a:cubicBezTo>
                    <a:cubicBezTo>
                      <a:pt x="4439" y="34082"/>
                      <a:pt x="5770" y="33283"/>
                      <a:pt x="5770" y="33283"/>
                    </a:cubicBezTo>
                    <a:cubicBezTo>
                      <a:pt x="5770" y="33283"/>
                      <a:pt x="6480" y="22012"/>
                      <a:pt x="6835" y="18994"/>
                    </a:cubicBezTo>
                    <a:cubicBezTo>
                      <a:pt x="7190" y="16331"/>
                      <a:pt x="7634" y="7278"/>
                      <a:pt x="7634" y="7278"/>
                    </a:cubicBezTo>
                    <a:cubicBezTo>
                      <a:pt x="7634" y="7278"/>
                      <a:pt x="8166" y="13669"/>
                      <a:pt x="8255" y="15621"/>
                    </a:cubicBezTo>
                    <a:cubicBezTo>
                      <a:pt x="8255" y="18550"/>
                      <a:pt x="8788" y="29289"/>
                      <a:pt x="8788" y="29289"/>
                    </a:cubicBezTo>
                    <a:cubicBezTo>
                      <a:pt x="8788" y="29289"/>
                      <a:pt x="9143" y="30532"/>
                      <a:pt x="10563" y="30532"/>
                    </a:cubicBezTo>
                    <a:cubicBezTo>
                      <a:pt x="11983" y="30532"/>
                      <a:pt x="13314" y="29733"/>
                      <a:pt x="13314" y="29733"/>
                    </a:cubicBezTo>
                    <a:cubicBezTo>
                      <a:pt x="13314" y="29733"/>
                      <a:pt x="13580" y="17130"/>
                      <a:pt x="13669" y="15710"/>
                    </a:cubicBezTo>
                    <a:cubicBezTo>
                      <a:pt x="13758" y="14290"/>
                      <a:pt x="13580" y="12160"/>
                      <a:pt x="13580" y="8521"/>
                    </a:cubicBezTo>
                    <a:cubicBezTo>
                      <a:pt x="13580" y="6036"/>
                      <a:pt x="12782" y="0"/>
                      <a:pt x="12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537000" y="2057500"/>
                <a:ext cx="14425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731" extrusionOk="0">
                    <a:moveTo>
                      <a:pt x="1157" y="0"/>
                    </a:moveTo>
                    <a:cubicBezTo>
                      <a:pt x="432" y="0"/>
                      <a:pt x="1" y="252"/>
                      <a:pt x="1" y="252"/>
                    </a:cubicBezTo>
                    <a:lnTo>
                      <a:pt x="3285" y="6731"/>
                    </a:lnTo>
                    <a:cubicBezTo>
                      <a:pt x="3462" y="6553"/>
                      <a:pt x="3728" y="6465"/>
                      <a:pt x="3906" y="6287"/>
                    </a:cubicBezTo>
                    <a:cubicBezTo>
                      <a:pt x="4527" y="5843"/>
                      <a:pt x="5503" y="5222"/>
                      <a:pt x="5770" y="4335"/>
                    </a:cubicBezTo>
                    <a:cubicBezTo>
                      <a:pt x="4705" y="2648"/>
                      <a:pt x="3462" y="696"/>
                      <a:pt x="2663" y="341"/>
                    </a:cubicBezTo>
                    <a:cubicBezTo>
                      <a:pt x="2082" y="82"/>
                      <a:pt x="1572" y="0"/>
                      <a:pt x="1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335075" y="2041600"/>
                <a:ext cx="324000" cy="63442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25377" extrusionOk="0">
                    <a:moveTo>
                      <a:pt x="8521" y="0"/>
                    </a:moveTo>
                    <a:cubicBezTo>
                      <a:pt x="8166" y="89"/>
                      <a:pt x="7989" y="89"/>
                      <a:pt x="7989" y="89"/>
                    </a:cubicBezTo>
                    <a:cubicBezTo>
                      <a:pt x="7989" y="89"/>
                      <a:pt x="7634" y="1687"/>
                      <a:pt x="7811" y="2219"/>
                    </a:cubicBezTo>
                    <a:cubicBezTo>
                      <a:pt x="8433" y="3994"/>
                      <a:pt x="8610" y="5592"/>
                      <a:pt x="8610" y="5769"/>
                    </a:cubicBezTo>
                    <a:cubicBezTo>
                      <a:pt x="8521" y="5681"/>
                      <a:pt x="7456" y="4438"/>
                      <a:pt x="6835" y="3994"/>
                    </a:cubicBezTo>
                    <a:cubicBezTo>
                      <a:pt x="6214" y="3462"/>
                      <a:pt x="4439" y="2042"/>
                      <a:pt x="4439" y="2042"/>
                    </a:cubicBezTo>
                    <a:cubicBezTo>
                      <a:pt x="4439" y="2042"/>
                      <a:pt x="1155" y="4261"/>
                      <a:pt x="889" y="5326"/>
                    </a:cubicBezTo>
                    <a:cubicBezTo>
                      <a:pt x="1" y="8876"/>
                      <a:pt x="1510" y="13136"/>
                      <a:pt x="1510" y="13136"/>
                    </a:cubicBezTo>
                    <a:cubicBezTo>
                      <a:pt x="1599" y="15000"/>
                      <a:pt x="622" y="22722"/>
                      <a:pt x="622" y="22722"/>
                    </a:cubicBezTo>
                    <a:cubicBezTo>
                      <a:pt x="622" y="22722"/>
                      <a:pt x="1788" y="25377"/>
                      <a:pt x="4783" y="25377"/>
                    </a:cubicBezTo>
                    <a:cubicBezTo>
                      <a:pt x="5294" y="25377"/>
                      <a:pt x="5859" y="25299"/>
                      <a:pt x="6480" y="25118"/>
                    </a:cubicBezTo>
                    <a:cubicBezTo>
                      <a:pt x="9675" y="24142"/>
                      <a:pt x="12959" y="21479"/>
                      <a:pt x="12959" y="21479"/>
                    </a:cubicBezTo>
                    <a:cubicBezTo>
                      <a:pt x="12959" y="21479"/>
                      <a:pt x="12870" y="12337"/>
                      <a:pt x="12959" y="7633"/>
                    </a:cubicBezTo>
                    <a:cubicBezTo>
                      <a:pt x="12959" y="5503"/>
                      <a:pt x="11362" y="3551"/>
                      <a:pt x="10829" y="2929"/>
                    </a:cubicBezTo>
                    <a:cubicBezTo>
                      <a:pt x="10208" y="2219"/>
                      <a:pt x="9143" y="622"/>
                      <a:pt x="85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439375" y="1950625"/>
                <a:ext cx="139800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10474" extrusionOk="0">
                    <a:moveTo>
                      <a:pt x="710" y="0"/>
                    </a:moveTo>
                    <a:lnTo>
                      <a:pt x="710" y="3817"/>
                    </a:lnTo>
                    <a:cubicBezTo>
                      <a:pt x="710" y="5237"/>
                      <a:pt x="0" y="5858"/>
                      <a:pt x="0" y="5858"/>
                    </a:cubicBezTo>
                    <a:cubicBezTo>
                      <a:pt x="0" y="5858"/>
                      <a:pt x="1864" y="7190"/>
                      <a:pt x="2486" y="7811"/>
                    </a:cubicBezTo>
                    <a:cubicBezTo>
                      <a:pt x="3018" y="8343"/>
                      <a:pt x="4793" y="10118"/>
                      <a:pt x="5414" y="10473"/>
                    </a:cubicBezTo>
                    <a:cubicBezTo>
                      <a:pt x="5592" y="9320"/>
                      <a:pt x="4793" y="6834"/>
                      <a:pt x="4527" y="6391"/>
                    </a:cubicBezTo>
                    <a:cubicBezTo>
                      <a:pt x="4172" y="5414"/>
                      <a:pt x="3994" y="3994"/>
                      <a:pt x="3994" y="3994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417175" y="2054900"/>
                <a:ext cx="177550" cy="1886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7546" extrusionOk="0">
                    <a:moveTo>
                      <a:pt x="4616" y="1"/>
                    </a:moveTo>
                    <a:cubicBezTo>
                      <a:pt x="4616" y="1"/>
                      <a:pt x="4971" y="1687"/>
                      <a:pt x="5237" y="2841"/>
                    </a:cubicBezTo>
                    <a:cubicBezTo>
                      <a:pt x="5681" y="4261"/>
                      <a:pt x="6036" y="5770"/>
                      <a:pt x="6036" y="5770"/>
                    </a:cubicBezTo>
                    <a:cubicBezTo>
                      <a:pt x="6036" y="5770"/>
                      <a:pt x="4172" y="3906"/>
                      <a:pt x="3551" y="3462"/>
                    </a:cubicBezTo>
                    <a:cubicBezTo>
                      <a:pt x="2397" y="2486"/>
                      <a:pt x="888" y="1687"/>
                      <a:pt x="888" y="1687"/>
                    </a:cubicBezTo>
                    <a:lnTo>
                      <a:pt x="1" y="2397"/>
                    </a:lnTo>
                    <a:cubicBezTo>
                      <a:pt x="1" y="2397"/>
                      <a:pt x="1598" y="3551"/>
                      <a:pt x="2930" y="4527"/>
                    </a:cubicBezTo>
                    <a:cubicBezTo>
                      <a:pt x="3906" y="5237"/>
                      <a:pt x="6835" y="7545"/>
                      <a:pt x="6835" y="7545"/>
                    </a:cubicBezTo>
                    <a:cubicBezTo>
                      <a:pt x="6835" y="7545"/>
                      <a:pt x="7101" y="5859"/>
                      <a:pt x="6835" y="4350"/>
                    </a:cubicBezTo>
                    <a:cubicBezTo>
                      <a:pt x="6391" y="2575"/>
                      <a:pt x="5592" y="445"/>
                      <a:pt x="5592" y="445"/>
                    </a:cubicBezTo>
                    <a:lnTo>
                      <a:pt x="4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457125" y="2219100"/>
                <a:ext cx="799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043" extrusionOk="0">
                    <a:moveTo>
                      <a:pt x="2841" y="1"/>
                    </a:moveTo>
                    <a:lnTo>
                      <a:pt x="0" y="1332"/>
                    </a:lnTo>
                    <a:lnTo>
                      <a:pt x="267" y="2042"/>
                    </a:lnTo>
                    <a:lnTo>
                      <a:pt x="3196" y="711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304025" y="2284175"/>
                <a:ext cx="204150" cy="255603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10342" extrusionOk="0">
                    <a:moveTo>
                      <a:pt x="533" y="1"/>
                    </a:moveTo>
                    <a:cubicBezTo>
                      <a:pt x="533" y="1"/>
                      <a:pt x="0" y="4527"/>
                      <a:pt x="0" y="6125"/>
                    </a:cubicBezTo>
                    <a:cubicBezTo>
                      <a:pt x="0" y="7723"/>
                      <a:pt x="444" y="8610"/>
                      <a:pt x="533" y="9143"/>
                    </a:cubicBezTo>
                    <a:cubicBezTo>
                      <a:pt x="611" y="9534"/>
                      <a:pt x="1036" y="10342"/>
                      <a:pt x="1990" y="10342"/>
                    </a:cubicBezTo>
                    <a:cubicBezTo>
                      <a:pt x="2116" y="10342"/>
                      <a:pt x="2252" y="10328"/>
                      <a:pt x="2397" y="10296"/>
                    </a:cubicBezTo>
                    <a:cubicBezTo>
                      <a:pt x="3196" y="10119"/>
                      <a:pt x="6124" y="8699"/>
                      <a:pt x="8166" y="7723"/>
                    </a:cubicBezTo>
                    <a:cubicBezTo>
                      <a:pt x="8166" y="6835"/>
                      <a:pt x="7900" y="5770"/>
                      <a:pt x="7278" y="5415"/>
                    </a:cubicBezTo>
                    <a:cubicBezTo>
                      <a:pt x="5681" y="5859"/>
                      <a:pt x="3462" y="6569"/>
                      <a:pt x="3462" y="6569"/>
                    </a:cubicBezTo>
                    <a:cubicBezTo>
                      <a:pt x="3462" y="6569"/>
                      <a:pt x="4083" y="3729"/>
                      <a:pt x="3906" y="1243"/>
                    </a:cubicBezTo>
                    <a:cubicBezTo>
                      <a:pt x="3906" y="356"/>
                      <a:pt x="533" y="1"/>
                      <a:pt x="533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474875" y="2347203"/>
                <a:ext cx="213034" cy="133753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5294" extrusionOk="0">
                    <a:moveTo>
                      <a:pt x="4919" y="0"/>
                    </a:moveTo>
                    <a:cubicBezTo>
                      <a:pt x="4608" y="0"/>
                      <a:pt x="4067" y="606"/>
                      <a:pt x="3462" y="1211"/>
                    </a:cubicBezTo>
                    <a:cubicBezTo>
                      <a:pt x="2840" y="2010"/>
                      <a:pt x="0" y="2897"/>
                      <a:pt x="0" y="2897"/>
                    </a:cubicBezTo>
                    <a:cubicBezTo>
                      <a:pt x="0" y="2897"/>
                      <a:pt x="267" y="3252"/>
                      <a:pt x="444" y="3519"/>
                    </a:cubicBezTo>
                    <a:cubicBezTo>
                      <a:pt x="1065" y="4584"/>
                      <a:pt x="799" y="5294"/>
                      <a:pt x="799" y="5294"/>
                    </a:cubicBezTo>
                    <a:cubicBezTo>
                      <a:pt x="799" y="5294"/>
                      <a:pt x="2663" y="4317"/>
                      <a:pt x="2929" y="4229"/>
                    </a:cubicBezTo>
                    <a:cubicBezTo>
                      <a:pt x="3728" y="3874"/>
                      <a:pt x="4438" y="3962"/>
                      <a:pt x="5592" y="3874"/>
                    </a:cubicBezTo>
                    <a:cubicBezTo>
                      <a:pt x="7012" y="3696"/>
                      <a:pt x="7722" y="3519"/>
                      <a:pt x="8077" y="2454"/>
                    </a:cubicBezTo>
                    <a:cubicBezTo>
                      <a:pt x="8432" y="1477"/>
                      <a:pt x="7811" y="1477"/>
                      <a:pt x="6923" y="1300"/>
                    </a:cubicBezTo>
                    <a:cubicBezTo>
                      <a:pt x="6785" y="1269"/>
                      <a:pt x="6642" y="1257"/>
                      <a:pt x="6497" y="1257"/>
                    </a:cubicBezTo>
                    <a:cubicBezTo>
                      <a:pt x="5948" y="1257"/>
                      <a:pt x="5375" y="1431"/>
                      <a:pt x="4978" y="1431"/>
                    </a:cubicBezTo>
                    <a:cubicBezTo>
                      <a:pt x="4873" y="1431"/>
                      <a:pt x="4781" y="1419"/>
                      <a:pt x="4704" y="1389"/>
                    </a:cubicBezTo>
                    <a:cubicBezTo>
                      <a:pt x="4438" y="1211"/>
                      <a:pt x="5237" y="412"/>
                      <a:pt x="5059" y="57"/>
                    </a:cubicBezTo>
                    <a:cubicBezTo>
                      <a:pt x="5020" y="18"/>
                      <a:pt x="497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304025" y="2136200"/>
                <a:ext cx="144250" cy="2008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8035" extrusionOk="0">
                    <a:moveTo>
                      <a:pt x="3450" y="0"/>
                    </a:moveTo>
                    <a:cubicBezTo>
                      <a:pt x="3391" y="0"/>
                      <a:pt x="3336" y="11"/>
                      <a:pt x="3284" y="33"/>
                    </a:cubicBezTo>
                    <a:cubicBezTo>
                      <a:pt x="2397" y="388"/>
                      <a:pt x="1420" y="920"/>
                      <a:pt x="710" y="3050"/>
                    </a:cubicBezTo>
                    <a:cubicBezTo>
                      <a:pt x="444" y="3849"/>
                      <a:pt x="178" y="5624"/>
                      <a:pt x="0" y="6423"/>
                    </a:cubicBezTo>
                    <a:cubicBezTo>
                      <a:pt x="267" y="7311"/>
                      <a:pt x="1065" y="7932"/>
                      <a:pt x="2308" y="7932"/>
                    </a:cubicBezTo>
                    <a:cubicBezTo>
                      <a:pt x="2769" y="7983"/>
                      <a:pt x="3142" y="8034"/>
                      <a:pt x="3528" y="8034"/>
                    </a:cubicBezTo>
                    <a:cubicBezTo>
                      <a:pt x="3810" y="8034"/>
                      <a:pt x="4101" y="8007"/>
                      <a:pt x="4438" y="7932"/>
                    </a:cubicBezTo>
                    <a:cubicBezTo>
                      <a:pt x="5059" y="5624"/>
                      <a:pt x="5769" y="3139"/>
                      <a:pt x="5414" y="2252"/>
                    </a:cubicBezTo>
                    <a:cubicBezTo>
                      <a:pt x="5089" y="1275"/>
                      <a:pt x="4092" y="0"/>
                      <a:pt x="3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441600" y="1856300"/>
                <a:ext cx="202050" cy="225125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9005" extrusionOk="0">
                    <a:moveTo>
                      <a:pt x="3931" y="1"/>
                    </a:moveTo>
                    <a:cubicBezTo>
                      <a:pt x="3124" y="1"/>
                      <a:pt x="2360" y="277"/>
                      <a:pt x="1864" y="667"/>
                    </a:cubicBezTo>
                    <a:cubicBezTo>
                      <a:pt x="888" y="1377"/>
                      <a:pt x="0" y="3685"/>
                      <a:pt x="621" y="5548"/>
                    </a:cubicBezTo>
                    <a:cubicBezTo>
                      <a:pt x="1154" y="7235"/>
                      <a:pt x="2929" y="8566"/>
                      <a:pt x="3817" y="8921"/>
                    </a:cubicBezTo>
                    <a:cubicBezTo>
                      <a:pt x="3936" y="8977"/>
                      <a:pt x="4064" y="9004"/>
                      <a:pt x="4197" y="9004"/>
                    </a:cubicBezTo>
                    <a:cubicBezTo>
                      <a:pt x="5751" y="9004"/>
                      <a:pt x="8081" y="5384"/>
                      <a:pt x="7101" y="2442"/>
                    </a:cubicBezTo>
                    <a:cubicBezTo>
                      <a:pt x="6460" y="628"/>
                      <a:pt x="5147" y="1"/>
                      <a:pt x="39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412750" y="1829100"/>
                <a:ext cx="226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7169" extrusionOk="0">
                    <a:moveTo>
                      <a:pt x="5268" y="1"/>
                    </a:moveTo>
                    <a:cubicBezTo>
                      <a:pt x="4634" y="1"/>
                      <a:pt x="3962" y="136"/>
                      <a:pt x="3284" y="424"/>
                    </a:cubicBezTo>
                    <a:cubicBezTo>
                      <a:pt x="0" y="1755"/>
                      <a:pt x="1154" y="5039"/>
                      <a:pt x="1243" y="5571"/>
                    </a:cubicBezTo>
                    <a:cubicBezTo>
                      <a:pt x="1332" y="6193"/>
                      <a:pt x="1953" y="7169"/>
                      <a:pt x="1953" y="7169"/>
                    </a:cubicBezTo>
                    <a:cubicBezTo>
                      <a:pt x="1953" y="7169"/>
                      <a:pt x="2486" y="6548"/>
                      <a:pt x="3373" y="5483"/>
                    </a:cubicBezTo>
                    <a:cubicBezTo>
                      <a:pt x="3479" y="5488"/>
                      <a:pt x="3590" y="5490"/>
                      <a:pt x="3707" y="5490"/>
                    </a:cubicBezTo>
                    <a:cubicBezTo>
                      <a:pt x="5657" y="5490"/>
                      <a:pt x="9053" y="4806"/>
                      <a:pt x="9053" y="3885"/>
                    </a:cubicBezTo>
                    <a:cubicBezTo>
                      <a:pt x="9053" y="1497"/>
                      <a:pt x="7375" y="1"/>
                      <a:pt x="526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335075" y="1881450"/>
                <a:ext cx="221925" cy="430875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17235" extrusionOk="0">
                    <a:moveTo>
                      <a:pt x="4688" y="1"/>
                    </a:moveTo>
                    <a:cubicBezTo>
                      <a:pt x="4605" y="1"/>
                      <a:pt x="4522" y="6"/>
                      <a:pt x="4439" y="16"/>
                    </a:cubicBezTo>
                    <a:cubicBezTo>
                      <a:pt x="1" y="8004"/>
                      <a:pt x="3374" y="10312"/>
                      <a:pt x="4882" y="11909"/>
                    </a:cubicBezTo>
                    <a:cubicBezTo>
                      <a:pt x="7279" y="14483"/>
                      <a:pt x="7634" y="17234"/>
                      <a:pt x="7634" y="17234"/>
                    </a:cubicBezTo>
                    <a:cubicBezTo>
                      <a:pt x="7634" y="17234"/>
                      <a:pt x="8876" y="14483"/>
                      <a:pt x="8521" y="12885"/>
                    </a:cubicBezTo>
                    <a:cubicBezTo>
                      <a:pt x="7989" y="10223"/>
                      <a:pt x="6924" y="9690"/>
                      <a:pt x="6480" y="6850"/>
                    </a:cubicBezTo>
                    <a:cubicBezTo>
                      <a:pt x="5948" y="4010"/>
                      <a:pt x="7190" y="1259"/>
                      <a:pt x="7190" y="1259"/>
                    </a:cubicBezTo>
                    <a:cubicBezTo>
                      <a:pt x="7190" y="1259"/>
                      <a:pt x="6011" y="1"/>
                      <a:pt x="468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>
                <a:off x="980775" y="1726525"/>
                <a:ext cx="22225" cy="131580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2632" extrusionOk="0">
                    <a:moveTo>
                      <a:pt x="1" y="0"/>
                    </a:moveTo>
                    <a:lnTo>
                      <a:pt x="1" y="52632"/>
                    </a:lnTo>
                    <a:lnTo>
                      <a:pt x="888" y="5263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>
                <a:off x="854300" y="1646625"/>
                <a:ext cx="89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060" extrusionOk="0">
                    <a:moveTo>
                      <a:pt x="1" y="1"/>
                    </a:moveTo>
                    <a:lnTo>
                      <a:pt x="1" y="4882"/>
                    </a:lnTo>
                    <a:lnTo>
                      <a:pt x="356" y="5060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>
                <a:off x="798825" y="1968375"/>
                <a:ext cx="732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486" extrusionOk="0">
                    <a:moveTo>
                      <a:pt x="1" y="0"/>
                    </a:moveTo>
                    <a:lnTo>
                      <a:pt x="1" y="799"/>
                    </a:lnTo>
                    <a:lnTo>
                      <a:pt x="2930" y="2486"/>
                    </a:lnTo>
                    <a:lnTo>
                      <a:pt x="2930" y="16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>
                <a:off x="763325" y="1715400"/>
                <a:ext cx="148700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30" extrusionOk="0">
                    <a:moveTo>
                      <a:pt x="2837" y="1832"/>
                    </a:moveTo>
                    <a:cubicBezTo>
                      <a:pt x="2891" y="1832"/>
                      <a:pt x="2952" y="1843"/>
                      <a:pt x="3018" y="1865"/>
                    </a:cubicBezTo>
                    <a:cubicBezTo>
                      <a:pt x="3196" y="2043"/>
                      <a:pt x="3373" y="2309"/>
                      <a:pt x="3373" y="2664"/>
                    </a:cubicBezTo>
                    <a:cubicBezTo>
                      <a:pt x="3373" y="2864"/>
                      <a:pt x="3273" y="2964"/>
                      <a:pt x="3149" y="2964"/>
                    </a:cubicBezTo>
                    <a:cubicBezTo>
                      <a:pt x="3107" y="2964"/>
                      <a:pt x="3063" y="2952"/>
                      <a:pt x="3018" y="2930"/>
                    </a:cubicBezTo>
                    <a:cubicBezTo>
                      <a:pt x="2752" y="2753"/>
                      <a:pt x="2575" y="2487"/>
                      <a:pt x="2575" y="2131"/>
                    </a:cubicBezTo>
                    <a:cubicBezTo>
                      <a:pt x="2575" y="1932"/>
                      <a:pt x="2674" y="1832"/>
                      <a:pt x="2837" y="1832"/>
                    </a:cubicBezTo>
                    <a:close/>
                    <a:moveTo>
                      <a:pt x="866" y="1"/>
                    </a:moveTo>
                    <a:cubicBezTo>
                      <a:pt x="567" y="1"/>
                      <a:pt x="356" y="321"/>
                      <a:pt x="356" y="800"/>
                    </a:cubicBezTo>
                    <a:cubicBezTo>
                      <a:pt x="178" y="1776"/>
                      <a:pt x="1" y="2664"/>
                      <a:pt x="1" y="4883"/>
                    </a:cubicBezTo>
                    <a:cubicBezTo>
                      <a:pt x="1" y="6658"/>
                      <a:pt x="89" y="7723"/>
                      <a:pt x="356" y="8611"/>
                    </a:cubicBezTo>
                    <a:cubicBezTo>
                      <a:pt x="444" y="9054"/>
                      <a:pt x="711" y="9942"/>
                      <a:pt x="1154" y="10208"/>
                    </a:cubicBezTo>
                    <a:lnTo>
                      <a:pt x="4527" y="12161"/>
                    </a:lnTo>
                    <a:cubicBezTo>
                      <a:pt x="4719" y="12271"/>
                      <a:pt x="4929" y="12329"/>
                      <a:pt x="5126" y="12329"/>
                    </a:cubicBezTo>
                    <a:cubicBezTo>
                      <a:pt x="5566" y="12329"/>
                      <a:pt x="5947" y="12036"/>
                      <a:pt x="5947" y="11362"/>
                    </a:cubicBezTo>
                    <a:lnTo>
                      <a:pt x="5947" y="3995"/>
                    </a:lnTo>
                    <a:cubicBezTo>
                      <a:pt x="5947" y="3374"/>
                      <a:pt x="5592" y="2664"/>
                      <a:pt x="5148" y="2398"/>
                    </a:cubicBezTo>
                    <a:lnTo>
                      <a:pt x="1154" y="90"/>
                    </a:lnTo>
                    <a:cubicBezTo>
                      <a:pt x="1053" y="29"/>
                      <a:pt x="956" y="1"/>
                      <a:pt x="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>
                <a:off x="776650" y="1773950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38" y="0"/>
                    </a:moveTo>
                    <a:cubicBezTo>
                      <a:pt x="372" y="0"/>
                      <a:pt x="247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438" y="2186"/>
                      <a:pt x="4083" y="1920"/>
                    </a:cubicBezTo>
                    <a:lnTo>
                      <a:pt x="888" y="56"/>
                    </a:lnTo>
                    <a:cubicBezTo>
                      <a:pt x="793" y="18"/>
                      <a:pt x="710" y="0"/>
                      <a:pt x="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>
                <a:off x="774425" y="1828575"/>
                <a:ext cx="12205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832" extrusionOk="0">
                    <a:moveTo>
                      <a:pt x="89" y="1"/>
                    </a:moveTo>
                    <a:cubicBezTo>
                      <a:pt x="89" y="267"/>
                      <a:pt x="0" y="533"/>
                      <a:pt x="0" y="800"/>
                    </a:cubicBezTo>
                    <a:cubicBezTo>
                      <a:pt x="0" y="888"/>
                      <a:pt x="0" y="977"/>
                      <a:pt x="89" y="1066"/>
                    </a:cubicBezTo>
                    <a:cubicBezTo>
                      <a:pt x="89" y="2397"/>
                      <a:pt x="267" y="3817"/>
                      <a:pt x="267" y="3817"/>
                    </a:cubicBezTo>
                    <a:cubicBezTo>
                      <a:pt x="267" y="4350"/>
                      <a:pt x="533" y="4882"/>
                      <a:pt x="977" y="5060"/>
                    </a:cubicBezTo>
                    <a:lnTo>
                      <a:pt x="3728" y="6657"/>
                    </a:lnTo>
                    <a:cubicBezTo>
                      <a:pt x="3872" y="6773"/>
                      <a:pt x="4044" y="6832"/>
                      <a:pt x="4211" y="6832"/>
                    </a:cubicBezTo>
                    <a:cubicBezTo>
                      <a:pt x="4558" y="6832"/>
                      <a:pt x="4882" y="6576"/>
                      <a:pt x="4882" y="6036"/>
                    </a:cubicBezTo>
                    <a:lnTo>
                      <a:pt x="4882" y="3817"/>
                    </a:lnTo>
                    <a:lnTo>
                      <a:pt x="4882" y="2752"/>
                    </a:lnTo>
                    <a:cubicBezTo>
                      <a:pt x="4882" y="2752"/>
                      <a:pt x="3373" y="2397"/>
                      <a:pt x="1864" y="1510"/>
                    </a:cubicBezTo>
                    <a:cubicBezTo>
                      <a:pt x="533" y="800"/>
                      <a:pt x="89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>
                <a:off x="825450" y="1746750"/>
                <a:ext cx="24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11" extrusionOk="0">
                    <a:moveTo>
                      <a:pt x="168" y="0"/>
                    </a:moveTo>
                    <a:cubicBezTo>
                      <a:pt x="83" y="0"/>
                      <a:pt x="1" y="135"/>
                      <a:pt x="1" y="434"/>
                    </a:cubicBezTo>
                    <a:cubicBezTo>
                      <a:pt x="1" y="1055"/>
                      <a:pt x="90" y="1410"/>
                      <a:pt x="888" y="1410"/>
                    </a:cubicBezTo>
                    <a:cubicBezTo>
                      <a:pt x="977" y="1144"/>
                      <a:pt x="800" y="966"/>
                      <a:pt x="800" y="966"/>
                    </a:cubicBezTo>
                    <a:cubicBezTo>
                      <a:pt x="800" y="966"/>
                      <a:pt x="750" y="986"/>
                      <a:pt x="684" y="986"/>
                    </a:cubicBezTo>
                    <a:cubicBezTo>
                      <a:pt x="553" y="986"/>
                      <a:pt x="356" y="907"/>
                      <a:pt x="356" y="434"/>
                    </a:cubicBezTo>
                    <a:cubicBezTo>
                      <a:pt x="356" y="157"/>
                      <a:pt x="260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>
                <a:off x="1133875" y="1806400"/>
                <a:ext cx="8900" cy="1287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149" extrusionOk="0">
                    <a:moveTo>
                      <a:pt x="1" y="0"/>
                    </a:moveTo>
                    <a:lnTo>
                      <a:pt x="1" y="4882"/>
                    </a:lnTo>
                    <a:lnTo>
                      <a:pt x="356" y="5148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>
                <a:off x="1078400" y="2130350"/>
                <a:ext cx="754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2486" extrusionOk="0">
                    <a:moveTo>
                      <a:pt x="1" y="1"/>
                    </a:moveTo>
                    <a:lnTo>
                      <a:pt x="1" y="799"/>
                    </a:lnTo>
                    <a:lnTo>
                      <a:pt x="3018" y="2486"/>
                    </a:lnTo>
                    <a:lnTo>
                      <a:pt x="3018" y="16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>
                <a:off x="1045125" y="1877050"/>
                <a:ext cx="148700" cy="30857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43" extrusionOk="0">
                    <a:moveTo>
                      <a:pt x="2785" y="1807"/>
                    </a:moveTo>
                    <a:cubicBezTo>
                      <a:pt x="2830" y="1807"/>
                      <a:pt x="2880" y="1829"/>
                      <a:pt x="2929" y="1878"/>
                    </a:cubicBezTo>
                    <a:cubicBezTo>
                      <a:pt x="3196" y="1967"/>
                      <a:pt x="3373" y="2322"/>
                      <a:pt x="3373" y="2588"/>
                    </a:cubicBezTo>
                    <a:cubicBezTo>
                      <a:pt x="3373" y="2860"/>
                      <a:pt x="3270" y="2975"/>
                      <a:pt x="3102" y="2975"/>
                    </a:cubicBezTo>
                    <a:cubicBezTo>
                      <a:pt x="3050" y="2975"/>
                      <a:pt x="2992" y="2964"/>
                      <a:pt x="2929" y="2943"/>
                    </a:cubicBezTo>
                    <a:cubicBezTo>
                      <a:pt x="2752" y="2766"/>
                      <a:pt x="2574" y="2411"/>
                      <a:pt x="2574" y="2145"/>
                    </a:cubicBezTo>
                    <a:cubicBezTo>
                      <a:pt x="2574" y="1953"/>
                      <a:pt x="2667" y="1807"/>
                      <a:pt x="2785" y="1807"/>
                    </a:cubicBezTo>
                    <a:close/>
                    <a:moveTo>
                      <a:pt x="740" y="0"/>
                    </a:moveTo>
                    <a:cubicBezTo>
                      <a:pt x="460" y="0"/>
                      <a:pt x="267" y="266"/>
                      <a:pt x="267" y="725"/>
                    </a:cubicBezTo>
                    <a:cubicBezTo>
                      <a:pt x="178" y="1790"/>
                      <a:pt x="0" y="2588"/>
                      <a:pt x="0" y="4807"/>
                    </a:cubicBezTo>
                    <a:cubicBezTo>
                      <a:pt x="0" y="6671"/>
                      <a:pt x="89" y="7647"/>
                      <a:pt x="267" y="8624"/>
                    </a:cubicBezTo>
                    <a:cubicBezTo>
                      <a:pt x="355" y="9067"/>
                      <a:pt x="622" y="9955"/>
                      <a:pt x="1066" y="10221"/>
                    </a:cubicBezTo>
                    <a:lnTo>
                      <a:pt x="4527" y="12174"/>
                    </a:lnTo>
                    <a:cubicBezTo>
                      <a:pt x="4692" y="12284"/>
                      <a:pt x="4890" y="12343"/>
                      <a:pt x="5086" y="12343"/>
                    </a:cubicBezTo>
                    <a:cubicBezTo>
                      <a:pt x="5524" y="12343"/>
                      <a:pt x="5947" y="12049"/>
                      <a:pt x="5947" y="11375"/>
                    </a:cubicBezTo>
                    <a:lnTo>
                      <a:pt x="5947" y="4008"/>
                    </a:lnTo>
                    <a:cubicBezTo>
                      <a:pt x="5947" y="3387"/>
                      <a:pt x="5503" y="2677"/>
                      <a:pt x="5059" y="2411"/>
                    </a:cubicBezTo>
                    <a:lnTo>
                      <a:pt x="1066" y="103"/>
                    </a:lnTo>
                    <a:cubicBezTo>
                      <a:pt x="950" y="34"/>
                      <a:pt x="840" y="0"/>
                      <a:pt x="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>
                <a:off x="1056225" y="1935925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73" y="0"/>
                    </a:moveTo>
                    <a:cubicBezTo>
                      <a:pt x="427" y="0"/>
                      <a:pt x="248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527" y="2186"/>
                      <a:pt x="4083" y="1920"/>
                    </a:cubicBezTo>
                    <a:lnTo>
                      <a:pt x="888" y="56"/>
                    </a:lnTo>
                    <a:cubicBezTo>
                      <a:pt x="812" y="18"/>
                      <a:pt x="740" y="0"/>
                      <a:pt x="6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>
                <a:off x="1056225" y="1990550"/>
                <a:ext cx="119825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6832" extrusionOk="0">
                    <a:moveTo>
                      <a:pt x="0" y="1"/>
                    </a:moveTo>
                    <a:cubicBezTo>
                      <a:pt x="0" y="178"/>
                      <a:pt x="0" y="445"/>
                      <a:pt x="0" y="800"/>
                    </a:cubicBezTo>
                    <a:cubicBezTo>
                      <a:pt x="0" y="889"/>
                      <a:pt x="0" y="977"/>
                      <a:pt x="0" y="1066"/>
                    </a:cubicBezTo>
                    <a:cubicBezTo>
                      <a:pt x="0" y="2397"/>
                      <a:pt x="178" y="3817"/>
                      <a:pt x="178" y="3817"/>
                    </a:cubicBezTo>
                    <a:cubicBezTo>
                      <a:pt x="178" y="4261"/>
                      <a:pt x="533" y="4882"/>
                      <a:pt x="888" y="5060"/>
                    </a:cubicBezTo>
                    <a:lnTo>
                      <a:pt x="3639" y="6658"/>
                    </a:lnTo>
                    <a:cubicBezTo>
                      <a:pt x="3783" y="6773"/>
                      <a:pt x="3955" y="6832"/>
                      <a:pt x="4122" y="6832"/>
                    </a:cubicBezTo>
                    <a:cubicBezTo>
                      <a:pt x="4469" y="6832"/>
                      <a:pt x="4793" y="6576"/>
                      <a:pt x="4793" y="6036"/>
                    </a:cubicBezTo>
                    <a:lnTo>
                      <a:pt x="4793" y="3817"/>
                    </a:lnTo>
                    <a:lnTo>
                      <a:pt x="4793" y="2752"/>
                    </a:lnTo>
                    <a:cubicBezTo>
                      <a:pt x="4793" y="2752"/>
                      <a:pt x="3373" y="2397"/>
                      <a:pt x="1775" y="1510"/>
                    </a:cubicBezTo>
                    <a:cubicBezTo>
                      <a:pt x="444" y="80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>
                <a:off x="1105025" y="1907900"/>
                <a:ext cx="2445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44" extrusionOk="0">
                    <a:moveTo>
                      <a:pt x="178" y="1"/>
                    </a:moveTo>
                    <a:cubicBezTo>
                      <a:pt x="90" y="1"/>
                      <a:pt x="1" y="156"/>
                      <a:pt x="1" y="467"/>
                    </a:cubicBezTo>
                    <a:cubicBezTo>
                      <a:pt x="1" y="999"/>
                      <a:pt x="90" y="1443"/>
                      <a:pt x="977" y="1443"/>
                    </a:cubicBezTo>
                    <a:cubicBezTo>
                      <a:pt x="977" y="1088"/>
                      <a:pt x="800" y="999"/>
                      <a:pt x="800" y="999"/>
                    </a:cubicBezTo>
                    <a:cubicBezTo>
                      <a:pt x="800" y="999"/>
                      <a:pt x="750" y="1019"/>
                      <a:pt x="685" y="1019"/>
                    </a:cubicBezTo>
                    <a:cubicBezTo>
                      <a:pt x="553" y="1019"/>
                      <a:pt x="356" y="940"/>
                      <a:pt x="356" y="467"/>
                    </a:cubicBezTo>
                    <a:cubicBezTo>
                      <a:pt x="356" y="156"/>
                      <a:pt x="267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>
                <a:off x="756675" y="1583700"/>
                <a:ext cx="490400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19616" h="11998" extrusionOk="0">
                    <a:moveTo>
                      <a:pt x="232" y="1"/>
                    </a:moveTo>
                    <a:cubicBezTo>
                      <a:pt x="104" y="1"/>
                      <a:pt x="0" y="117"/>
                      <a:pt x="0" y="388"/>
                    </a:cubicBezTo>
                    <a:cubicBezTo>
                      <a:pt x="0" y="654"/>
                      <a:pt x="178" y="920"/>
                      <a:pt x="355" y="1098"/>
                    </a:cubicBezTo>
                    <a:lnTo>
                      <a:pt x="19260" y="11926"/>
                    </a:lnTo>
                    <a:cubicBezTo>
                      <a:pt x="19310" y="11976"/>
                      <a:pt x="19359" y="11997"/>
                      <a:pt x="19405" y="11997"/>
                    </a:cubicBezTo>
                    <a:cubicBezTo>
                      <a:pt x="19523" y="11997"/>
                      <a:pt x="19615" y="11852"/>
                      <a:pt x="19615" y="11660"/>
                    </a:cubicBezTo>
                    <a:cubicBezTo>
                      <a:pt x="19615" y="11393"/>
                      <a:pt x="19438" y="11038"/>
                      <a:pt x="19260" y="10950"/>
                    </a:cubicBezTo>
                    <a:lnTo>
                      <a:pt x="355" y="33"/>
                    </a:lnTo>
                    <a:cubicBezTo>
                      <a:pt x="313" y="12"/>
                      <a:pt x="272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>
                <a:off x="894250" y="1664400"/>
                <a:ext cx="2086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6746" extrusionOk="0">
                    <a:moveTo>
                      <a:pt x="1509" y="1509"/>
                    </a:moveTo>
                    <a:lnTo>
                      <a:pt x="7012" y="4615"/>
                    </a:lnTo>
                    <a:lnTo>
                      <a:pt x="3994" y="6035"/>
                    </a:lnTo>
                    <a:lnTo>
                      <a:pt x="1509" y="1509"/>
                    </a:lnTo>
                    <a:close/>
                    <a:moveTo>
                      <a:pt x="0" y="0"/>
                    </a:moveTo>
                    <a:lnTo>
                      <a:pt x="3728" y="6745"/>
                    </a:lnTo>
                    <a:lnTo>
                      <a:pt x="8343" y="47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>
                <a:off x="1089500" y="3128850"/>
                <a:ext cx="776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711" extrusionOk="0">
                    <a:moveTo>
                      <a:pt x="1" y="0"/>
                    </a:moveTo>
                    <a:lnTo>
                      <a:pt x="1" y="710"/>
                    </a:lnTo>
                    <a:lnTo>
                      <a:pt x="3107" y="710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>
                <a:off x="1089500" y="3124400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1"/>
                    </a:moveTo>
                    <a:cubicBezTo>
                      <a:pt x="711" y="1"/>
                      <a:pt x="1" y="444"/>
                      <a:pt x="1" y="888"/>
                    </a:cubicBezTo>
                    <a:cubicBezTo>
                      <a:pt x="1" y="1332"/>
                      <a:pt x="711" y="1687"/>
                      <a:pt x="1598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444"/>
                      <a:pt x="2397" y="1"/>
                      <a:pt x="1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>
                <a:off x="1089500" y="3108875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0"/>
                    </a:moveTo>
                    <a:cubicBezTo>
                      <a:pt x="711" y="0"/>
                      <a:pt x="1" y="355"/>
                      <a:pt x="1" y="799"/>
                    </a:cubicBezTo>
                    <a:cubicBezTo>
                      <a:pt x="1" y="1243"/>
                      <a:pt x="711" y="1687"/>
                      <a:pt x="1598" y="1687"/>
                    </a:cubicBezTo>
                    <a:cubicBezTo>
                      <a:pt x="2397" y="1687"/>
                      <a:pt x="3107" y="1243"/>
                      <a:pt x="3107" y="799"/>
                    </a:cubicBezTo>
                    <a:cubicBezTo>
                      <a:pt x="3107" y="355"/>
                      <a:pt x="2397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9"/>
              <p:cNvSpPr/>
              <p:nvPr/>
            </p:nvSpPr>
            <p:spPr>
              <a:xfrm>
                <a:off x="812150" y="2982400"/>
                <a:ext cx="776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622" extrusionOk="0">
                    <a:moveTo>
                      <a:pt x="0" y="0"/>
                    </a:moveTo>
                    <a:lnTo>
                      <a:pt x="0" y="622"/>
                    </a:lnTo>
                    <a:lnTo>
                      <a:pt x="3107" y="622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9"/>
              <p:cNvSpPr/>
              <p:nvPr/>
            </p:nvSpPr>
            <p:spPr>
              <a:xfrm>
                <a:off x="812150" y="2977950"/>
                <a:ext cx="776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599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00"/>
                    </a:cubicBezTo>
                    <a:cubicBezTo>
                      <a:pt x="0" y="1243"/>
                      <a:pt x="710" y="1598"/>
                      <a:pt x="1509" y="1598"/>
                    </a:cubicBezTo>
                    <a:cubicBezTo>
                      <a:pt x="2397" y="1598"/>
                      <a:pt x="3107" y="1243"/>
                      <a:pt x="3107" y="800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812150" y="2960200"/>
                <a:ext cx="776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8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88"/>
                    </a:cubicBezTo>
                    <a:cubicBezTo>
                      <a:pt x="0" y="1332"/>
                      <a:pt x="710" y="1687"/>
                      <a:pt x="1509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865425" y="2961925"/>
                <a:ext cx="259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589" extrusionOk="0">
                    <a:moveTo>
                      <a:pt x="139" y="1"/>
                    </a:moveTo>
                    <a:cubicBezTo>
                      <a:pt x="0" y="1"/>
                      <a:pt x="13" y="915"/>
                      <a:pt x="177" y="997"/>
                    </a:cubicBezTo>
                    <a:lnTo>
                      <a:pt x="9940" y="6588"/>
                    </a:lnTo>
                    <a:cubicBezTo>
                      <a:pt x="10117" y="6322"/>
                      <a:pt x="10206" y="6056"/>
                      <a:pt x="10384" y="5878"/>
                    </a:cubicBezTo>
                    <a:lnTo>
                      <a:pt x="177" y="21"/>
                    </a:lnTo>
                    <a:cubicBezTo>
                      <a:pt x="163" y="7"/>
                      <a:pt x="151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818800" y="2943975"/>
                <a:ext cx="599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852" extrusionOk="0">
                    <a:moveTo>
                      <a:pt x="1315" y="0"/>
                    </a:moveTo>
                    <a:cubicBezTo>
                      <a:pt x="1235" y="0"/>
                      <a:pt x="1152" y="9"/>
                      <a:pt x="1066" y="29"/>
                    </a:cubicBezTo>
                    <a:cubicBezTo>
                      <a:pt x="0" y="206"/>
                      <a:pt x="178" y="1449"/>
                      <a:pt x="178" y="1449"/>
                    </a:cubicBezTo>
                    <a:cubicBezTo>
                      <a:pt x="494" y="1764"/>
                      <a:pt x="897" y="1852"/>
                      <a:pt x="1247" y="1852"/>
                    </a:cubicBezTo>
                    <a:cubicBezTo>
                      <a:pt x="1686" y="1852"/>
                      <a:pt x="2042" y="1715"/>
                      <a:pt x="2042" y="1715"/>
                    </a:cubicBezTo>
                    <a:cubicBezTo>
                      <a:pt x="2042" y="1715"/>
                      <a:pt x="1953" y="1094"/>
                      <a:pt x="2397" y="916"/>
                    </a:cubicBezTo>
                    <a:cubicBezTo>
                      <a:pt x="2397" y="599"/>
                      <a:pt x="1973" y="0"/>
                      <a:pt x="13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1100600" y="3094600"/>
                <a:ext cx="555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7" extrusionOk="0">
                    <a:moveTo>
                      <a:pt x="1119" y="0"/>
                    </a:moveTo>
                    <a:cubicBezTo>
                      <a:pt x="949" y="0"/>
                      <a:pt x="777" y="39"/>
                      <a:pt x="622" y="128"/>
                    </a:cubicBezTo>
                    <a:cubicBezTo>
                      <a:pt x="0" y="394"/>
                      <a:pt x="89" y="1548"/>
                      <a:pt x="89" y="1548"/>
                    </a:cubicBezTo>
                    <a:cubicBezTo>
                      <a:pt x="439" y="1798"/>
                      <a:pt x="817" y="1907"/>
                      <a:pt x="1160" y="1907"/>
                    </a:cubicBezTo>
                    <a:cubicBezTo>
                      <a:pt x="1426" y="1907"/>
                      <a:pt x="1670" y="1841"/>
                      <a:pt x="1864" y="1725"/>
                    </a:cubicBezTo>
                    <a:cubicBezTo>
                      <a:pt x="2219" y="1548"/>
                      <a:pt x="2130" y="1193"/>
                      <a:pt x="2130" y="749"/>
                    </a:cubicBezTo>
                    <a:cubicBezTo>
                      <a:pt x="2130" y="349"/>
                      <a:pt x="1631" y="0"/>
                      <a:pt x="1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>
                <a:off x="781075" y="2056050"/>
                <a:ext cx="7102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257" extrusionOk="0">
                    <a:moveTo>
                      <a:pt x="2383" y="0"/>
                    </a:moveTo>
                    <a:cubicBezTo>
                      <a:pt x="2172" y="0"/>
                      <a:pt x="1848" y="235"/>
                      <a:pt x="1687" y="665"/>
                    </a:cubicBezTo>
                    <a:cubicBezTo>
                      <a:pt x="1421" y="1286"/>
                      <a:pt x="1" y="4836"/>
                      <a:pt x="1" y="4836"/>
                    </a:cubicBezTo>
                    <a:cubicBezTo>
                      <a:pt x="711" y="6256"/>
                      <a:pt x="1421" y="6256"/>
                      <a:pt x="1421" y="6256"/>
                    </a:cubicBezTo>
                    <a:cubicBezTo>
                      <a:pt x="1421" y="6256"/>
                      <a:pt x="2397" y="5103"/>
                      <a:pt x="2663" y="4570"/>
                    </a:cubicBezTo>
                    <a:cubicBezTo>
                      <a:pt x="2841" y="4038"/>
                      <a:pt x="2308" y="1819"/>
                      <a:pt x="2220" y="1730"/>
                    </a:cubicBezTo>
                    <a:cubicBezTo>
                      <a:pt x="2131" y="1641"/>
                      <a:pt x="2575" y="931"/>
                      <a:pt x="2575" y="310"/>
                    </a:cubicBezTo>
                    <a:cubicBezTo>
                      <a:pt x="2610" y="100"/>
                      <a:pt x="2520" y="0"/>
                      <a:pt x="2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825450" y="2077150"/>
                <a:ext cx="466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865" extrusionOk="0">
                    <a:moveTo>
                      <a:pt x="902" y="1"/>
                    </a:moveTo>
                    <a:cubicBezTo>
                      <a:pt x="722" y="1"/>
                      <a:pt x="494" y="151"/>
                      <a:pt x="267" y="265"/>
                    </a:cubicBezTo>
                    <a:cubicBezTo>
                      <a:pt x="267" y="265"/>
                      <a:pt x="90" y="353"/>
                      <a:pt x="1" y="1063"/>
                    </a:cubicBezTo>
                    <a:cubicBezTo>
                      <a:pt x="1" y="1862"/>
                      <a:pt x="445" y="3194"/>
                      <a:pt x="445" y="3194"/>
                    </a:cubicBezTo>
                    <a:cubicBezTo>
                      <a:pt x="445" y="3194"/>
                      <a:pt x="512" y="3865"/>
                      <a:pt x="704" y="3865"/>
                    </a:cubicBezTo>
                    <a:cubicBezTo>
                      <a:pt x="733" y="3865"/>
                      <a:pt x="765" y="3850"/>
                      <a:pt x="800" y="3815"/>
                    </a:cubicBezTo>
                    <a:cubicBezTo>
                      <a:pt x="1243" y="3460"/>
                      <a:pt x="1421" y="3105"/>
                      <a:pt x="1598" y="2927"/>
                    </a:cubicBezTo>
                    <a:cubicBezTo>
                      <a:pt x="1865" y="2572"/>
                      <a:pt x="1421" y="2395"/>
                      <a:pt x="1421" y="2395"/>
                    </a:cubicBezTo>
                    <a:cubicBezTo>
                      <a:pt x="1421" y="2395"/>
                      <a:pt x="1776" y="2217"/>
                      <a:pt x="1687" y="1862"/>
                    </a:cubicBezTo>
                    <a:cubicBezTo>
                      <a:pt x="1687" y="1685"/>
                      <a:pt x="1332" y="1507"/>
                      <a:pt x="1332" y="1507"/>
                    </a:cubicBezTo>
                    <a:cubicBezTo>
                      <a:pt x="1332" y="1507"/>
                      <a:pt x="1598" y="1330"/>
                      <a:pt x="1510" y="1063"/>
                    </a:cubicBezTo>
                    <a:cubicBezTo>
                      <a:pt x="1421" y="797"/>
                      <a:pt x="1155" y="797"/>
                      <a:pt x="1155" y="797"/>
                    </a:cubicBezTo>
                    <a:cubicBezTo>
                      <a:pt x="1155" y="797"/>
                      <a:pt x="1332" y="531"/>
                      <a:pt x="1155" y="176"/>
                    </a:cubicBezTo>
                    <a:cubicBezTo>
                      <a:pt x="1091" y="48"/>
                      <a:pt x="1004" y="1"/>
                      <a:pt x="9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39"/>
            <p:cNvGrpSpPr/>
            <p:nvPr/>
          </p:nvGrpSpPr>
          <p:grpSpPr>
            <a:xfrm>
              <a:off x="484404" y="2427124"/>
              <a:ext cx="2683994" cy="2449336"/>
              <a:chOff x="986825" y="2433700"/>
              <a:chExt cx="2234425" cy="2039075"/>
            </a:xfrm>
          </p:grpSpPr>
          <p:sp>
            <p:nvSpPr>
              <p:cNvPr id="817" name="Google Shape;817;p39"/>
              <p:cNvSpPr/>
              <p:nvPr/>
            </p:nvSpPr>
            <p:spPr>
              <a:xfrm>
                <a:off x="2595500" y="2433700"/>
                <a:ext cx="625750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545" extrusionOk="0">
                    <a:moveTo>
                      <a:pt x="3373" y="4120"/>
                    </a:moveTo>
                    <a:lnTo>
                      <a:pt x="16775" y="11841"/>
                    </a:lnTo>
                    <a:cubicBezTo>
                      <a:pt x="17574" y="12285"/>
                      <a:pt x="18196" y="13616"/>
                      <a:pt x="18196" y="14681"/>
                    </a:cubicBezTo>
                    <a:cubicBezTo>
                      <a:pt x="18196" y="14770"/>
                      <a:pt x="18196" y="14770"/>
                      <a:pt x="18196" y="14859"/>
                    </a:cubicBezTo>
                    <a:lnTo>
                      <a:pt x="4882" y="7137"/>
                    </a:lnTo>
                    <a:cubicBezTo>
                      <a:pt x="4084" y="6694"/>
                      <a:pt x="3373" y="5451"/>
                      <a:pt x="3373" y="4297"/>
                    </a:cubicBezTo>
                    <a:cubicBezTo>
                      <a:pt x="3373" y="4208"/>
                      <a:pt x="3373" y="4208"/>
                      <a:pt x="3373" y="4120"/>
                    </a:cubicBezTo>
                    <a:close/>
                    <a:moveTo>
                      <a:pt x="2880" y="1"/>
                    </a:moveTo>
                    <a:cubicBezTo>
                      <a:pt x="1180" y="1"/>
                      <a:pt x="1" y="1544"/>
                      <a:pt x="1" y="4120"/>
                    </a:cubicBezTo>
                    <a:lnTo>
                      <a:pt x="1" y="17167"/>
                    </a:lnTo>
                    <a:lnTo>
                      <a:pt x="25030" y="31545"/>
                    </a:lnTo>
                    <a:lnTo>
                      <a:pt x="25030" y="18587"/>
                    </a:lnTo>
                    <a:cubicBezTo>
                      <a:pt x="25030" y="15125"/>
                      <a:pt x="22900" y="11043"/>
                      <a:pt x="20326" y="9534"/>
                    </a:cubicBezTo>
                    <a:lnTo>
                      <a:pt x="4794" y="569"/>
                    </a:lnTo>
                    <a:cubicBezTo>
                      <a:pt x="4112" y="183"/>
                      <a:pt x="3465" y="1"/>
                      <a:pt x="2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>
                <a:off x="2595500" y="2441275"/>
                <a:ext cx="910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2752" extrusionOk="0">
                    <a:moveTo>
                      <a:pt x="1598" y="0"/>
                    </a:moveTo>
                    <a:lnTo>
                      <a:pt x="1" y="977"/>
                    </a:lnTo>
                    <a:lnTo>
                      <a:pt x="1421" y="2752"/>
                    </a:lnTo>
                    <a:lnTo>
                      <a:pt x="3640" y="710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9"/>
              <p:cNvSpPr/>
              <p:nvPr/>
            </p:nvSpPr>
            <p:spPr>
              <a:xfrm>
                <a:off x="3132475" y="3166850"/>
                <a:ext cx="8877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84" extrusionOk="0">
                    <a:moveTo>
                      <a:pt x="2397" y="0"/>
                    </a:moveTo>
                    <a:lnTo>
                      <a:pt x="0" y="621"/>
                    </a:lnTo>
                    <a:lnTo>
                      <a:pt x="1864" y="3284"/>
                    </a:lnTo>
                    <a:lnTo>
                      <a:pt x="3551" y="2219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9"/>
              <p:cNvSpPr/>
              <p:nvPr/>
            </p:nvSpPr>
            <p:spPr>
              <a:xfrm>
                <a:off x="2553350" y="2458475"/>
                <a:ext cx="625750" cy="79047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19" extrusionOk="0">
                    <a:moveTo>
                      <a:pt x="5059" y="3129"/>
                    </a:moveTo>
                    <a:lnTo>
                      <a:pt x="18461" y="10850"/>
                    </a:lnTo>
                    <a:cubicBezTo>
                      <a:pt x="19260" y="11294"/>
                      <a:pt x="19882" y="12625"/>
                      <a:pt x="19882" y="13690"/>
                    </a:cubicBezTo>
                    <a:cubicBezTo>
                      <a:pt x="19882" y="13779"/>
                      <a:pt x="19882" y="13779"/>
                      <a:pt x="19882" y="13868"/>
                    </a:cubicBezTo>
                    <a:lnTo>
                      <a:pt x="6568" y="6146"/>
                    </a:lnTo>
                    <a:cubicBezTo>
                      <a:pt x="5770" y="5703"/>
                      <a:pt x="5059" y="4460"/>
                      <a:pt x="5059" y="3306"/>
                    </a:cubicBezTo>
                    <a:cubicBezTo>
                      <a:pt x="5059" y="3217"/>
                      <a:pt x="5059" y="3217"/>
                      <a:pt x="5059" y="3129"/>
                    </a:cubicBezTo>
                    <a:close/>
                    <a:moveTo>
                      <a:pt x="2921" y="0"/>
                    </a:moveTo>
                    <a:cubicBezTo>
                      <a:pt x="1199" y="0"/>
                      <a:pt x="0" y="1598"/>
                      <a:pt x="0" y="4194"/>
                    </a:cubicBezTo>
                    <a:lnTo>
                      <a:pt x="0" y="17152"/>
                    </a:lnTo>
                    <a:lnTo>
                      <a:pt x="25029" y="31619"/>
                    </a:lnTo>
                    <a:lnTo>
                      <a:pt x="25029" y="18661"/>
                    </a:lnTo>
                    <a:cubicBezTo>
                      <a:pt x="25029" y="15111"/>
                      <a:pt x="22899" y="11028"/>
                      <a:pt x="20325" y="9519"/>
                    </a:cubicBezTo>
                    <a:lnTo>
                      <a:pt x="4793" y="555"/>
                    </a:lnTo>
                    <a:cubicBezTo>
                      <a:pt x="4128" y="178"/>
                      <a:pt x="3495" y="0"/>
                      <a:pt x="29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9"/>
              <p:cNvSpPr/>
              <p:nvPr/>
            </p:nvSpPr>
            <p:spPr>
              <a:xfrm>
                <a:off x="2642100" y="2531450"/>
                <a:ext cx="408300" cy="302450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2098" extrusionOk="0">
                    <a:moveTo>
                      <a:pt x="825" y="1"/>
                    </a:moveTo>
                    <a:cubicBezTo>
                      <a:pt x="334" y="1"/>
                      <a:pt x="1" y="495"/>
                      <a:pt x="1" y="1275"/>
                    </a:cubicBezTo>
                    <a:cubicBezTo>
                      <a:pt x="1" y="2429"/>
                      <a:pt x="622" y="3671"/>
                      <a:pt x="1421" y="4115"/>
                    </a:cubicBezTo>
                    <a:lnTo>
                      <a:pt x="14911" y="11925"/>
                    </a:lnTo>
                    <a:cubicBezTo>
                      <a:pt x="15099" y="12042"/>
                      <a:pt x="15280" y="12098"/>
                      <a:pt x="15447" y="12098"/>
                    </a:cubicBezTo>
                    <a:cubicBezTo>
                      <a:pt x="15912" y="12098"/>
                      <a:pt x="16266" y="11668"/>
                      <a:pt x="16332" y="10949"/>
                    </a:cubicBezTo>
                    <a:lnTo>
                      <a:pt x="3018" y="3227"/>
                    </a:lnTo>
                    <a:cubicBezTo>
                      <a:pt x="2220" y="2784"/>
                      <a:pt x="1509" y="1541"/>
                      <a:pt x="1509" y="387"/>
                    </a:cubicBezTo>
                    <a:cubicBezTo>
                      <a:pt x="1509" y="298"/>
                      <a:pt x="1509" y="298"/>
                      <a:pt x="1509" y="210"/>
                    </a:cubicBezTo>
                    <a:lnTo>
                      <a:pt x="1421" y="210"/>
                    </a:lnTo>
                    <a:cubicBezTo>
                      <a:pt x="1207" y="67"/>
                      <a:pt x="1005" y="1"/>
                      <a:pt x="8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9"/>
              <p:cNvSpPr/>
              <p:nvPr/>
            </p:nvSpPr>
            <p:spPr>
              <a:xfrm>
                <a:off x="1774525" y="4301725"/>
                <a:ext cx="102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6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1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7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7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9"/>
              <p:cNvSpPr/>
              <p:nvPr/>
            </p:nvSpPr>
            <p:spPr>
              <a:xfrm>
                <a:off x="1792275" y="4302900"/>
                <a:ext cx="1021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658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657"/>
                    </a:lnTo>
                    <a:lnTo>
                      <a:pt x="4083" y="977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>
                <a:off x="1814475" y="4325775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6" y="0"/>
                    </a:moveTo>
                    <a:cubicBezTo>
                      <a:pt x="2623" y="0"/>
                      <a:pt x="2341" y="78"/>
                      <a:pt x="2042" y="239"/>
                    </a:cubicBezTo>
                    <a:cubicBezTo>
                      <a:pt x="976" y="861"/>
                      <a:pt x="0" y="2636"/>
                      <a:pt x="0" y="4144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2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9"/>
              <p:cNvSpPr/>
              <p:nvPr/>
            </p:nvSpPr>
            <p:spPr>
              <a:xfrm>
                <a:off x="1843325" y="4361575"/>
                <a:ext cx="5105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90" extrusionOk="0">
                    <a:moveTo>
                      <a:pt x="1460" y="1"/>
                    </a:moveTo>
                    <a:cubicBezTo>
                      <a:pt x="1339" y="1"/>
                      <a:pt x="1205" y="45"/>
                      <a:pt x="1065" y="139"/>
                    </a:cubicBezTo>
                    <a:cubicBezTo>
                      <a:pt x="444" y="494"/>
                      <a:pt x="0" y="1381"/>
                      <a:pt x="0" y="2091"/>
                    </a:cubicBezTo>
                    <a:cubicBezTo>
                      <a:pt x="0" y="2690"/>
                      <a:pt x="250" y="2990"/>
                      <a:pt x="637" y="2990"/>
                    </a:cubicBezTo>
                    <a:cubicBezTo>
                      <a:pt x="766" y="2990"/>
                      <a:pt x="910" y="2957"/>
                      <a:pt x="1065" y="2890"/>
                    </a:cubicBezTo>
                    <a:cubicBezTo>
                      <a:pt x="1598" y="2535"/>
                      <a:pt x="2041" y="1647"/>
                      <a:pt x="2041" y="937"/>
                    </a:cubicBezTo>
                    <a:cubicBezTo>
                      <a:pt x="2041" y="349"/>
                      <a:pt x="1800" y="1"/>
                      <a:pt x="14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9"/>
              <p:cNvSpPr/>
              <p:nvPr/>
            </p:nvSpPr>
            <p:spPr>
              <a:xfrm>
                <a:off x="1810025" y="4289575"/>
                <a:ext cx="74600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5023" extrusionOk="0">
                    <a:moveTo>
                      <a:pt x="1598" y="1"/>
                    </a:moveTo>
                    <a:lnTo>
                      <a:pt x="1" y="888"/>
                    </a:lnTo>
                    <a:lnTo>
                      <a:pt x="1" y="4261"/>
                    </a:lnTo>
                    <a:cubicBezTo>
                      <a:pt x="1" y="4261"/>
                      <a:pt x="799" y="4616"/>
                      <a:pt x="1687" y="4971"/>
                    </a:cubicBezTo>
                    <a:cubicBezTo>
                      <a:pt x="1815" y="5006"/>
                      <a:pt x="1932" y="5023"/>
                      <a:pt x="2038" y="5023"/>
                    </a:cubicBezTo>
                    <a:cubicBezTo>
                      <a:pt x="2746" y="5023"/>
                      <a:pt x="2984" y="4288"/>
                      <a:pt x="2752" y="3285"/>
                    </a:cubicBezTo>
                    <a:cubicBezTo>
                      <a:pt x="2308" y="1865"/>
                      <a:pt x="1598" y="1"/>
                      <a:pt x="1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>
                <a:off x="1767875" y="4291800"/>
                <a:ext cx="421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173" extrusionOk="0">
                    <a:moveTo>
                      <a:pt x="0" y="1"/>
                    </a:moveTo>
                    <a:lnTo>
                      <a:pt x="0" y="3196"/>
                    </a:lnTo>
                    <a:lnTo>
                      <a:pt x="1687" y="4172"/>
                    </a:lnTo>
                    <a:lnTo>
                      <a:pt x="1687" y="7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9"/>
              <p:cNvSpPr/>
              <p:nvPr/>
            </p:nvSpPr>
            <p:spPr>
              <a:xfrm>
                <a:off x="1131050" y="392895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2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8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8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9"/>
              <p:cNvSpPr/>
              <p:nvPr/>
            </p:nvSpPr>
            <p:spPr>
              <a:xfrm>
                <a:off x="1148800" y="3932350"/>
                <a:ext cx="102100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569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568"/>
                    </a:lnTo>
                    <a:lnTo>
                      <a:pt x="4084" y="888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9"/>
              <p:cNvSpPr/>
              <p:nvPr/>
            </p:nvSpPr>
            <p:spPr>
              <a:xfrm>
                <a:off x="1171000" y="3953000"/>
                <a:ext cx="1021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39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1" y="5892"/>
                      <a:pt x="1742" y="5815"/>
                      <a:pt x="2042" y="5654"/>
                    </a:cubicBezTo>
                    <a:cubicBezTo>
                      <a:pt x="3196" y="5032"/>
                      <a:pt x="4083" y="3257"/>
                      <a:pt x="4083" y="1748"/>
                    </a:cubicBezTo>
                    <a:cubicBezTo>
                      <a:pt x="4083" y="631"/>
                      <a:pt x="3597" y="1"/>
                      <a:pt x="2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9"/>
              <p:cNvSpPr/>
              <p:nvPr/>
            </p:nvSpPr>
            <p:spPr>
              <a:xfrm>
                <a:off x="1199850" y="3988825"/>
                <a:ext cx="510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3027" extrusionOk="0">
                    <a:moveTo>
                      <a:pt x="1460" y="0"/>
                    </a:moveTo>
                    <a:cubicBezTo>
                      <a:pt x="1339" y="0"/>
                      <a:pt x="1205" y="44"/>
                      <a:pt x="1065" y="138"/>
                    </a:cubicBezTo>
                    <a:cubicBezTo>
                      <a:pt x="444" y="493"/>
                      <a:pt x="0" y="1380"/>
                      <a:pt x="0" y="2090"/>
                    </a:cubicBezTo>
                    <a:cubicBezTo>
                      <a:pt x="0" y="2679"/>
                      <a:pt x="241" y="3027"/>
                      <a:pt x="617" y="3027"/>
                    </a:cubicBezTo>
                    <a:cubicBezTo>
                      <a:pt x="751" y="3027"/>
                      <a:pt x="902" y="2983"/>
                      <a:pt x="1065" y="2889"/>
                    </a:cubicBezTo>
                    <a:cubicBezTo>
                      <a:pt x="1598" y="2534"/>
                      <a:pt x="2042" y="1647"/>
                      <a:pt x="2042" y="937"/>
                    </a:cubicBezTo>
                    <a:cubicBezTo>
                      <a:pt x="2042" y="348"/>
                      <a:pt x="1800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9"/>
              <p:cNvSpPr/>
              <p:nvPr/>
            </p:nvSpPr>
            <p:spPr>
              <a:xfrm>
                <a:off x="1166550" y="3932350"/>
                <a:ext cx="74325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4401" extrusionOk="0">
                    <a:moveTo>
                      <a:pt x="1865" y="0"/>
                    </a:moveTo>
                    <a:lnTo>
                      <a:pt x="1" y="267"/>
                    </a:lnTo>
                    <a:lnTo>
                      <a:pt x="1" y="3639"/>
                    </a:lnTo>
                    <a:cubicBezTo>
                      <a:pt x="1" y="3639"/>
                      <a:pt x="800" y="3994"/>
                      <a:pt x="1687" y="4349"/>
                    </a:cubicBezTo>
                    <a:cubicBezTo>
                      <a:pt x="1815" y="4384"/>
                      <a:pt x="1932" y="4401"/>
                      <a:pt x="2038" y="4401"/>
                    </a:cubicBezTo>
                    <a:cubicBezTo>
                      <a:pt x="2744" y="4401"/>
                      <a:pt x="2972" y="3666"/>
                      <a:pt x="2663" y="2663"/>
                    </a:cubicBezTo>
                    <a:cubicBezTo>
                      <a:pt x="2308" y="1243"/>
                      <a:pt x="1865" y="0"/>
                      <a:pt x="1865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9"/>
              <p:cNvSpPr/>
              <p:nvPr/>
            </p:nvSpPr>
            <p:spPr>
              <a:xfrm>
                <a:off x="1124400" y="3921250"/>
                <a:ext cx="42175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4" extrusionOk="0">
                    <a:moveTo>
                      <a:pt x="1" y="1"/>
                    </a:moveTo>
                    <a:lnTo>
                      <a:pt x="1" y="3107"/>
                    </a:lnTo>
                    <a:lnTo>
                      <a:pt x="1687" y="4083"/>
                    </a:lnTo>
                    <a:lnTo>
                      <a:pt x="1687" y="7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1124400" y="3921250"/>
                <a:ext cx="685650" cy="474875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5" extrusionOk="0">
                    <a:moveTo>
                      <a:pt x="1" y="1"/>
                    </a:moveTo>
                    <a:lnTo>
                      <a:pt x="1" y="3196"/>
                    </a:lnTo>
                    <a:lnTo>
                      <a:pt x="27426" y="18994"/>
                    </a:lnTo>
                    <a:lnTo>
                      <a:pt x="27426" y="157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9"/>
              <p:cNvSpPr/>
              <p:nvPr/>
            </p:nvSpPr>
            <p:spPr>
              <a:xfrm>
                <a:off x="1124400" y="3894625"/>
                <a:ext cx="725600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9024" h="16776" extrusionOk="0">
                    <a:moveTo>
                      <a:pt x="1687" y="1"/>
                    </a:moveTo>
                    <a:lnTo>
                      <a:pt x="1" y="1066"/>
                    </a:lnTo>
                    <a:lnTo>
                      <a:pt x="27426" y="16775"/>
                    </a:lnTo>
                    <a:lnTo>
                      <a:pt x="29023" y="15799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9"/>
              <p:cNvSpPr/>
              <p:nvPr/>
            </p:nvSpPr>
            <p:spPr>
              <a:xfrm>
                <a:off x="1710175" y="4236325"/>
                <a:ext cx="64375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155" extrusionOk="0">
                    <a:moveTo>
                      <a:pt x="1243" y="1"/>
                    </a:moveTo>
                    <a:cubicBezTo>
                      <a:pt x="533" y="1"/>
                      <a:pt x="1" y="267"/>
                      <a:pt x="1" y="622"/>
                    </a:cubicBezTo>
                    <a:cubicBezTo>
                      <a:pt x="1" y="888"/>
                      <a:pt x="533" y="1155"/>
                      <a:pt x="1243" y="1155"/>
                    </a:cubicBezTo>
                    <a:cubicBezTo>
                      <a:pt x="1953" y="1155"/>
                      <a:pt x="2575" y="888"/>
                      <a:pt x="2575" y="622"/>
                    </a:cubicBezTo>
                    <a:cubicBezTo>
                      <a:pt x="2575" y="267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9"/>
              <p:cNvSpPr/>
              <p:nvPr/>
            </p:nvSpPr>
            <p:spPr>
              <a:xfrm>
                <a:off x="1710175" y="4016675"/>
                <a:ext cx="64375" cy="233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320" extrusionOk="0">
                    <a:moveTo>
                      <a:pt x="1" y="0"/>
                    </a:moveTo>
                    <a:lnTo>
                      <a:pt x="1" y="9319"/>
                    </a:lnTo>
                    <a:lnTo>
                      <a:pt x="2575" y="9319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9"/>
              <p:cNvSpPr/>
              <p:nvPr/>
            </p:nvSpPr>
            <p:spPr>
              <a:xfrm>
                <a:off x="1213150" y="39501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243" y="0"/>
                    </a:moveTo>
                    <a:cubicBezTo>
                      <a:pt x="533" y="0"/>
                      <a:pt x="1" y="267"/>
                      <a:pt x="1" y="622"/>
                    </a:cubicBezTo>
                    <a:cubicBezTo>
                      <a:pt x="1" y="888"/>
                      <a:pt x="533" y="1243"/>
                      <a:pt x="1243" y="1243"/>
                    </a:cubicBezTo>
                    <a:cubicBezTo>
                      <a:pt x="1953" y="1243"/>
                      <a:pt x="2575" y="888"/>
                      <a:pt x="2575" y="622"/>
                    </a:cubicBezTo>
                    <a:cubicBezTo>
                      <a:pt x="2575" y="267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9"/>
              <p:cNvSpPr/>
              <p:nvPr/>
            </p:nvSpPr>
            <p:spPr>
              <a:xfrm>
                <a:off x="1213150" y="3803650"/>
                <a:ext cx="6437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480" extrusionOk="0">
                    <a:moveTo>
                      <a:pt x="1" y="1"/>
                    </a:moveTo>
                    <a:lnTo>
                      <a:pt x="1" y="6480"/>
                    </a:lnTo>
                    <a:lnTo>
                      <a:pt x="2575" y="6480"/>
                    </a:lnTo>
                    <a:lnTo>
                      <a:pt x="2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9"/>
              <p:cNvSpPr/>
              <p:nvPr/>
            </p:nvSpPr>
            <p:spPr>
              <a:xfrm>
                <a:off x="3063700" y="3546950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5" y="1"/>
                    </a:moveTo>
                    <a:cubicBezTo>
                      <a:pt x="2623" y="1"/>
                      <a:pt x="2341" y="78"/>
                      <a:pt x="2041" y="239"/>
                    </a:cubicBezTo>
                    <a:cubicBezTo>
                      <a:pt x="976" y="861"/>
                      <a:pt x="0" y="2636"/>
                      <a:pt x="0" y="4145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1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9"/>
              <p:cNvSpPr/>
              <p:nvPr/>
            </p:nvSpPr>
            <p:spPr>
              <a:xfrm>
                <a:off x="3081450" y="3548475"/>
                <a:ext cx="1043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8" extrusionOk="0">
                    <a:moveTo>
                      <a:pt x="2574" y="1"/>
                    </a:moveTo>
                    <a:lnTo>
                      <a:pt x="0" y="5681"/>
                    </a:lnTo>
                    <a:lnTo>
                      <a:pt x="1686" y="6657"/>
                    </a:lnTo>
                    <a:lnTo>
                      <a:pt x="4172" y="888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9"/>
              <p:cNvSpPr/>
              <p:nvPr/>
            </p:nvSpPr>
            <p:spPr>
              <a:xfrm>
                <a:off x="3105850" y="357040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854" y="1"/>
                    </a:moveTo>
                    <a:cubicBezTo>
                      <a:pt x="2601" y="1"/>
                      <a:pt x="2324" y="89"/>
                      <a:pt x="2042" y="278"/>
                    </a:cubicBezTo>
                    <a:cubicBezTo>
                      <a:pt x="888" y="899"/>
                      <a:pt x="0" y="2585"/>
                      <a:pt x="0" y="4094"/>
                    </a:cubicBezTo>
                    <a:cubicBezTo>
                      <a:pt x="0" y="5233"/>
                      <a:pt x="506" y="5916"/>
                      <a:pt x="1250" y="5916"/>
                    </a:cubicBezTo>
                    <a:cubicBezTo>
                      <a:pt x="1492" y="5916"/>
                      <a:pt x="1759" y="5844"/>
                      <a:pt x="2042" y="5692"/>
                    </a:cubicBezTo>
                    <a:cubicBezTo>
                      <a:pt x="3107" y="4982"/>
                      <a:pt x="4083" y="3295"/>
                      <a:pt x="4083" y="1786"/>
                    </a:cubicBezTo>
                    <a:cubicBezTo>
                      <a:pt x="4083" y="678"/>
                      <a:pt x="3556" y="1"/>
                      <a:pt x="2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9"/>
              <p:cNvSpPr/>
              <p:nvPr/>
            </p:nvSpPr>
            <p:spPr>
              <a:xfrm>
                <a:off x="3134700" y="3607125"/>
                <a:ext cx="510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42" extrusionOk="0">
                    <a:moveTo>
                      <a:pt x="1433" y="1"/>
                    </a:moveTo>
                    <a:cubicBezTo>
                      <a:pt x="1297" y="1"/>
                      <a:pt x="1143" y="45"/>
                      <a:pt x="976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12"/>
                      <a:pt x="238" y="2942"/>
                      <a:pt x="574" y="2942"/>
                    </a:cubicBezTo>
                    <a:cubicBezTo>
                      <a:pt x="697" y="2942"/>
                      <a:pt x="834" y="2898"/>
                      <a:pt x="976" y="2803"/>
                    </a:cubicBezTo>
                    <a:cubicBezTo>
                      <a:pt x="1598" y="2536"/>
                      <a:pt x="2042" y="1649"/>
                      <a:pt x="2042" y="850"/>
                    </a:cubicBezTo>
                    <a:cubicBezTo>
                      <a:pt x="2042" y="330"/>
                      <a:pt x="1804" y="1"/>
                      <a:pt x="1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9"/>
              <p:cNvSpPr/>
              <p:nvPr/>
            </p:nvSpPr>
            <p:spPr>
              <a:xfrm>
                <a:off x="3101400" y="3532950"/>
                <a:ext cx="72250" cy="1262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5051" extrusionOk="0">
                    <a:moveTo>
                      <a:pt x="1510" y="1"/>
                    </a:moveTo>
                    <a:lnTo>
                      <a:pt x="1" y="977"/>
                    </a:lnTo>
                    <a:lnTo>
                      <a:pt x="1" y="4261"/>
                    </a:lnTo>
                    <a:cubicBezTo>
                      <a:pt x="1" y="4261"/>
                      <a:pt x="711" y="4705"/>
                      <a:pt x="1687" y="4971"/>
                    </a:cubicBezTo>
                    <a:cubicBezTo>
                      <a:pt x="1822" y="5025"/>
                      <a:pt x="1945" y="5050"/>
                      <a:pt x="2055" y="5050"/>
                    </a:cubicBezTo>
                    <a:cubicBezTo>
                      <a:pt x="2668" y="5050"/>
                      <a:pt x="2889" y="4263"/>
                      <a:pt x="2664" y="3284"/>
                    </a:cubicBezTo>
                    <a:cubicBezTo>
                      <a:pt x="2308" y="1864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9"/>
              <p:cNvSpPr/>
              <p:nvPr/>
            </p:nvSpPr>
            <p:spPr>
              <a:xfrm>
                <a:off x="3059250" y="3537400"/>
                <a:ext cx="421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687" y="4083"/>
                    </a:lnTo>
                    <a:lnTo>
                      <a:pt x="1687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9"/>
              <p:cNvSpPr/>
              <p:nvPr/>
            </p:nvSpPr>
            <p:spPr>
              <a:xfrm>
                <a:off x="2420225" y="3174175"/>
                <a:ext cx="102075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40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0" y="5892"/>
                      <a:pt x="1742" y="5815"/>
                      <a:pt x="2042" y="5654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6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9"/>
              <p:cNvSpPr/>
              <p:nvPr/>
            </p:nvSpPr>
            <p:spPr>
              <a:xfrm>
                <a:off x="2437975" y="3175725"/>
                <a:ext cx="10430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7" extrusionOk="0">
                    <a:moveTo>
                      <a:pt x="2574" y="0"/>
                    </a:moveTo>
                    <a:lnTo>
                      <a:pt x="0" y="5680"/>
                    </a:lnTo>
                    <a:lnTo>
                      <a:pt x="1687" y="6657"/>
                    </a:lnTo>
                    <a:lnTo>
                      <a:pt x="4172" y="976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9"/>
              <p:cNvSpPr/>
              <p:nvPr/>
            </p:nvSpPr>
            <p:spPr>
              <a:xfrm>
                <a:off x="2462375" y="3197625"/>
                <a:ext cx="998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5917" extrusionOk="0">
                    <a:moveTo>
                      <a:pt x="2839" y="1"/>
                    </a:moveTo>
                    <a:cubicBezTo>
                      <a:pt x="2595" y="1"/>
                      <a:pt x="2325" y="89"/>
                      <a:pt x="2042" y="278"/>
                    </a:cubicBezTo>
                    <a:cubicBezTo>
                      <a:pt x="888" y="899"/>
                      <a:pt x="1" y="2674"/>
                      <a:pt x="1" y="4094"/>
                    </a:cubicBezTo>
                    <a:cubicBezTo>
                      <a:pt x="1" y="5233"/>
                      <a:pt x="506" y="5917"/>
                      <a:pt x="1250" y="5917"/>
                    </a:cubicBezTo>
                    <a:cubicBezTo>
                      <a:pt x="1492" y="5917"/>
                      <a:pt x="1759" y="5844"/>
                      <a:pt x="2042" y="5692"/>
                    </a:cubicBezTo>
                    <a:cubicBezTo>
                      <a:pt x="3107" y="4982"/>
                      <a:pt x="3995" y="3296"/>
                      <a:pt x="3995" y="1787"/>
                    </a:cubicBezTo>
                    <a:cubicBezTo>
                      <a:pt x="3995" y="678"/>
                      <a:pt x="3516" y="1"/>
                      <a:pt x="2839" y="1"/>
                    </a:cubicBezTo>
                    <a:close/>
                  </a:path>
                </a:pathLst>
              </a:custGeom>
              <a:solidFill>
                <a:srgbClr val="4637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9"/>
              <p:cNvSpPr/>
              <p:nvPr/>
            </p:nvSpPr>
            <p:spPr>
              <a:xfrm>
                <a:off x="2491225" y="3234350"/>
                <a:ext cx="510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80" extrusionOk="0">
                    <a:moveTo>
                      <a:pt x="1394" y="1"/>
                    </a:moveTo>
                    <a:cubicBezTo>
                      <a:pt x="1262" y="1"/>
                      <a:pt x="1119" y="45"/>
                      <a:pt x="977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43"/>
                      <a:pt x="267" y="2980"/>
                      <a:pt x="635" y="2980"/>
                    </a:cubicBezTo>
                    <a:cubicBezTo>
                      <a:pt x="741" y="2980"/>
                      <a:pt x="857" y="2952"/>
                      <a:pt x="977" y="2892"/>
                    </a:cubicBezTo>
                    <a:cubicBezTo>
                      <a:pt x="1509" y="2537"/>
                      <a:pt x="2042" y="1649"/>
                      <a:pt x="2042" y="850"/>
                    </a:cubicBezTo>
                    <a:cubicBezTo>
                      <a:pt x="2042" y="330"/>
                      <a:pt x="1756" y="1"/>
                      <a:pt x="1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9"/>
              <p:cNvSpPr/>
              <p:nvPr/>
            </p:nvSpPr>
            <p:spPr>
              <a:xfrm>
                <a:off x="2455725" y="3175725"/>
                <a:ext cx="7445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4429" extrusionOk="0">
                    <a:moveTo>
                      <a:pt x="1864" y="0"/>
                    </a:moveTo>
                    <a:lnTo>
                      <a:pt x="0" y="355"/>
                    </a:lnTo>
                    <a:lnTo>
                      <a:pt x="0" y="3639"/>
                    </a:lnTo>
                    <a:cubicBezTo>
                      <a:pt x="0" y="3639"/>
                      <a:pt x="799" y="4083"/>
                      <a:pt x="1775" y="4349"/>
                    </a:cubicBezTo>
                    <a:cubicBezTo>
                      <a:pt x="1911" y="4403"/>
                      <a:pt x="2034" y="4429"/>
                      <a:pt x="2145" y="4429"/>
                    </a:cubicBezTo>
                    <a:cubicBezTo>
                      <a:pt x="2757" y="4429"/>
                      <a:pt x="2977" y="3654"/>
                      <a:pt x="2752" y="2751"/>
                    </a:cubicBezTo>
                    <a:cubicBezTo>
                      <a:pt x="2397" y="1243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2415775" y="3164625"/>
                <a:ext cx="399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598" y="4083"/>
                    </a:lnTo>
                    <a:lnTo>
                      <a:pt x="1598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2415775" y="3164625"/>
                <a:ext cx="685650" cy="474850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4" extrusionOk="0">
                    <a:moveTo>
                      <a:pt x="1" y="0"/>
                    </a:moveTo>
                    <a:lnTo>
                      <a:pt x="1" y="3284"/>
                    </a:lnTo>
                    <a:lnTo>
                      <a:pt x="27426" y="18994"/>
                    </a:lnTo>
                    <a:lnTo>
                      <a:pt x="27426" y="15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2415775" y="3140200"/>
                <a:ext cx="723375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8935" h="16776" extrusionOk="0">
                    <a:moveTo>
                      <a:pt x="1598" y="1"/>
                    </a:moveTo>
                    <a:lnTo>
                      <a:pt x="1" y="977"/>
                    </a:lnTo>
                    <a:lnTo>
                      <a:pt x="27337" y="16776"/>
                    </a:lnTo>
                    <a:lnTo>
                      <a:pt x="28935" y="15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2999350" y="34797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331" y="0"/>
                    </a:moveTo>
                    <a:cubicBezTo>
                      <a:pt x="621" y="0"/>
                      <a:pt x="0" y="267"/>
                      <a:pt x="0" y="622"/>
                    </a:cubicBezTo>
                    <a:cubicBezTo>
                      <a:pt x="0" y="977"/>
                      <a:pt x="621" y="1243"/>
                      <a:pt x="1331" y="1243"/>
                    </a:cubicBezTo>
                    <a:cubicBezTo>
                      <a:pt x="2042" y="1243"/>
                      <a:pt x="2574" y="977"/>
                      <a:pt x="2574" y="622"/>
                    </a:cubicBezTo>
                    <a:cubicBezTo>
                      <a:pt x="2574" y="267"/>
                      <a:pt x="2042" y="0"/>
                      <a:pt x="1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9"/>
              <p:cNvSpPr/>
              <p:nvPr/>
            </p:nvSpPr>
            <p:spPr>
              <a:xfrm>
                <a:off x="2999350" y="3260025"/>
                <a:ext cx="6437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409" extrusionOk="0">
                    <a:moveTo>
                      <a:pt x="0" y="1"/>
                    </a:moveTo>
                    <a:lnTo>
                      <a:pt x="0" y="9409"/>
                    </a:lnTo>
                    <a:lnTo>
                      <a:pt x="2574" y="9409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2502325" y="3193475"/>
                <a:ext cx="643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243" extrusionOk="0">
                    <a:moveTo>
                      <a:pt x="1331" y="0"/>
                    </a:moveTo>
                    <a:cubicBezTo>
                      <a:pt x="621" y="0"/>
                      <a:pt x="0" y="355"/>
                      <a:pt x="0" y="621"/>
                    </a:cubicBezTo>
                    <a:cubicBezTo>
                      <a:pt x="0" y="976"/>
                      <a:pt x="621" y="1243"/>
                      <a:pt x="1331" y="1243"/>
                    </a:cubicBezTo>
                    <a:cubicBezTo>
                      <a:pt x="2041" y="1243"/>
                      <a:pt x="2574" y="976"/>
                      <a:pt x="2574" y="621"/>
                    </a:cubicBezTo>
                    <a:cubicBezTo>
                      <a:pt x="2574" y="355"/>
                      <a:pt x="2041" y="0"/>
                      <a:pt x="1331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2502325" y="3049250"/>
                <a:ext cx="64350" cy="1597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6391" extrusionOk="0">
                    <a:moveTo>
                      <a:pt x="0" y="0"/>
                    </a:moveTo>
                    <a:lnTo>
                      <a:pt x="0" y="6390"/>
                    </a:lnTo>
                    <a:lnTo>
                      <a:pt x="2574" y="639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1029000" y="2818475"/>
                <a:ext cx="2150100" cy="1240375"/>
              </a:xfrm>
              <a:custGeom>
                <a:avLst/>
                <a:gdLst/>
                <a:ahLst/>
                <a:cxnLst/>
                <a:rect l="l" t="t" r="r" b="b"/>
                <a:pathLst>
                  <a:path w="86004" h="49615" extrusionOk="0">
                    <a:moveTo>
                      <a:pt x="60797" y="1"/>
                    </a:moveTo>
                    <a:lnTo>
                      <a:pt x="0" y="35147"/>
                    </a:lnTo>
                    <a:lnTo>
                      <a:pt x="25029" y="49614"/>
                    </a:lnTo>
                    <a:lnTo>
                      <a:pt x="86003" y="14379"/>
                    </a:lnTo>
                    <a:lnTo>
                      <a:pt x="60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1029000" y="3697150"/>
                <a:ext cx="625725" cy="432700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17308" extrusionOk="0">
                    <a:moveTo>
                      <a:pt x="0" y="0"/>
                    </a:moveTo>
                    <a:lnTo>
                      <a:pt x="0" y="2841"/>
                    </a:lnTo>
                    <a:lnTo>
                      <a:pt x="25029" y="17308"/>
                    </a:lnTo>
                    <a:lnTo>
                      <a:pt x="25029" y="14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9"/>
              <p:cNvSpPr/>
              <p:nvPr/>
            </p:nvSpPr>
            <p:spPr>
              <a:xfrm>
                <a:off x="1654700" y="3177925"/>
                <a:ext cx="1524400" cy="951925"/>
              </a:xfrm>
              <a:custGeom>
                <a:avLst/>
                <a:gdLst/>
                <a:ahLst/>
                <a:cxnLst/>
                <a:rect l="l" t="t" r="r" b="b"/>
                <a:pathLst>
                  <a:path w="60976" h="38077" extrusionOk="0">
                    <a:moveTo>
                      <a:pt x="60975" y="1"/>
                    </a:moveTo>
                    <a:lnTo>
                      <a:pt x="1" y="35236"/>
                    </a:lnTo>
                    <a:lnTo>
                      <a:pt x="1" y="38077"/>
                    </a:lnTo>
                    <a:lnTo>
                      <a:pt x="60975" y="2841"/>
                    </a:lnTo>
                    <a:lnTo>
                      <a:pt x="609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9"/>
              <p:cNvSpPr/>
              <p:nvPr/>
            </p:nvSpPr>
            <p:spPr>
              <a:xfrm>
                <a:off x="1077800" y="3561800"/>
                <a:ext cx="583600" cy="470425"/>
              </a:xfrm>
              <a:custGeom>
                <a:avLst/>
                <a:gdLst/>
                <a:ahLst/>
                <a:cxnLst/>
                <a:rect l="l" t="t" r="r" b="b"/>
                <a:pathLst>
                  <a:path w="23344" h="18817" extrusionOk="0">
                    <a:moveTo>
                      <a:pt x="1" y="0"/>
                    </a:moveTo>
                    <a:lnTo>
                      <a:pt x="1" y="5326"/>
                    </a:lnTo>
                    <a:lnTo>
                      <a:pt x="23343" y="18816"/>
                    </a:lnTo>
                    <a:lnTo>
                      <a:pt x="23343" y="134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CC6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9"/>
              <p:cNvSpPr/>
              <p:nvPr/>
            </p:nvSpPr>
            <p:spPr>
              <a:xfrm>
                <a:off x="1661375" y="3224525"/>
                <a:ext cx="1169350" cy="807700"/>
              </a:xfrm>
              <a:custGeom>
                <a:avLst/>
                <a:gdLst/>
                <a:ahLst/>
                <a:cxnLst/>
                <a:rect l="l" t="t" r="r" b="b"/>
                <a:pathLst>
                  <a:path w="46774" h="32308" extrusionOk="0">
                    <a:moveTo>
                      <a:pt x="46774" y="1"/>
                    </a:moveTo>
                    <a:lnTo>
                      <a:pt x="0" y="26982"/>
                    </a:lnTo>
                    <a:lnTo>
                      <a:pt x="0" y="32307"/>
                    </a:lnTo>
                    <a:lnTo>
                      <a:pt x="46774" y="5326"/>
                    </a:lnTo>
                    <a:lnTo>
                      <a:pt x="467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9"/>
              <p:cNvSpPr/>
              <p:nvPr/>
            </p:nvSpPr>
            <p:spPr>
              <a:xfrm>
                <a:off x="2242700" y="2474550"/>
                <a:ext cx="852075" cy="750000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30000" extrusionOk="0">
                    <a:moveTo>
                      <a:pt x="10829" y="1"/>
                    </a:moveTo>
                    <a:lnTo>
                      <a:pt x="1" y="16509"/>
                    </a:lnTo>
                    <a:lnTo>
                      <a:pt x="23521" y="30000"/>
                    </a:lnTo>
                    <a:lnTo>
                      <a:pt x="34083" y="13403"/>
                    </a:lnTo>
                    <a:lnTo>
                      <a:pt x="108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9"/>
              <p:cNvSpPr/>
              <p:nvPr/>
            </p:nvSpPr>
            <p:spPr>
              <a:xfrm>
                <a:off x="2830700" y="2809600"/>
                <a:ext cx="337300" cy="548075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21923" extrusionOk="0">
                    <a:moveTo>
                      <a:pt x="10563" y="1"/>
                    </a:moveTo>
                    <a:lnTo>
                      <a:pt x="1" y="16598"/>
                    </a:lnTo>
                    <a:lnTo>
                      <a:pt x="1" y="21923"/>
                    </a:lnTo>
                    <a:cubicBezTo>
                      <a:pt x="1" y="21923"/>
                      <a:pt x="1953" y="20503"/>
                      <a:pt x="2752" y="19527"/>
                    </a:cubicBezTo>
                    <a:lnTo>
                      <a:pt x="13492" y="3107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9"/>
              <p:cNvSpPr/>
              <p:nvPr/>
            </p:nvSpPr>
            <p:spPr>
              <a:xfrm>
                <a:off x="2280425" y="2567500"/>
                <a:ext cx="710075" cy="609925"/>
              </a:xfrm>
              <a:custGeom>
                <a:avLst/>
                <a:gdLst/>
                <a:ahLst/>
                <a:cxnLst/>
                <a:rect l="l" t="t" r="r" b="b"/>
                <a:pathLst>
                  <a:path w="28403" h="24397" extrusionOk="0">
                    <a:moveTo>
                      <a:pt x="9717" y="0"/>
                    </a:moveTo>
                    <a:cubicBezTo>
                      <a:pt x="9249" y="0"/>
                      <a:pt x="8828" y="306"/>
                      <a:pt x="8432" y="1164"/>
                    </a:cubicBezTo>
                    <a:cubicBezTo>
                      <a:pt x="8077" y="1785"/>
                      <a:pt x="6569" y="2762"/>
                      <a:pt x="5947" y="3560"/>
                    </a:cubicBezTo>
                    <a:cubicBezTo>
                      <a:pt x="4350" y="5691"/>
                      <a:pt x="2308" y="8087"/>
                      <a:pt x="1687" y="9951"/>
                    </a:cubicBezTo>
                    <a:cubicBezTo>
                      <a:pt x="888" y="12170"/>
                      <a:pt x="1" y="12613"/>
                      <a:pt x="267" y="13501"/>
                    </a:cubicBezTo>
                    <a:cubicBezTo>
                      <a:pt x="533" y="14655"/>
                      <a:pt x="1687" y="14122"/>
                      <a:pt x="3107" y="15542"/>
                    </a:cubicBezTo>
                    <a:cubicBezTo>
                      <a:pt x="5858" y="18382"/>
                      <a:pt x="11983" y="20868"/>
                      <a:pt x="16332" y="23353"/>
                    </a:cubicBezTo>
                    <a:cubicBezTo>
                      <a:pt x="17653" y="24108"/>
                      <a:pt x="18582" y="24396"/>
                      <a:pt x="19249" y="24396"/>
                    </a:cubicBezTo>
                    <a:cubicBezTo>
                      <a:pt x="20775" y="24396"/>
                      <a:pt x="20931" y="22886"/>
                      <a:pt x="21302" y="22021"/>
                    </a:cubicBezTo>
                    <a:cubicBezTo>
                      <a:pt x="21834" y="20601"/>
                      <a:pt x="23254" y="19270"/>
                      <a:pt x="24142" y="17317"/>
                    </a:cubicBezTo>
                    <a:cubicBezTo>
                      <a:pt x="25118" y="15099"/>
                      <a:pt x="25296" y="12968"/>
                      <a:pt x="26361" y="11815"/>
                    </a:cubicBezTo>
                    <a:cubicBezTo>
                      <a:pt x="28402" y="9685"/>
                      <a:pt x="27603" y="9241"/>
                      <a:pt x="25740" y="8264"/>
                    </a:cubicBezTo>
                    <a:cubicBezTo>
                      <a:pt x="22899" y="6844"/>
                      <a:pt x="16775" y="3294"/>
                      <a:pt x="12604" y="1430"/>
                    </a:cubicBezTo>
                    <a:cubicBezTo>
                      <a:pt x="11433" y="873"/>
                      <a:pt x="10507" y="0"/>
                      <a:pt x="97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9"/>
              <p:cNvSpPr/>
              <p:nvPr/>
            </p:nvSpPr>
            <p:spPr>
              <a:xfrm>
                <a:off x="2455725" y="2683125"/>
                <a:ext cx="1553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7037" extrusionOk="0">
                    <a:moveTo>
                      <a:pt x="4438" y="0"/>
                    </a:moveTo>
                    <a:cubicBezTo>
                      <a:pt x="4438" y="1"/>
                      <a:pt x="3817" y="1509"/>
                      <a:pt x="2397" y="2308"/>
                    </a:cubicBezTo>
                    <a:cubicBezTo>
                      <a:pt x="267" y="3462"/>
                      <a:pt x="0" y="5415"/>
                      <a:pt x="0" y="5415"/>
                    </a:cubicBezTo>
                    <a:cubicBezTo>
                      <a:pt x="0" y="5415"/>
                      <a:pt x="1825" y="7037"/>
                      <a:pt x="3234" y="7037"/>
                    </a:cubicBezTo>
                    <a:cubicBezTo>
                      <a:pt x="3439" y="7037"/>
                      <a:pt x="3636" y="7002"/>
                      <a:pt x="3817" y="6923"/>
                    </a:cubicBezTo>
                    <a:cubicBezTo>
                      <a:pt x="6213" y="5770"/>
                      <a:pt x="4438" y="1"/>
                      <a:pt x="4438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9"/>
              <p:cNvSpPr/>
              <p:nvPr/>
            </p:nvSpPr>
            <p:spPr>
              <a:xfrm>
                <a:off x="2267125" y="2801025"/>
                <a:ext cx="49037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077" extrusionOk="0">
                    <a:moveTo>
                      <a:pt x="8709" y="1"/>
                    </a:moveTo>
                    <a:cubicBezTo>
                      <a:pt x="7981" y="1"/>
                      <a:pt x="7319" y="123"/>
                      <a:pt x="6745" y="344"/>
                    </a:cubicBezTo>
                    <a:cubicBezTo>
                      <a:pt x="4438" y="1231"/>
                      <a:pt x="0" y="5048"/>
                      <a:pt x="0" y="5048"/>
                    </a:cubicBezTo>
                    <a:lnTo>
                      <a:pt x="12603" y="15077"/>
                    </a:lnTo>
                    <a:cubicBezTo>
                      <a:pt x="12603" y="15077"/>
                      <a:pt x="17396" y="11172"/>
                      <a:pt x="18550" y="8420"/>
                    </a:cubicBezTo>
                    <a:cubicBezTo>
                      <a:pt x="19615" y="5669"/>
                      <a:pt x="16952" y="4426"/>
                      <a:pt x="16597" y="3982"/>
                    </a:cubicBezTo>
                    <a:cubicBezTo>
                      <a:pt x="13730" y="1115"/>
                      <a:pt x="10912" y="1"/>
                      <a:pt x="8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9"/>
              <p:cNvSpPr/>
              <p:nvPr/>
            </p:nvSpPr>
            <p:spPr>
              <a:xfrm>
                <a:off x="1077800" y="2893475"/>
                <a:ext cx="1626450" cy="1156500"/>
              </a:xfrm>
              <a:custGeom>
                <a:avLst/>
                <a:gdLst/>
                <a:ahLst/>
                <a:cxnLst/>
                <a:rect l="l" t="t" r="r" b="b"/>
                <a:pathLst>
                  <a:path w="65058" h="46260" extrusionOk="0">
                    <a:moveTo>
                      <a:pt x="46014" y="0"/>
                    </a:moveTo>
                    <a:cubicBezTo>
                      <a:pt x="44710" y="0"/>
                      <a:pt x="42906" y="485"/>
                      <a:pt x="40295" y="2237"/>
                    </a:cubicBezTo>
                    <a:cubicBezTo>
                      <a:pt x="33905" y="6586"/>
                      <a:pt x="25740" y="10402"/>
                      <a:pt x="18462" y="14574"/>
                    </a:cubicBezTo>
                    <a:cubicBezTo>
                      <a:pt x="14734" y="16704"/>
                      <a:pt x="3373" y="21763"/>
                      <a:pt x="1687" y="24248"/>
                    </a:cubicBezTo>
                    <a:cubicBezTo>
                      <a:pt x="1" y="26733"/>
                      <a:pt x="444" y="30639"/>
                      <a:pt x="444" y="30639"/>
                    </a:cubicBezTo>
                    <a:lnTo>
                      <a:pt x="22278" y="46259"/>
                    </a:lnTo>
                    <a:lnTo>
                      <a:pt x="64969" y="21497"/>
                    </a:lnTo>
                    <a:cubicBezTo>
                      <a:pt x="65058" y="19810"/>
                      <a:pt x="64880" y="15905"/>
                      <a:pt x="63194" y="12000"/>
                    </a:cubicBezTo>
                    <a:cubicBezTo>
                      <a:pt x="61774" y="8627"/>
                      <a:pt x="58756" y="5521"/>
                      <a:pt x="57159" y="3835"/>
                    </a:cubicBezTo>
                    <a:cubicBezTo>
                      <a:pt x="55107" y="1854"/>
                      <a:pt x="52717" y="324"/>
                      <a:pt x="50843" y="324"/>
                    </a:cubicBezTo>
                    <a:cubicBezTo>
                      <a:pt x="50366" y="324"/>
                      <a:pt x="49922" y="423"/>
                      <a:pt x="49526" y="639"/>
                    </a:cubicBezTo>
                    <a:cubicBezTo>
                      <a:pt x="49402" y="710"/>
                      <a:pt x="49276" y="739"/>
                      <a:pt x="49143" y="739"/>
                    </a:cubicBezTo>
                    <a:cubicBezTo>
                      <a:pt x="48475" y="739"/>
                      <a:pt x="47626" y="0"/>
                      <a:pt x="46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9"/>
              <p:cNvSpPr/>
              <p:nvPr/>
            </p:nvSpPr>
            <p:spPr>
              <a:xfrm>
                <a:off x="1918750" y="3062550"/>
                <a:ext cx="1531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4473" extrusionOk="0">
                    <a:moveTo>
                      <a:pt x="4438" y="1"/>
                    </a:moveTo>
                    <a:cubicBezTo>
                      <a:pt x="4438" y="1"/>
                      <a:pt x="3285" y="444"/>
                      <a:pt x="2131" y="1864"/>
                    </a:cubicBezTo>
                    <a:cubicBezTo>
                      <a:pt x="888" y="3284"/>
                      <a:pt x="1" y="4083"/>
                      <a:pt x="799" y="4438"/>
                    </a:cubicBezTo>
                    <a:cubicBezTo>
                      <a:pt x="846" y="4462"/>
                      <a:pt x="901" y="4473"/>
                      <a:pt x="963" y="4473"/>
                    </a:cubicBezTo>
                    <a:cubicBezTo>
                      <a:pt x="1842" y="4473"/>
                      <a:pt x="4153" y="2244"/>
                      <a:pt x="5148" y="1332"/>
                    </a:cubicBezTo>
                    <a:cubicBezTo>
                      <a:pt x="6125" y="267"/>
                      <a:pt x="4438" y="1"/>
                      <a:pt x="443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9"/>
              <p:cNvSpPr/>
              <p:nvPr/>
            </p:nvSpPr>
            <p:spPr>
              <a:xfrm>
                <a:off x="1994200" y="2792225"/>
                <a:ext cx="49260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19704" h="12767" extrusionOk="0">
                    <a:moveTo>
                      <a:pt x="18246" y="1"/>
                    </a:moveTo>
                    <a:cubicBezTo>
                      <a:pt x="15905" y="1"/>
                      <a:pt x="13235" y="2288"/>
                      <a:pt x="10385" y="4334"/>
                    </a:cubicBezTo>
                    <a:cubicBezTo>
                      <a:pt x="6923" y="6908"/>
                      <a:pt x="0" y="11080"/>
                      <a:pt x="0" y="11080"/>
                    </a:cubicBezTo>
                    <a:cubicBezTo>
                      <a:pt x="0" y="11080"/>
                      <a:pt x="1154" y="11346"/>
                      <a:pt x="1420" y="11612"/>
                    </a:cubicBezTo>
                    <a:cubicBezTo>
                      <a:pt x="2042" y="12411"/>
                      <a:pt x="2308" y="12766"/>
                      <a:pt x="2308" y="12766"/>
                    </a:cubicBezTo>
                    <a:cubicBezTo>
                      <a:pt x="2308" y="12766"/>
                      <a:pt x="6213" y="9393"/>
                      <a:pt x="8255" y="7973"/>
                    </a:cubicBezTo>
                    <a:cubicBezTo>
                      <a:pt x="10207" y="6553"/>
                      <a:pt x="12426" y="4778"/>
                      <a:pt x="14645" y="3181"/>
                    </a:cubicBezTo>
                    <a:cubicBezTo>
                      <a:pt x="16775" y="1583"/>
                      <a:pt x="19704" y="340"/>
                      <a:pt x="19704" y="340"/>
                    </a:cubicBezTo>
                    <a:cubicBezTo>
                      <a:pt x="19234" y="106"/>
                      <a:pt x="18748" y="1"/>
                      <a:pt x="18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1029000" y="3341225"/>
                <a:ext cx="625725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31545" extrusionOk="0">
                    <a:moveTo>
                      <a:pt x="3373" y="4119"/>
                    </a:moveTo>
                    <a:lnTo>
                      <a:pt x="16686" y="11841"/>
                    </a:lnTo>
                    <a:cubicBezTo>
                      <a:pt x="17573" y="12285"/>
                      <a:pt x="18195" y="13616"/>
                      <a:pt x="18195" y="14681"/>
                    </a:cubicBezTo>
                    <a:cubicBezTo>
                      <a:pt x="18195" y="14770"/>
                      <a:pt x="18195" y="14770"/>
                      <a:pt x="18195" y="14859"/>
                    </a:cubicBezTo>
                    <a:lnTo>
                      <a:pt x="4793" y="7137"/>
                    </a:lnTo>
                    <a:cubicBezTo>
                      <a:pt x="3994" y="6693"/>
                      <a:pt x="3373" y="5362"/>
                      <a:pt x="3373" y="4297"/>
                    </a:cubicBezTo>
                    <a:cubicBezTo>
                      <a:pt x="3373" y="4208"/>
                      <a:pt x="3373" y="4208"/>
                      <a:pt x="3373" y="4119"/>
                    </a:cubicBezTo>
                    <a:close/>
                    <a:moveTo>
                      <a:pt x="2843" y="0"/>
                    </a:moveTo>
                    <a:cubicBezTo>
                      <a:pt x="1179" y="0"/>
                      <a:pt x="0" y="1544"/>
                      <a:pt x="0" y="4119"/>
                    </a:cubicBezTo>
                    <a:lnTo>
                      <a:pt x="0" y="17078"/>
                    </a:lnTo>
                    <a:lnTo>
                      <a:pt x="25029" y="31545"/>
                    </a:lnTo>
                    <a:lnTo>
                      <a:pt x="25029" y="18586"/>
                    </a:lnTo>
                    <a:cubicBezTo>
                      <a:pt x="25029" y="15125"/>
                      <a:pt x="22899" y="11042"/>
                      <a:pt x="20236" y="9533"/>
                    </a:cubicBezTo>
                    <a:lnTo>
                      <a:pt x="4704" y="569"/>
                    </a:lnTo>
                    <a:cubicBezTo>
                      <a:pt x="4045" y="183"/>
                      <a:pt x="3416" y="0"/>
                      <a:pt x="28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1029000" y="3348775"/>
                <a:ext cx="90975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753" extrusionOk="0">
                    <a:moveTo>
                      <a:pt x="1598" y="1"/>
                    </a:moveTo>
                    <a:lnTo>
                      <a:pt x="0" y="977"/>
                    </a:lnTo>
                    <a:lnTo>
                      <a:pt x="1420" y="2752"/>
                    </a:lnTo>
                    <a:lnTo>
                      <a:pt x="3639" y="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1563725" y="4074350"/>
                <a:ext cx="9100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3285" extrusionOk="0">
                    <a:moveTo>
                      <a:pt x="2397" y="1"/>
                    </a:moveTo>
                    <a:lnTo>
                      <a:pt x="1" y="622"/>
                    </a:lnTo>
                    <a:lnTo>
                      <a:pt x="1954" y="3285"/>
                    </a:lnTo>
                    <a:lnTo>
                      <a:pt x="3640" y="2220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986825" y="3365675"/>
                <a:ext cx="625750" cy="790800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32" extrusionOk="0">
                    <a:moveTo>
                      <a:pt x="5060" y="3141"/>
                    </a:moveTo>
                    <a:lnTo>
                      <a:pt x="18373" y="10863"/>
                    </a:lnTo>
                    <a:cubicBezTo>
                      <a:pt x="19260" y="11307"/>
                      <a:pt x="19882" y="12638"/>
                      <a:pt x="19882" y="13703"/>
                    </a:cubicBezTo>
                    <a:cubicBezTo>
                      <a:pt x="19882" y="13792"/>
                      <a:pt x="19882" y="13792"/>
                      <a:pt x="19882" y="13881"/>
                    </a:cubicBezTo>
                    <a:lnTo>
                      <a:pt x="6480" y="6159"/>
                    </a:lnTo>
                    <a:cubicBezTo>
                      <a:pt x="5681" y="5715"/>
                      <a:pt x="5060" y="4384"/>
                      <a:pt x="5060" y="3319"/>
                    </a:cubicBezTo>
                    <a:cubicBezTo>
                      <a:pt x="5060" y="3230"/>
                      <a:pt x="5060" y="3230"/>
                      <a:pt x="5060" y="3141"/>
                    </a:cubicBezTo>
                    <a:close/>
                    <a:moveTo>
                      <a:pt x="2851" y="0"/>
                    </a:moveTo>
                    <a:cubicBezTo>
                      <a:pt x="1183" y="0"/>
                      <a:pt x="1" y="1561"/>
                      <a:pt x="1" y="4206"/>
                    </a:cubicBezTo>
                    <a:lnTo>
                      <a:pt x="1" y="17165"/>
                    </a:lnTo>
                    <a:lnTo>
                      <a:pt x="25030" y="31632"/>
                    </a:lnTo>
                    <a:lnTo>
                      <a:pt x="25030" y="18673"/>
                    </a:lnTo>
                    <a:cubicBezTo>
                      <a:pt x="25030" y="15123"/>
                      <a:pt x="22899" y="11041"/>
                      <a:pt x="20237" y="9532"/>
                    </a:cubicBezTo>
                    <a:lnTo>
                      <a:pt x="4705" y="567"/>
                    </a:lnTo>
                    <a:cubicBezTo>
                      <a:pt x="4049" y="183"/>
                      <a:pt x="3421" y="0"/>
                      <a:pt x="28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1073375" y="3438050"/>
                <a:ext cx="41050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16420" h="12063" extrusionOk="0">
                    <a:moveTo>
                      <a:pt x="957" y="1"/>
                    </a:moveTo>
                    <a:cubicBezTo>
                      <a:pt x="410" y="1"/>
                      <a:pt x="0" y="502"/>
                      <a:pt x="0" y="1311"/>
                    </a:cubicBezTo>
                    <a:cubicBezTo>
                      <a:pt x="0" y="2376"/>
                      <a:pt x="710" y="3708"/>
                      <a:pt x="1509" y="4152"/>
                    </a:cubicBezTo>
                    <a:lnTo>
                      <a:pt x="14911" y="11873"/>
                    </a:lnTo>
                    <a:cubicBezTo>
                      <a:pt x="15140" y="12001"/>
                      <a:pt x="15355" y="12062"/>
                      <a:pt x="15546" y="12062"/>
                    </a:cubicBezTo>
                    <a:cubicBezTo>
                      <a:pt x="16022" y="12062"/>
                      <a:pt x="16356" y="11682"/>
                      <a:pt x="16420" y="10986"/>
                    </a:cubicBezTo>
                    <a:lnTo>
                      <a:pt x="3018" y="3264"/>
                    </a:lnTo>
                    <a:cubicBezTo>
                      <a:pt x="2219" y="2820"/>
                      <a:pt x="1598" y="1489"/>
                      <a:pt x="1598" y="424"/>
                    </a:cubicBezTo>
                    <a:cubicBezTo>
                      <a:pt x="1598" y="335"/>
                      <a:pt x="1598" y="335"/>
                      <a:pt x="1598" y="246"/>
                    </a:cubicBezTo>
                    <a:lnTo>
                      <a:pt x="1509" y="158"/>
                    </a:lnTo>
                    <a:cubicBezTo>
                      <a:pt x="1317" y="51"/>
                      <a:pt x="1130" y="1"/>
                      <a:pt x="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9"/>
              <p:cNvSpPr/>
              <p:nvPr/>
            </p:nvSpPr>
            <p:spPr>
              <a:xfrm>
                <a:off x="1419500" y="3761500"/>
                <a:ext cx="135375" cy="2995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1983" extrusionOk="0">
                    <a:moveTo>
                      <a:pt x="1" y="0"/>
                    </a:moveTo>
                    <a:lnTo>
                      <a:pt x="1" y="8876"/>
                    </a:lnTo>
                    <a:lnTo>
                      <a:pt x="5415" y="11982"/>
                    </a:lnTo>
                    <a:lnTo>
                      <a:pt x="5415" y="31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9"/>
              <p:cNvSpPr/>
              <p:nvPr/>
            </p:nvSpPr>
            <p:spPr>
              <a:xfrm>
                <a:off x="2486775" y="2727500"/>
                <a:ext cx="230800" cy="199725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989" extrusionOk="0">
                    <a:moveTo>
                      <a:pt x="9231" y="1"/>
                    </a:moveTo>
                    <a:lnTo>
                      <a:pt x="4261" y="2397"/>
                    </a:lnTo>
                    <a:cubicBezTo>
                      <a:pt x="4261" y="2397"/>
                      <a:pt x="3462" y="3640"/>
                      <a:pt x="2663" y="4438"/>
                    </a:cubicBezTo>
                    <a:cubicBezTo>
                      <a:pt x="2220" y="4705"/>
                      <a:pt x="445" y="6746"/>
                      <a:pt x="1" y="7989"/>
                    </a:cubicBezTo>
                    <a:cubicBezTo>
                      <a:pt x="800" y="7900"/>
                      <a:pt x="3196" y="6923"/>
                      <a:pt x="3995" y="6657"/>
                    </a:cubicBezTo>
                    <a:cubicBezTo>
                      <a:pt x="4971" y="6391"/>
                      <a:pt x="7279" y="5947"/>
                      <a:pt x="7279" y="5947"/>
                    </a:cubicBezTo>
                    <a:cubicBezTo>
                      <a:pt x="7279" y="5947"/>
                      <a:pt x="6924" y="5060"/>
                      <a:pt x="7545" y="3640"/>
                    </a:cubicBezTo>
                    <a:cubicBezTo>
                      <a:pt x="8432" y="1687"/>
                      <a:pt x="9231" y="1"/>
                      <a:pt x="92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9"/>
              <p:cNvSpPr/>
              <p:nvPr/>
            </p:nvSpPr>
            <p:spPr>
              <a:xfrm>
                <a:off x="2462375" y="2794075"/>
                <a:ext cx="2197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6302" extrusionOk="0">
                    <a:moveTo>
                      <a:pt x="4261" y="0"/>
                    </a:moveTo>
                    <a:cubicBezTo>
                      <a:pt x="4261" y="0"/>
                      <a:pt x="2574" y="1598"/>
                      <a:pt x="1421" y="3195"/>
                    </a:cubicBezTo>
                    <a:cubicBezTo>
                      <a:pt x="444" y="4438"/>
                      <a:pt x="1" y="6302"/>
                      <a:pt x="1" y="6302"/>
                    </a:cubicBezTo>
                    <a:cubicBezTo>
                      <a:pt x="1" y="6302"/>
                      <a:pt x="3728" y="5326"/>
                      <a:pt x="4971" y="5059"/>
                    </a:cubicBezTo>
                    <a:cubicBezTo>
                      <a:pt x="6746" y="4704"/>
                      <a:pt x="8787" y="4260"/>
                      <a:pt x="8787" y="4260"/>
                    </a:cubicBezTo>
                    <a:lnTo>
                      <a:pt x="8255" y="3284"/>
                    </a:lnTo>
                    <a:cubicBezTo>
                      <a:pt x="8255" y="3284"/>
                      <a:pt x="6480" y="3373"/>
                      <a:pt x="4882" y="3728"/>
                    </a:cubicBezTo>
                    <a:cubicBezTo>
                      <a:pt x="4172" y="3905"/>
                      <a:pt x="1509" y="4882"/>
                      <a:pt x="1509" y="4882"/>
                    </a:cubicBezTo>
                    <a:cubicBezTo>
                      <a:pt x="1509" y="4882"/>
                      <a:pt x="2574" y="3639"/>
                      <a:pt x="3551" y="2485"/>
                    </a:cubicBezTo>
                    <a:cubicBezTo>
                      <a:pt x="4350" y="1420"/>
                      <a:pt x="5415" y="0"/>
                      <a:pt x="5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9"/>
              <p:cNvSpPr/>
              <p:nvPr/>
            </p:nvSpPr>
            <p:spPr>
              <a:xfrm>
                <a:off x="2513400" y="2592450"/>
                <a:ext cx="224150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8953" extrusionOk="0">
                    <a:moveTo>
                      <a:pt x="5164" y="0"/>
                    </a:moveTo>
                    <a:cubicBezTo>
                      <a:pt x="4308" y="0"/>
                      <a:pt x="3379" y="339"/>
                      <a:pt x="2486" y="1231"/>
                    </a:cubicBezTo>
                    <a:cubicBezTo>
                      <a:pt x="1" y="3805"/>
                      <a:pt x="977" y="8864"/>
                      <a:pt x="2752" y="8953"/>
                    </a:cubicBezTo>
                    <a:cubicBezTo>
                      <a:pt x="3817" y="8953"/>
                      <a:pt x="6125" y="8509"/>
                      <a:pt x="7368" y="7089"/>
                    </a:cubicBezTo>
                    <a:cubicBezTo>
                      <a:pt x="8699" y="5580"/>
                      <a:pt x="8965" y="3006"/>
                      <a:pt x="8344" y="1852"/>
                    </a:cubicBezTo>
                    <a:cubicBezTo>
                      <a:pt x="7843" y="961"/>
                      <a:pt x="6607" y="0"/>
                      <a:pt x="5164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9"/>
              <p:cNvSpPr/>
              <p:nvPr/>
            </p:nvSpPr>
            <p:spPr>
              <a:xfrm>
                <a:off x="2564450" y="2566400"/>
                <a:ext cx="22855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8575" extrusionOk="0">
                    <a:moveTo>
                      <a:pt x="3644" y="0"/>
                    </a:moveTo>
                    <a:cubicBezTo>
                      <a:pt x="2182" y="0"/>
                      <a:pt x="792" y="1010"/>
                      <a:pt x="0" y="2806"/>
                    </a:cubicBezTo>
                    <a:cubicBezTo>
                      <a:pt x="0" y="2806"/>
                      <a:pt x="1775" y="3871"/>
                      <a:pt x="3373" y="4137"/>
                    </a:cubicBezTo>
                    <a:cubicBezTo>
                      <a:pt x="3018" y="5912"/>
                      <a:pt x="3728" y="7243"/>
                      <a:pt x="3728" y="7243"/>
                    </a:cubicBezTo>
                    <a:cubicBezTo>
                      <a:pt x="3728" y="7243"/>
                      <a:pt x="4706" y="6461"/>
                      <a:pt x="5209" y="6461"/>
                    </a:cubicBezTo>
                    <a:cubicBezTo>
                      <a:pt x="5293" y="6461"/>
                      <a:pt x="5364" y="6483"/>
                      <a:pt x="5414" y="6533"/>
                    </a:cubicBezTo>
                    <a:cubicBezTo>
                      <a:pt x="6124" y="7155"/>
                      <a:pt x="4882" y="8575"/>
                      <a:pt x="4882" y="8575"/>
                    </a:cubicBezTo>
                    <a:cubicBezTo>
                      <a:pt x="4882" y="8575"/>
                      <a:pt x="5947" y="7953"/>
                      <a:pt x="6302" y="7421"/>
                    </a:cubicBezTo>
                    <a:cubicBezTo>
                      <a:pt x="6657" y="6888"/>
                      <a:pt x="9142" y="4226"/>
                      <a:pt x="6568" y="1474"/>
                    </a:cubicBezTo>
                    <a:cubicBezTo>
                      <a:pt x="5670" y="468"/>
                      <a:pt x="4640" y="0"/>
                      <a:pt x="3644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2600975" y="2634275"/>
                <a:ext cx="21645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658" h="12694" extrusionOk="0">
                    <a:moveTo>
                      <a:pt x="5354" y="1"/>
                    </a:moveTo>
                    <a:cubicBezTo>
                      <a:pt x="4151" y="1"/>
                      <a:pt x="2711" y="2221"/>
                      <a:pt x="2711" y="2221"/>
                    </a:cubicBezTo>
                    <a:cubicBezTo>
                      <a:pt x="2711" y="2221"/>
                      <a:pt x="758" y="5150"/>
                      <a:pt x="1024" y="6392"/>
                    </a:cubicBezTo>
                    <a:cubicBezTo>
                      <a:pt x="1379" y="7724"/>
                      <a:pt x="2444" y="9055"/>
                      <a:pt x="2001" y="9676"/>
                    </a:cubicBezTo>
                    <a:cubicBezTo>
                      <a:pt x="1798" y="10082"/>
                      <a:pt x="1305" y="10169"/>
                      <a:pt x="920" y="10169"/>
                    </a:cubicBezTo>
                    <a:cubicBezTo>
                      <a:pt x="631" y="10169"/>
                      <a:pt x="403" y="10120"/>
                      <a:pt x="403" y="10120"/>
                    </a:cubicBezTo>
                    <a:lnTo>
                      <a:pt x="403" y="10120"/>
                    </a:lnTo>
                    <a:cubicBezTo>
                      <a:pt x="403" y="10120"/>
                      <a:pt x="1" y="11730"/>
                      <a:pt x="1189" y="11730"/>
                    </a:cubicBezTo>
                    <a:cubicBezTo>
                      <a:pt x="1248" y="11730"/>
                      <a:pt x="1312" y="11726"/>
                      <a:pt x="1379" y="11718"/>
                    </a:cubicBezTo>
                    <a:cubicBezTo>
                      <a:pt x="2711" y="11451"/>
                      <a:pt x="3421" y="11185"/>
                      <a:pt x="3421" y="11185"/>
                    </a:cubicBezTo>
                    <a:lnTo>
                      <a:pt x="5196" y="12694"/>
                    </a:lnTo>
                    <a:cubicBezTo>
                      <a:pt x="5196" y="12694"/>
                      <a:pt x="6527" y="11007"/>
                      <a:pt x="6527" y="9499"/>
                    </a:cubicBezTo>
                    <a:cubicBezTo>
                      <a:pt x="6527" y="8079"/>
                      <a:pt x="5196" y="7014"/>
                      <a:pt x="5640" y="5860"/>
                    </a:cubicBezTo>
                    <a:cubicBezTo>
                      <a:pt x="6083" y="4706"/>
                      <a:pt x="8657" y="3020"/>
                      <a:pt x="6083" y="357"/>
                    </a:cubicBezTo>
                    <a:cubicBezTo>
                      <a:pt x="5863" y="104"/>
                      <a:pt x="5614" y="1"/>
                      <a:pt x="5354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2646550" y="2692100"/>
                <a:ext cx="599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27" extrusionOk="0">
                    <a:moveTo>
                      <a:pt x="1453" y="0"/>
                    </a:moveTo>
                    <a:cubicBezTo>
                      <a:pt x="783" y="0"/>
                      <a:pt x="0" y="174"/>
                      <a:pt x="0" y="174"/>
                    </a:cubicBezTo>
                    <a:lnTo>
                      <a:pt x="0" y="1417"/>
                    </a:lnTo>
                    <a:cubicBezTo>
                      <a:pt x="0" y="1417"/>
                      <a:pt x="133" y="1426"/>
                      <a:pt x="336" y="1426"/>
                    </a:cubicBezTo>
                    <a:cubicBezTo>
                      <a:pt x="995" y="1426"/>
                      <a:pt x="2397" y="1323"/>
                      <a:pt x="2397" y="440"/>
                    </a:cubicBezTo>
                    <a:cubicBezTo>
                      <a:pt x="2397" y="98"/>
                      <a:pt x="1956" y="0"/>
                      <a:pt x="1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2293750" y="2916875"/>
                <a:ext cx="15535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4319" extrusionOk="0">
                    <a:moveTo>
                      <a:pt x="2083" y="0"/>
                    </a:moveTo>
                    <a:cubicBezTo>
                      <a:pt x="1390" y="0"/>
                      <a:pt x="926" y="287"/>
                      <a:pt x="533" y="680"/>
                    </a:cubicBezTo>
                    <a:cubicBezTo>
                      <a:pt x="0" y="1301"/>
                      <a:pt x="1243" y="1922"/>
                      <a:pt x="1687" y="2277"/>
                    </a:cubicBezTo>
                    <a:cubicBezTo>
                      <a:pt x="2130" y="2632"/>
                      <a:pt x="4172" y="4319"/>
                      <a:pt x="4172" y="4319"/>
                    </a:cubicBezTo>
                    <a:lnTo>
                      <a:pt x="6213" y="2632"/>
                    </a:lnTo>
                    <a:cubicBezTo>
                      <a:pt x="6213" y="2455"/>
                      <a:pt x="5148" y="1035"/>
                      <a:pt x="3550" y="325"/>
                    </a:cubicBezTo>
                    <a:cubicBezTo>
                      <a:pt x="2964" y="97"/>
                      <a:pt x="2485" y="0"/>
                      <a:pt x="2083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9"/>
              <p:cNvSpPr/>
              <p:nvPr/>
            </p:nvSpPr>
            <p:spPr>
              <a:xfrm>
                <a:off x="2369175" y="2936000"/>
                <a:ext cx="376625" cy="260100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10404" extrusionOk="0">
                    <a:moveTo>
                      <a:pt x="13450" y="1"/>
                    </a:moveTo>
                    <a:cubicBezTo>
                      <a:pt x="13252" y="1"/>
                      <a:pt x="13029" y="30"/>
                      <a:pt x="12782" y="92"/>
                    </a:cubicBezTo>
                    <a:cubicBezTo>
                      <a:pt x="10030" y="714"/>
                      <a:pt x="7279" y="4974"/>
                      <a:pt x="7279" y="4974"/>
                    </a:cubicBezTo>
                    <a:lnTo>
                      <a:pt x="3374" y="1424"/>
                    </a:lnTo>
                    <a:cubicBezTo>
                      <a:pt x="3374" y="1424"/>
                      <a:pt x="3090" y="1367"/>
                      <a:pt x="2706" y="1367"/>
                    </a:cubicBezTo>
                    <a:cubicBezTo>
                      <a:pt x="2258" y="1367"/>
                      <a:pt x="1674" y="1444"/>
                      <a:pt x="1243" y="1779"/>
                    </a:cubicBezTo>
                    <a:cubicBezTo>
                      <a:pt x="445" y="2311"/>
                      <a:pt x="1" y="3287"/>
                      <a:pt x="1" y="3287"/>
                    </a:cubicBezTo>
                    <a:cubicBezTo>
                      <a:pt x="1" y="3287"/>
                      <a:pt x="2042" y="5773"/>
                      <a:pt x="3729" y="7725"/>
                    </a:cubicBezTo>
                    <a:cubicBezTo>
                      <a:pt x="4435" y="8510"/>
                      <a:pt x="5904" y="10404"/>
                      <a:pt x="7216" y="10404"/>
                    </a:cubicBezTo>
                    <a:cubicBezTo>
                      <a:pt x="7388" y="10404"/>
                      <a:pt x="7558" y="10371"/>
                      <a:pt x="7723" y="10299"/>
                    </a:cubicBezTo>
                    <a:cubicBezTo>
                      <a:pt x="8788" y="9855"/>
                      <a:pt x="10829" y="8613"/>
                      <a:pt x="11983" y="7459"/>
                    </a:cubicBezTo>
                    <a:cubicBezTo>
                      <a:pt x="13137" y="6305"/>
                      <a:pt x="13758" y="4885"/>
                      <a:pt x="14202" y="3820"/>
                    </a:cubicBezTo>
                    <a:cubicBezTo>
                      <a:pt x="15064" y="1702"/>
                      <a:pt x="14957" y="1"/>
                      <a:pt x="134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5" name="Google Shape;885;p39"/>
          <p:cNvGrpSpPr/>
          <p:nvPr/>
        </p:nvGrpSpPr>
        <p:grpSpPr>
          <a:xfrm>
            <a:off x="343659" y="656089"/>
            <a:ext cx="1240000" cy="699376"/>
            <a:chOff x="807200" y="708763"/>
            <a:chExt cx="1240000" cy="699376"/>
          </a:xfrm>
        </p:grpSpPr>
        <p:sp>
          <p:nvSpPr>
            <p:cNvPr id="886" name="Google Shape;886;p39"/>
            <p:cNvSpPr/>
            <p:nvPr/>
          </p:nvSpPr>
          <p:spPr>
            <a:xfrm flipH="1">
              <a:off x="1316228" y="708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flipH="1">
              <a:off x="1890000" y="119878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 flipH="1">
              <a:off x="807200" y="12509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764;p39">
            <a:extLst>
              <a:ext uri="{FF2B5EF4-FFF2-40B4-BE49-F238E27FC236}">
                <a16:creationId xmlns:a16="http://schemas.microsoft.com/office/drawing/2014/main" id="{5C26CA01-B929-689C-CC02-DCDCA1736548}"/>
              </a:ext>
            </a:extLst>
          </p:cNvPr>
          <p:cNvSpPr txBox="1">
            <a:spLocks/>
          </p:cNvSpPr>
          <p:nvPr/>
        </p:nvSpPr>
        <p:spPr>
          <a:xfrm>
            <a:off x="0" y="4293108"/>
            <a:ext cx="7602279" cy="34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203200"/>
            <a:endParaRPr lang="vi-VN">
              <a:solidFill>
                <a:srgbClr val="002060"/>
              </a:solidFill>
            </a:endParaRPr>
          </a:p>
        </p:txBody>
      </p:sp>
      <p:sp>
        <p:nvSpPr>
          <p:cNvPr id="2" name="Google Shape;764;p39">
            <a:extLst>
              <a:ext uri="{FF2B5EF4-FFF2-40B4-BE49-F238E27FC236}">
                <a16:creationId xmlns:a16="http://schemas.microsoft.com/office/drawing/2014/main" id="{F09AD9FB-C97E-F434-474E-11F8D253FC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3827" y="1121370"/>
            <a:ext cx="7120029" cy="658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vi-VN" sz="1800" dirty="0"/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 dirty="0"/>
              <a:t>1. </a:t>
            </a:r>
            <a:r>
              <a:rPr lang="en-US" sz="1800" b="1" dirty="0" err="1"/>
              <a:t>Triệu</a:t>
            </a:r>
            <a:r>
              <a:rPr lang="en-US" sz="1800" b="1" dirty="0"/>
              <a:t> </a:t>
            </a:r>
            <a:r>
              <a:rPr lang="en-US" sz="1800" b="1" dirty="0" err="1"/>
              <a:t>chứng</a:t>
            </a:r>
            <a:r>
              <a:rPr lang="en-US" sz="1800" b="1" dirty="0"/>
              <a:t> </a:t>
            </a:r>
            <a:r>
              <a:rPr lang="en-US" sz="1800" b="1" dirty="0" err="1"/>
              <a:t>lâm</a:t>
            </a:r>
            <a:r>
              <a:rPr lang="en-US" sz="1800" b="1" dirty="0"/>
              <a:t> </a:t>
            </a:r>
            <a:r>
              <a:rPr lang="en-US" sz="1800" b="1" dirty="0" err="1"/>
              <a:t>sàng</a:t>
            </a:r>
            <a:endParaRPr lang="en-US" sz="1800" b="1" dirty="0"/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800" b="1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vi-V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259BE-FC44-D6AE-FAB4-AABD57ED9F05}"/>
              </a:ext>
            </a:extLst>
          </p:cNvPr>
          <p:cNvSpPr txBox="1">
            <a:spLocks/>
          </p:cNvSpPr>
          <p:nvPr/>
        </p:nvSpPr>
        <p:spPr>
          <a:xfrm>
            <a:off x="218492" y="1691556"/>
            <a:ext cx="3781569" cy="174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05435" indent="-305435">
              <a:spcBef>
                <a:spcPts val="100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Triệu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chứng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cơ năng:</a:t>
            </a:r>
          </a:p>
          <a:p>
            <a:pPr marL="305435" indent="-305435">
              <a:spcBef>
                <a:spcPts val="1000"/>
              </a:spcBef>
              <a:buClr>
                <a:schemeClr val="dk1"/>
              </a:buClr>
              <a:buSzPts val="2000"/>
              <a:buFontTx/>
              <a:buChar char="-"/>
            </a:pP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Chán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ăn,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mệt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mỏi,sụt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cân</a:t>
            </a:r>
          </a:p>
          <a:p>
            <a:pPr marL="305435" indent="-305435">
              <a:spcBef>
                <a:spcPts val="1000"/>
              </a:spcBef>
              <a:buClr>
                <a:schemeClr val="dk1"/>
              </a:buClr>
              <a:buSzPts val="2000"/>
              <a:buFontTx/>
              <a:buChar char="-"/>
            </a:pP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Đau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bụng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: 60%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có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cảm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giác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tức,nặng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vùng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hạ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sườn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phải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, 20% đau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thực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sự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, 20% không đau. Đau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có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khi lan lên vai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phải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D7E497-BE6E-A625-66F9-38B02A0F9814}"/>
              </a:ext>
            </a:extLst>
          </p:cNvPr>
          <p:cNvSpPr txBox="1">
            <a:spLocks/>
          </p:cNvSpPr>
          <p:nvPr/>
        </p:nvSpPr>
        <p:spPr>
          <a:xfrm>
            <a:off x="3937063" y="1830902"/>
            <a:ext cx="5096127" cy="1704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Triệu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chứng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thực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thể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: </a:t>
            </a:r>
            <a:endParaRPr lang="vi-V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5435" indent="-30543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Tx/>
              <a:buChar char="-"/>
            </a:pP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Có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thể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sờ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thấy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gan to ở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dưới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sườn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phải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hay ở trên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rồn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, u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rắn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lổn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nhổn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không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đều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thường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không đau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trừ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khi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có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xuất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huyết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hoặc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hoại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tử</a:t>
            </a:r>
            <a:endParaRPr lang="vi-VN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05435" indent="-30543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Tx/>
              <a:buChar char="-"/>
            </a:pP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29% nghe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được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tiếng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thổi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tâm thu ở u do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có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nhiều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tăng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áp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lực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tĩnh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mạch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cửa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hay khi ăn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vào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phúc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mạc</a:t>
            </a:r>
            <a:r>
              <a:rPr lang="vi-VN" sz="16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8E1C91-0922-319E-3161-8C1A286ECBE3}"/>
              </a:ext>
            </a:extLst>
          </p:cNvPr>
          <p:cNvSpPr/>
          <p:nvPr/>
        </p:nvSpPr>
        <p:spPr>
          <a:xfrm>
            <a:off x="246734" y="3806672"/>
            <a:ext cx="9126582" cy="1198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giai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muộn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nguyên nhân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suy gan.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gây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nghẽn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ung thư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endParaRPr lang="vi-V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Thỉnh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thoảng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cao khi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hoại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xe </a:t>
            </a:r>
            <a:r>
              <a:rPr lang="vi-V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0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9"/>
          <p:cNvSpPr txBox="1">
            <a:spLocks noGrp="1"/>
          </p:cNvSpPr>
          <p:nvPr>
            <p:ph type="subTitle" idx="1"/>
          </p:nvPr>
        </p:nvSpPr>
        <p:spPr>
          <a:xfrm>
            <a:off x="877555" y="831827"/>
            <a:ext cx="6986296" cy="658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vi-VN" sz="18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 dirty="0"/>
              <a:t>2. </a:t>
            </a:r>
            <a:r>
              <a:rPr lang="en-US" sz="1800" b="1" dirty="0" err="1"/>
              <a:t>Tiền</a:t>
            </a:r>
            <a:r>
              <a:rPr lang="en-US" sz="1800" b="1" dirty="0"/>
              <a:t> </a:t>
            </a:r>
            <a:r>
              <a:rPr lang="en-US" sz="1800" b="1" dirty="0" err="1"/>
              <a:t>căn</a:t>
            </a:r>
            <a:endParaRPr lang="en-US" sz="1800" b="1" dirty="0"/>
          </a:p>
          <a:p>
            <a:pPr marL="4254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/>
              <a:t>Tiền</a:t>
            </a:r>
            <a:r>
              <a:rPr lang="en-US" sz="1800" dirty="0"/>
              <a:t> </a:t>
            </a:r>
            <a:r>
              <a:rPr lang="en-US" sz="1800" dirty="0" err="1"/>
              <a:t>căn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than</a:t>
            </a:r>
          </a:p>
          <a:p>
            <a:pPr marL="425450" indent="-285750">
              <a:lnSpc>
                <a:spcPct val="150000"/>
              </a:lnSpc>
              <a:buFont typeface="Wingdings"/>
              <a:buChar char="ü"/>
            </a:pPr>
            <a:r>
              <a:rPr lang="en-US" sz="1800" dirty="0" err="1"/>
              <a:t>Viêm</a:t>
            </a:r>
            <a:r>
              <a:rPr lang="en-US" sz="1800" dirty="0"/>
              <a:t> </a:t>
            </a:r>
            <a:r>
              <a:rPr lang="en-US" sz="1800" dirty="0" err="1"/>
              <a:t>gan</a:t>
            </a:r>
            <a:r>
              <a:rPr lang="en-US" sz="1800" dirty="0"/>
              <a:t> B, C</a:t>
            </a:r>
          </a:p>
          <a:p>
            <a:pPr marL="425450" indent="-285750">
              <a:lnSpc>
                <a:spcPct val="150000"/>
              </a:lnSpc>
              <a:buFont typeface="Wingdings"/>
              <a:buChar char="ü"/>
            </a:pP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  <a:r>
              <a:rPr lang="en-US" sz="1800" dirty="0" err="1"/>
              <a:t>uống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cồn</a:t>
            </a:r>
            <a:endParaRPr lang="en-US" sz="1800" dirty="0"/>
          </a:p>
          <a:p>
            <a:pPr marL="425450" indent="-285750">
              <a:lnSpc>
                <a:spcPct val="150000"/>
              </a:lnSpc>
              <a:buFont typeface="Wingdings"/>
              <a:buChar char="ü"/>
            </a:pP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độc</a:t>
            </a:r>
            <a:r>
              <a:rPr lang="en-US" sz="1800" dirty="0"/>
              <a:t> </a:t>
            </a:r>
            <a:r>
              <a:rPr lang="en-US" sz="1800" dirty="0" err="1"/>
              <a:t>chất</a:t>
            </a:r>
            <a:r>
              <a:rPr lang="en-US" sz="1800" dirty="0"/>
              <a:t>, </a:t>
            </a:r>
            <a:r>
              <a:rPr lang="en-US" sz="1800" dirty="0" err="1"/>
              <a:t>hóa</a:t>
            </a:r>
            <a:r>
              <a:rPr lang="en-US" sz="1800" dirty="0"/>
              <a:t> </a:t>
            </a:r>
            <a:r>
              <a:rPr lang="en-US" sz="1800" dirty="0" err="1"/>
              <a:t>chất</a:t>
            </a:r>
            <a:endParaRPr lang="en-US" sz="1800" dirty="0"/>
          </a:p>
          <a:p>
            <a:pPr marL="425450" indent="-285750">
              <a:lnSpc>
                <a:spcPct val="150000"/>
              </a:lnSpc>
              <a:buFont typeface="Wingdings"/>
              <a:buChar char="ü"/>
            </a:pPr>
            <a:r>
              <a:rPr lang="en-US" sz="1800" dirty="0" err="1"/>
              <a:t>Thói</a:t>
            </a:r>
            <a:r>
              <a:rPr lang="en-US" sz="1800" dirty="0"/>
              <a:t> </a:t>
            </a:r>
            <a:r>
              <a:rPr lang="en-US" sz="1800" dirty="0" err="1"/>
              <a:t>quen</a:t>
            </a:r>
            <a:r>
              <a:rPr lang="en-US" sz="1800" dirty="0"/>
              <a:t> </a:t>
            </a:r>
            <a:r>
              <a:rPr lang="en-US" sz="1800" dirty="0" err="1"/>
              <a:t>ăn</a:t>
            </a:r>
            <a:r>
              <a:rPr lang="en-US" sz="1800" dirty="0"/>
              <a:t> </a:t>
            </a:r>
            <a:r>
              <a:rPr lang="en-US" sz="1800" dirty="0" err="1"/>
              <a:t>uống</a:t>
            </a:r>
            <a:endParaRPr lang="en-US" sz="1800" dirty="0"/>
          </a:p>
          <a:p>
            <a:pPr marL="425450" indent="-285750">
              <a:lnSpc>
                <a:spcPct val="150000"/>
              </a:lnSpc>
              <a:buFont typeface="Wingdings"/>
              <a:buChar char="ü"/>
            </a:pPr>
            <a:r>
              <a:rPr lang="en-US" sz="1800" dirty="0" err="1"/>
              <a:t>Hút</a:t>
            </a:r>
            <a:r>
              <a:rPr lang="en-US" sz="1800" dirty="0"/>
              <a:t> </a:t>
            </a:r>
            <a:r>
              <a:rPr lang="en-US" sz="1800" dirty="0" err="1"/>
              <a:t>thuốc</a:t>
            </a:r>
            <a:r>
              <a:rPr lang="en-US" sz="1800" dirty="0"/>
              <a:t> </a:t>
            </a:r>
            <a:r>
              <a:rPr lang="en-US" sz="1800" dirty="0" err="1"/>
              <a:t>lá</a:t>
            </a:r>
            <a:endParaRPr lang="en-US" sz="1800" dirty="0"/>
          </a:p>
          <a:p>
            <a:pPr marL="425450" indent="-285750">
              <a:lnSpc>
                <a:spcPct val="150000"/>
              </a:lnSpc>
              <a:buFont typeface="Wingdings"/>
              <a:buChar char="ü"/>
            </a:pPr>
            <a:r>
              <a:rPr lang="en-US" sz="1800" dirty="0" err="1"/>
              <a:t>Bệnh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đi</a:t>
            </a:r>
            <a:r>
              <a:rPr lang="en-US" sz="1800" dirty="0"/>
              <a:t> </a:t>
            </a:r>
            <a:r>
              <a:rPr lang="en-US" sz="1800" dirty="0" err="1"/>
              <a:t>kèm</a:t>
            </a:r>
            <a:r>
              <a:rPr lang="en-US" sz="1800" dirty="0"/>
              <a:t>: </a:t>
            </a:r>
            <a:r>
              <a:rPr lang="en-US" sz="1800" dirty="0" err="1"/>
              <a:t>viêm</a:t>
            </a:r>
            <a:r>
              <a:rPr lang="en-US" sz="1800" dirty="0"/>
              <a:t> </a:t>
            </a:r>
            <a:r>
              <a:rPr lang="en-US" sz="1800" dirty="0" err="1"/>
              <a:t>gan</a:t>
            </a:r>
            <a:r>
              <a:rPr lang="en-US" sz="1800" dirty="0"/>
              <a:t>, </a:t>
            </a:r>
            <a:r>
              <a:rPr lang="en-US" sz="1800" dirty="0" err="1"/>
              <a:t>xơ</a:t>
            </a:r>
            <a:r>
              <a:rPr lang="en-US" sz="1800" dirty="0"/>
              <a:t> </a:t>
            </a:r>
            <a:r>
              <a:rPr lang="en-US" sz="1800" dirty="0" err="1"/>
              <a:t>gan</a:t>
            </a:r>
            <a:r>
              <a:rPr lang="en-US" sz="1800" dirty="0"/>
              <a:t>, </a:t>
            </a:r>
            <a:r>
              <a:rPr lang="en-US" sz="1800" dirty="0" err="1"/>
              <a:t>gan</a:t>
            </a:r>
            <a:r>
              <a:rPr lang="en-US" sz="1800" dirty="0"/>
              <a:t> </a:t>
            </a:r>
            <a:r>
              <a:rPr lang="en-US" sz="1800" dirty="0" err="1"/>
              <a:t>nhiễm</a:t>
            </a:r>
            <a:r>
              <a:rPr lang="en-US" sz="1800" dirty="0"/>
              <a:t> </a:t>
            </a:r>
            <a:r>
              <a:rPr lang="en-US" sz="1800" dirty="0" err="1"/>
              <a:t>mỡ</a:t>
            </a:r>
            <a:r>
              <a:rPr lang="en-US" sz="1800" dirty="0"/>
              <a:t>, </a:t>
            </a:r>
            <a:r>
              <a:rPr lang="en-US" sz="1800" dirty="0" err="1"/>
              <a:t>ung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endParaRPr lang="en-US" sz="1800" dirty="0"/>
          </a:p>
          <a:p>
            <a:pPr marL="4254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/>
              <a:t>Tiền</a:t>
            </a:r>
            <a:r>
              <a:rPr lang="en-US" sz="1800" dirty="0"/>
              <a:t> </a:t>
            </a:r>
            <a:r>
              <a:rPr lang="en-US" sz="1800" dirty="0" err="1"/>
              <a:t>căn</a:t>
            </a:r>
            <a:r>
              <a:rPr lang="en-US" sz="1800" dirty="0"/>
              <a:t> </a:t>
            </a:r>
            <a:r>
              <a:rPr lang="en-US" sz="1800" dirty="0" err="1"/>
              <a:t>gia</a:t>
            </a:r>
            <a:r>
              <a:rPr lang="en-US" sz="1800" dirty="0"/>
              <a:t> </a:t>
            </a:r>
            <a:r>
              <a:rPr lang="en-US" sz="1800" dirty="0" err="1"/>
              <a:t>đinh</a:t>
            </a:r>
            <a:r>
              <a:rPr lang="en-US" sz="1800" dirty="0"/>
              <a:t>: </a:t>
            </a:r>
            <a:r>
              <a:rPr lang="en-US" sz="1800" dirty="0" err="1"/>
              <a:t>viêm</a:t>
            </a:r>
            <a:r>
              <a:rPr lang="en-US" sz="1800" dirty="0"/>
              <a:t> </a:t>
            </a:r>
            <a:r>
              <a:rPr lang="en-US" sz="1800" dirty="0" err="1"/>
              <a:t>gan</a:t>
            </a:r>
            <a:r>
              <a:rPr lang="en-US" sz="1800" dirty="0"/>
              <a:t> B, C, </a:t>
            </a:r>
            <a:r>
              <a:rPr lang="en-US" sz="1800" dirty="0" err="1"/>
              <a:t>ung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gan</a:t>
            </a:r>
            <a:endParaRPr lang="vi-VN" sz="1800" dirty="0"/>
          </a:p>
          <a:p>
            <a:pPr marL="425450" indent="-285750">
              <a:buFont typeface="Wingdings"/>
              <a:buChar char="ü"/>
            </a:pPr>
            <a:endParaRPr lang="vi-VN" sz="1800" dirty="0"/>
          </a:p>
        </p:txBody>
      </p:sp>
      <p:sp>
        <p:nvSpPr>
          <p:cNvPr id="766" name="Google Shape;766;p39"/>
          <p:cNvSpPr/>
          <p:nvPr/>
        </p:nvSpPr>
        <p:spPr>
          <a:xfrm flipH="1">
            <a:off x="7870390" y="4279938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39"/>
          <p:cNvGrpSpPr/>
          <p:nvPr/>
        </p:nvGrpSpPr>
        <p:grpSpPr>
          <a:xfrm>
            <a:off x="7550028" y="3296176"/>
            <a:ext cx="1554235" cy="1904099"/>
            <a:chOff x="484404" y="1408707"/>
            <a:chExt cx="2683994" cy="3467753"/>
          </a:xfrm>
        </p:grpSpPr>
        <p:grpSp>
          <p:nvGrpSpPr>
            <p:cNvPr id="768" name="Google Shape;768;p39"/>
            <p:cNvGrpSpPr/>
            <p:nvPr/>
          </p:nvGrpSpPr>
          <p:grpSpPr>
            <a:xfrm>
              <a:off x="877644" y="1408707"/>
              <a:ext cx="1132791" cy="2358948"/>
              <a:chOff x="304025" y="1583700"/>
              <a:chExt cx="943050" cy="1963825"/>
            </a:xfrm>
          </p:grpSpPr>
          <p:sp>
            <p:nvSpPr>
              <p:cNvPr id="769" name="Google Shape;769;p39"/>
              <p:cNvSpPr/>
              <p:nvPr/>
            </p:nvSpPr>
            <p:spPr>
              <a:xfrm>
                <a:off x="836550" y="1999425"/>
                <a:ext cx="190850" cy="1158275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46331" extrusionOk="0">
                    <a:moveTo>
                      <a:pt x="89" y="1"/>
                    </a:moveTo>
                    <a:cubicBezTo>
                      <a:pt x="89" y="1"/>
                      <a:pt x="1" y="6214"/>
                      <a:pt x="89" y="11539"/>
                    </a:cubicBezTo>
                    <a:cubicBezTo>
                      <a:pt x="178" y="13580"/>
                      <a:pt x="267" y="16598"/>
                      <a:pt x="356" y="20237"/>
                    </a:cubicBezTo>
                    <a:cubicBezTo>
                      <a:pt x="533" y="24586"/>
                      <a:pt x="622" y="29645"/>
                      <a:pt x="711" y="33639"/>
                    </a:cubicBezTo>
                    <a:cubicBezTo>
                      <a:pt x="799" y="37455"/>
                      <a:pt x="1066" y="40917"/>
                      <a:pt x="4172" y="43580"/>
                    </a:cubicBezTo>
                    <a:cubicBezTo>
                      <a:pt x="7012" y="46065"/>
                      <a:pt x="7456" y="46331"/>
                      <a:pt x="7456" y="46331"/>
                    </a:cubicBezTo>
                    <a:lnTo>
                      <a:pt x="7633" y="46153"/>
                    </a:lnTo>
                    <a:cubicBezTo>
                      <a:pt x="7633" y="46153"/>
                      <a:pt x="7190" y="45798"/>
                      <a:pt x="4350" y="43402"/>
                    </a:cubicBezTo>
                    <a:cubicBezTo>
                      <a:pt x="1332" y="40828"/>
                      <a:pt x="1066" y="37455"/>
                      <a:pt x="977" y="33639"/>
                    </a:cubicBezTo>
                    <a:cubicBezTo>
                      <a:pt x="888" y="29645"/>
                      <a:pt x="799" y="24586"/>
                      <a:pt x="622" y="20237"/>
                    </a:cubicBezTo>
                    <a:cubicBezTo>
                      <a:pt x="533" y="16598"/>
                      <a:pt x="444" y="13580"/>
                      <a:pt x="356" y="11539"/>
                    </a:cubicBezTo>
                    <a:cubicBezTo>
                      <a:pt x="267" y="6214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/>
              <p:cNvSpPr/>
              <p:nvPr/>
            </p:nvSpPr>
            <p:spPr>
              <a:xfrm>
                <a:off x="612450" y="2137000"/>
                <a:ext cx="213025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8521" h="7786" extrusionOk="0">
                    <a:moveTo>
                      <a:pt x="888" y="1"/>
                    </a:moveTo>
                    <a:lnTo>
                      <a:pt x="0" y="3640"/>
                    </a:lnTo>
                    <a:cubicBezTo>
                      <a:pt x="0" y="3640"/>
                      <a:pt x="1509" y="5947"/>
                      <a:pt x="2574" y="6835"/>
                    </a:cubicBezTo>
                    <a:cubicBezTo>
                      <a:pt x="3335" y="7469"/>
                      <a:pt x="3779" y="7786"/>
                      <a:pt x="4164" y="7786"/>
                    </a:cubicBezTo>
                    <a:cubicBezTo>
                      <a:pt x="4318" y="7786"/>
                      <a:pt x="4463" y="7735"/>
                      <a:pt x="4616" y="7634"/>
                    </a:cubicBezTo>
                    <a:cubicBezTo>
                      <a:pt x="5148" y="7367"/>
                      <a:pt x="6479" y="5947"/>
                      <a:pt x="7101" y="4971"/>
                    </a:cubicBezTo>
                    <a:cubicBezTo>
                      <a:pt x="7988" y="3551"/>
                      <a:pt x="8521" y="2220"/>
                      <a:pt x="8521" y="2220"/>
                    </a:cubicBezTo>
                    <a:lnTo>
                      <a:pt x="7899" y="533"/>
                    </a:lnTo>
                    <a:cubicBezTo>
                      <a:pt x="7899" y="533"/>
                      <a:pt x="7189" y="1066"/>
                      <a:pt x="6746" y="1598"/>
                    </a:cubicBezTo>
                    <a:cubicBezTo>
                      <a:pt x="6213" y="2131"/>
                      <a:pt x="4616" y="4261"/>
                      <a:pt x="4616" y="4261"/>
                    </a:cubicBezTo>
                    <a:cubicBezTo>
                      <a:pt x="4616" y="4261"/>
                      <a:pt x="3550" y="2930"/>
                      <a:pt x="3195" y="2397"/>
                    </a:cubicBezTo>
                    <a:cubicBezTo>
                      <a:pt x="2840" y="1865"/>
                      <a:pt x="888" y="1"/>
                      <a:pt x="88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/>
              <p:cNvSpPr/>
              <p:nvPr/>
            </p:nvSpPr>
            <p:spPr>
              <a:xfrm>
                <a:off x="532575" y="1881825"/>
                <a:ext cx="124275" cy="3240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2960" extrusionOk="0">
                    <a:moveTo>
                      <a:pt x="3905" y="1"/>
                    </a:moveTo>
                    <a:lnTo>
                      <a:pt x="0" y="6480"/>
                    </a:lnTo>
                    <a:cubicBezTo>
                      <a:pt x="0" y="6480"/>
                      <a:pt x="888" y="8344"/>
                      <a:pt x="1864" y="9942"/>
                    </a:cubicBezTo>
                    <a:cubicBezTo>
                      <a:pt x="2752" y="11539"/>
                      <a:pt x="3018" y="12959"/>
                      <a:pt x="3018" y="12959"/>
                    </a:cubicBezTo>
                    <a:cubicBezTo>
                      <a:pt x="3018" y="12959"/>
                      <a:pt x="3373" y="12160"/>
                      <a:pt x="3994" y="10740"/>
                    </a:cubicBezTo>
                    <a:cubicBezTo>
                      <a:pt x="4615" y="9231"/>
                      <a:pt x="4970" y="8699"/>
                      <a:pt x="4970" y="5593"/>
                    </a:cubicBezTo>
                    <a:cubicBezTo>
                      <a:pt x="4970" y="1776"/>
                      <a:pt x="3905" y="1"/>
                      <a:pt x="3905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9"/>
              <p:cNvSpPr/>
              <p:nvPr/>
            </p:nvSpPr>
            <p:spPr>
              <a:xfrm>
                <a:off x="539225" y="3204275"/>
                <a:ext cx="141025" cy="18390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7356" extrusionOk="0">
                    <a:moveTo>
                      <a:pt x="3639" y="1"/>
                    </a:moveTo>
                    <a:cubicBezTo>
                      <a:pt x="2752" y="1"/>
                      <a:pt x="1776" y="90"/>
                      <a:pt x="888" y="178"/>
                    </a:cubicBezTo>
                    <a:cubicBezTo>
                      <a:pt x="888" y="800"/>
                      <a:pt x="799" y="1421"/>
                      <a:pt x="622" y="1865"/>
                    </a:cubicBezTo>
                    <a:cubicBezTo>
                      <a:pt x="0" y="4172"/>
                      <a:pt x="0" y="4616"/>
                      <a:pt x="622" y="4971"/>
                    </a:cubicBezTo>
                    <a:cubicBezTo>
                      <a:pt x="1243" y="5326"/>
                      <a:pt x="2042" y="5859"/>
                      <a:pt x="3196" y="6924"/>
                    </a:cubicBezTo>
                    <a:cubicBezTo>
                      <a:pt x="3505" y="7233"/>
                      <a:pt x="3852" y="7355"/>
                      <a:pt x="4178" y="7355"/>
                    </a:cubicBezTo>
                    <a:cubicBezTo>
                      <a:pt x="4973" y="7355"/>
                      <a:pt x="5640" y="6629"/>
                      <a:pt x="5326" y="6125"/>
                    </a:cubicBezTo>
                    <a:cubicBezTo>
                      <a:pt x="4882" y="5326"/>
                      <a:pt x="3551" y="3462"/>
                      <a:pt x="3551" y="1332"/>
                    </a:cubicBezTo>
                    <a:cubicBezTo>
                      <a:pt x="3551" y="977"/>
                      <a:pt x="3639" y="533"/>
                      <a:pt x="3639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9"/>
              <p:cNvSpPr/>
              <p:nvPr/>
            </p:nvSpPr>
            <p:spPr>
              <a:xfrm>
                <a:off x="330650" y="3326325"/>
                <a:ext cx="147700" cy="159425"/>
              </a:xfrm>
              <a:custGeom>
                <a:avLst/>
                <a:gdLst/>
                <a:ahLst/>
                <a:cxnLst/>
                <a:rect l="l" t="t" r="r" b="b"/>
                <a:pathLst>
                  <a:path w="5908" h="6377" extrusionOk="0">
                    <a:moveTo>
                      <a:pt x="3817" y="0"/>
                    </a:moveTo>
                    <a:cubicBezTo>
                      <a:pt x="3268" y="110"/>
                      <a:pt x="2686" y="186"/>
                      <a:pt x="2112" y="186"/>
                    </a:cubicBezTo>
                    <a:cubicBezTo>
                      <a:pt x="1757" y="186"/>
                      <a:pt x="1405" y="157"/>
                      <a:pt x="1066" y="89"/>
                    </a:cubicBezTo>
                    <a:cubicBezTo>
                      <a:pt x="977" y="355"/>
                      <a:pt x="622" y="1598"/>
                      <a:pt x="533" y="1864"/>
                    </a:cubicBezTo>
                    <a:cubicBezTo>
                      <a:pt x="0" y="3462"/>
                      <a:pt x="888" y="3906"/>
                      <a:pt x="1509" y="4261"/>
                    </a:cubicBezTo>
                    <a:cubicBezTo>
                      <a:pt x="2131" y="4616"/>
                      <a:pt x="2219" y="4793"/>
                      <a:pt x="3373" y="5947"/>
                    </a:cubicBezTo>
                    <a:cubicBezTo>
                      <a:pt x="3706" y="6254"/>
                      <a:pt x="4068" y="6376"/>
                      <a:pt x="4404" y="6376"/>
                    </a:cubicBezTo>
                    <a:cubicBezTo>
                      <a:pt x="5234" y="6376"/>
                      <a:pt x="5908" y="5628"/>
                      <a:pt x="5592" y="5059"/>
                    </a:cubicBezTo>
                    <a:cubicBezTo>
                      <a:pt x="5059" y="4349"/>
                      <a:pt x="3817" y="2397"/>
                      <a:pt x="3817" y="355"/>
                    </a:cubicBezTo>
                    <a:cubicBezTo>
                      <a:pt x="3817" y="267"/>
                      <a:pt x="3817" y="89"/>
                      <a:pt x="3817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/>
              <p:cNvSpPr/>
              <p:nvPr/>
            </p:nvSpPr>
            <p:spPr>
              <a:xfrm>
                <a:off x="528125" y="3277500"/>
                <a:ext cx="209075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8363" h="6814" extrusionOk="0">
                    <a:moveTo>
                      <a:pt x="799" y="1"/>
                    </a:moveTo>
                    <a:cubicBezTo>
                      <a:pt x="799" y="1"/>
                      <a:pt x="1" y="622"/>
                      <a:pt x="89" y="1687"/>
                    </a:cubicBezTo>
                    <a:cubicBezTo>
                      <a:pt x="267" y="2841"/>
                      <a:pt x="1243" y="3373"/>
                      <a:pt x="2131" y="4261"/>
                    </a:cubicBezTo>
                    <a:cubicBezTo>
                      <a:pt x="2841" y="4882"/>
                      <a:pt x="3196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7" y="6813"/>
                      <a:pt x="8362" y="5873"/>
                      <a:pt x="8166" y="5415"/>
                    </a:cubicBezTo>
                    <a:cubicBezTo>
                      <a:pt x="7989" y="4705"/>
                      <a:pt x="7456" y="4438"/>
                      <a:pt x="6480" y="3285"/>
                    </a:cubicBezTo>
                    <a:cubicBezTo>
                      <a:pt x="5592" y="2308"/>
                      <a:pt x="4527" y="711"/>
                      <a:pt x="4527" y="711"/>
                    </a:cubicBezTo>
                    <a:cubicBezTo>
                      <a:pt x="4527" y="711"/>
                      <a:pt x="3564" y="1553"/>
                      <a:pt x="2728" y="1553"/>
                    </a:cubicBezTo>
                    <a:cubicBezTo>
                      <a:pt x="2549" y="1553"/>
                      <a:pt x="2376" y="1515"/>
                      <a:pt x="2220" y="1421"/>
                    </a:cubicBezTo>
                    <a:cubicBezTo>
                      <a:pt x="977" y="711"/>
                      <a:pt x="799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/>
              <p:cNvSpPr/>
              <p:nvPr/>
            </p:nvSpPr>
            <p:spPr>
              <a:xfrm>
                <a:off x="514825" y="3308575"/>
                <a:ext cx="2219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8876" h="5727" extrusionOk="0">
                    <a:moveTo>
                      <a:pt x="621" y="0"/>
                    </a:moveTo>
                    <a:cubicBezTo>
                      <a:pt x="621" y="0"/>
                      <a:pt x="0" y="1598"/>
                      <a:pt x="888" y="2130"/>
                    </a:cubicBezTo>
                    <a:cubicBezTo>
                      <a:pt x="2130" y="2840"/>
                      <a:pt x="3994" y="4261"/>
                      <a:pt x="4527" y="4527"/>
                    </a:cubicBezTo>
                    <a:cubicBezTo>
                      <a:pt x="4852" y="4722"/>
                      <a:pt x="6177" y="5727"/>
                      <a:pt x="7351" y="5727"/>
                    </a:cubicBezTo>
                    <a:cubicBezTo>
                      <a:pt x="7780" y="5727"/>
                      <a:pt x="8188" y="5593"/>
                      <a:pt x="8521" y="5237"/>
                    </a:cubicBezTo>
                    <a:cubicBezTo>
                      <a:pt x="8876" y="4971"/>
                      <a:pt x="8876" y="4704"/>
                      <a:pt x="8698" y="4172"/>
                    </a:cubicBezTo>
                    <a:lnTo>
                      <a:pt x="8698" y="4172"/>
                    </a:lnTo>
                    <a:cubicBezTo>
                      <a:pt x="8698" y="4172"/>
                      <a:pt x="7367" y="4971"/>
                      <a:pt x="7189" y="5059"/>
                    </a:cubicBezTo>
                    <a:cubicBezTo>
                      <a:pt x="6996" y="5149"/>
                      <a:pt x="6803" y="5188"/>
                      <a:pt x="6609" y="5188"/>
                    </a:cubicBezTo>
                    <a:cubicBezTo>
                      <a:pt x="5649" y="5188"/>
                      <a:pt x="4688" y="4215"/>
                      <a:pt x="3728" y="3550"/>
                    </a:cubicBezTo>
                    <a:cubicBezTo>
                      <a:pt x="2663" y="2752"/>
                      <a:pt x="1953" y="2042"/>
                      <a:pt x="1509" y="1243"/>
                    </a:cubicBezTo>
                    <a:cubicBezTo>
                      <a:pt x="1065" y="355"/>
                      <a:pt x="621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324000" y="3372925"/>
                <a:ext cx="209050" cy="17032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6813" extrusionOk="0">
                    <a:moveTo>
                      <a:pt x="799" y="0"/>
                    </a:moveTo>
                    <a:cubicBezTo>
                      <a:pt x="799" y="0"/>
                      <a:pt x="0" y="621"/>
                      <a:pt x="89" y="1687"/>
                    </a:cubicBezTo>
                    <a:cubicBezTo>
                      <a:pt x="266" y="2840"/>
                      <a:pt x="1243" y="3373"/>
                      <a:pt x="2130" y="4260"/>
                    </a:cubicBezTo>
                    <a:cubicBezTo>
                      <a:pt x="2840" y="4882"/>
                      <a:pt x="3195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6" y="6813"/>
                      <a:pt x="8362" y="5872"/>
                      <a:pt x="8166" y="5414"/>
                    </a:cubicBezTo>
                    <a:cubicBezTo>
                      <a:pt x="7988" y="4704"/>
                      <a:pt x="7456" y="4438"/>
                      <a:pt x="6479" y="3284"/>
                    </a:cubicBezTo>
                    <a:cubicBezTo>
                      <a:pt x="5592" y="2308"/>
                      <a:pt x="4527" y="799"/>
                      <a:pt x="4527" y="799"/>
                    </a:cubicBezTo>
                    <a:cubicBezTo>
                      <a:pt x="4527" y="799"/>
                      <a:pt x="3589" y="1561"/>
                      <a:pt x="2762" y="1561"/>
                    </a:cubicBezTo>
                    <a:cubicBezTo>
                      <a:pt x="2571" y="1561"/>
                      <a:pt x="2385" y="1520"/>
                      <a:pt x="2219" y="1420"/>
                    </a:cubicBezTo>
                    <a:cubicBezTo>
                      <a:pt x="977" y="710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310675" y="3403975"/>
                <a:ext cx="2219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5742" extrusionOk="0">
                    <a:moveTo>
                      <a:pt x="622" y="1"/>
                    </a:moveTo>
                    <a:cubicBezTo>
                      <a:pt x="622" y="1"/>
                      <a:pt x="1" y="1598"/>
                      <a:pt x="888" y="2131"/>
                    </a:cubicBezTo>
                    <a:cubicBezTo>
                      <a:pt x="2131" y="2841"/>
                      <a:pt x="3995" y="4261"/>
                      <a:pt x="4527" y="4527"/>
                    </a:cubicBezTo>
                    <a:cubicBezTo>
                      <a:pt x="4849" y="4785"/>
                      <a:pt x="6150" y="5741"/>
                      <a:pt x="7315" y="5741"/>
                    </a:cubicBezTo>
                    <a:cubicBezTo>
                      <a:pt x="7757" y="5741"/>
                      <a:pt x="8179" y="5604"/>
                      <a:pt x="8521" y="5237"/>
                    </a:cubicBezTo>
                    <a:cubicBezTo>
                      <a:pt x="8876" y="4971"/>
                      <a:pt x="8876" y="4705"/>
                      <a:pt x="8699" y="4172"/>
                    </a:cubicBezTo>
                    <a:lnTo>
                      <a:pt x="8699" y="4172"/>
                    </a:lnTo>
                    <a:cubicBezTo>
                      <a:pt x="8699" y="4172"/>
                      <a:pt x="7367" y="4971"/>
                      <a:pt x="7190" y="5060"/>
                    </a:cubicBezTo>
                    <a:cubicBezTo>
                      <a:pt x="6996" y="5149"/>
                      <a:pt x="6803" y="5188"/>
                      <a:pt x="6610" y="5188"/>
                    </a:cubicBezTo>
                    <a:cubicBezTo>
                      <a:pt x="5649" y="5188"/>
                      <a:pt x="4689" y="4216"/>
                      <a:pt x="3728" y="3551"/>
                    </a:cubicBezTo>
                    <a:cubicBezTo>
                      <a:pt x="2663" y="2841"/>
                      <a:pt x="1953" y="2042"/>
                      <a:pt x="1510" y="1243"/>
                    </a:cubicBezTo>
                    <a:cubicBezTo>
                      <a:pt x="1066" y="356"/>
                      <a:pt x="62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/>
              <p:cNvSpPr/>
              <p:nvPr/>
            </p:nvSpPr>
            <p:spPr>
              <a:xfrm>
                <a:off x="317325" y="2538625"/>
                <a:ext cx="343950" cy="85217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34087" extrusionOk="0">
                    <a:moveTo>
                      <a:pt x="1865" y="0"/>
                    </a:moveTo>
                    <a:cubicBezTo>
                      <a:pt x="1865" y="0"/>
                      <a:pt x="1332" y="5592"/>
                      <a:pt x="1332" y="8521"/>
                    </a:cubicBezTo>
                    <a:cubicBezTo>
                      <a:pt x="1421" y="11450"/>
                      <a:pt x="1" y="32751"/>
                      <a:pt x="1" y="32751"/>
                    </a:cubicBezTo>
                    <a:cubicBezTo>
                      <a:pt x="1" y="32751"/>
                      <a:pt x="1670" y="34086"/>
                      <a:pt x="2985" y="34086"/>
                    </a:cubicBezTo>
                    <a:cubicBezTo>
                      <a:pt x="3026" y="34086"/>
                      <a:pt x="3067" y="34085"/>
                      <a:pt x="3107" y="34082"/>
                    </a:cubicBezTo>
                    <a:cubicBezTo>
                      <a:pt x="4439" y="34082"/>
                      <a:pt x="5770" y="33283"/>
                      <a:pt x="5770" y="33283"/>
                    </a:cubicBezTo>
                    <a:cubicBezTo>
                      <a:pt x="5770" y="33283"/>
                      <a:pt x="6480" y="22012"/>
                      <a:pt x="6835" y="18994"/>
                    </a:cubicBezTo>
                    <a:cubicBezTo>
                      <a:pt x="7190" y="16331"/>
                      <a:pt x="7634" y="7278"/>
                      <a:pt x="7634" y="7278"/>
                    </a:cubicBezTo>
                    <a:cubicBezTo>
                      <a:pt x="7634" y="7278"/>
                      <a:pt x="8166" y="13669"/>
                      <a:pt x="8255" y="15621"/>
                    </a:cubicBezTo>
                    <a:cubicBezTo>
                      <a:pt x="8255" y="18550"/>
                      <a:pt x="8788" y="29289"/>
                      <a:pt x="8788" y="29289"/>
                    </a:cubicBezTo>
                    <a:cubicBezTo>
                      <a:pt x="8788" y="29289"/>
                      <a:pt x="9143" y="30532"/>
                      <a:pt x="10563" y="30532"/>
                    </a:cubicBezTo>
                    <a:cubicBezTo>
                      <a:pt x="11983" y="30532"/>
                      <a:pt x="13314" y="29733"/>
                      <a:pt x="13314" y="29733"/>
                    </a:cubicBezTo>
                    <a:cubicBezTo>
                      <a:pt x="13314" y="29733"/>
                      <a:pt x="13580" y="17130"/>
                      <a:pt x="13669" y="15710"/>
                    </a:cubicBezTo>
                    <a:cubicBezTo>
                      <a:pt x="13758" y="14290"/>
                      <a:pt x="13580" y="12160"/>
                      <a:pt x="13580" y="8521"/>
                    </a:cubicBezTo>
                    <a:cubicBezTo>
                      <a:pt x="13580" y="6036"/>
                      <a:pt x="12782" y="0"/>
                      <a:pt x="12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537000" y="2057500"/>
                <a:ext cx="14425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731" extrusionOk="0">
                    <a:moveTo>
                      <a:pt x="1157" y="0"/>
                    </a:moveTo>
                    <a:cubicBezTo>
                      <a:pt x="432" y="0"/>
                      <a:pt x="1" y="252"/>
                      <a:pt x="1" y="252"/>
                    </a:cubicBezTo>
                    <a:lnTo>
                      <a:pt x="3285" y="6731"/>
                    </a:lnTo>
                    <a:cubicBezTo>
                      <a:pt x="3462" y="6553"/>
                      <a:pt x="3728" y="6465"/>
                      <a:pt x="3906" y="6287"/>
                    </a:cubicBezTo>
                    <a:cubicBezTo>
                      <a:pt x="4527" y="5843"/>
                      <a:pt x="5503" y="5222"/>
                      <a:pt x="5770" y="4335"/>
                    </a:cubicBezTo>
                    <a:cubicBezTo>
                      <a:pt x="4705" y="2648"/>
                      <a:pt x="3462" y="696"/>
                      <a:pt x="2663" y="341"/>
                    </a:cubicBezTo>
                    <a:cubicBezTo>
                      <a:pt x="2082" y="82"/>
                      <a:pt x="1572" y="0"/>
                      <a:pt x="1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335075" y="2041600"/>
                <a:ext cx="324000" cy="63442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25377" extrusionOk="0">
                    <a:moveTo>
                      <a:pt x="8521" y="0"/>
                    </a:moveTo>
                    <a:cubicBezTo>
                      <a:pt x="8166" y="89"/>
                      <a:pt x="7989" y="89"/>
                      <a:pt x="7989" y="89"/>
                    </a:cubicBezTo>
                    <a:cubicBezTo>
                      <a:pt x="7989" y="89"/>
                      <a:pt x="7634" y="1687"/>
                      <a:pt x="7811" y="2219"/>
                    </a:cubicBezTo>
                    <a:cubicBezTo>
                      <a:pt x="8433" y="3994"/>
                      <a:pt x="8610" y="5592"/>
                      <a:pt x="8610" y="5769"/>
                    </a:cubicBezTo>
                    <a:cubicBezTo>
                      <a:pt x="8521" y="5681"/>
                      <a:pt x="7456" y="4438"/>
                      <a:pt x="6835" y="3994"/>
                    </a:cubicBezTo>
                    <a:cubicBezTo>
                      <a:pt x="6214" y="3462"/>
                      <a:pt x="4439" y="2042"/>
                      <a:pt x="4439" y="2042"/>
                    </a:cubicBezTo>
                    <a:cubicBezTo>
                      <a:pt x="4439" y="2042"/>
                      <a:pt x="1155" y="4261"/>
                      <a:pt x="889" y="5326"/>
                    </a:cubicBezTo>
                    <a:cubicBezTo>
                      <a:pt x="1" y="8876"/>
                      <a:pt x="1510" y="13136"/>
                      <a:pt x="1510" y="13136"/>
                    </a:cubicBezTo>
                    <a:cubicBezTo>
                      <a:pt x="1599" y="15000"/>
                      <a:pt x="622" y="22722"/>
                      <a:pt x="622" y="22722"/>
                    </a:cubicBezTo>
                    <a:cubicBezTo>
                      <a:pt x="622" y="22722"/>
                      <a:pt x="1788" y="25377"/>
                      <a:pt x="4783" y="25377"/>
                    </a:cubicBezTo>
                    <a:cubicBezTo>
                      <a:pt x="5294" y="25377"/>
                      <a:pt x="5859" y="25299"/>
                      <a:pt x="6480" y="25118"/>
                    </a:cubicBezTo>
                    <a:cubicBezTo>
                      <a:pt x="9675" y="24142"/>
                      <a:pt x="12959" y="21479"/>
                      <a:pt x="12959" y="21479"/>
                    </a:cubicBezTo>
                    <a:cubicBezTo>
                      <a:pt x="12959" y="21479"/>
                      <a:pt x="12870" y="12337"/>
                      <a:pt x="12959" y="7633"/>
                    </a:cubicBezTo>
                    <a:cubicBezTo>
                      <a:pt x="12959" y="5503"/>
                      <a:pt x="11362" y="3551"/>
                      <a:pt x="10829" y="2929"/>
                    </a:cubicBezTo>
                    <a:cubicBezTo>
                      <a:pt x="10208" y="2219"/>
                      <a:pt x="9143" y="622"/>
                      <a:pt x="85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439375" y="1950625"/>
                <a:ext cx="139800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10474" extrusionOk="0">
                    <a:moveTo>
                      <a:pt x="710" y="0"/>
                    </a:moveTo>
                    <a:lnTo>
                      <a:pt x="710" y="3817"/>
                    </a:lnTo>
                    <a:cubicBezTo>
                      <a:pt x="710" y="5237"/>
                      <a:pt x="0" y="5858"/>
                      <a:pt x="0" y="5858"/>
                    </a:cubicBezTo>
                    <a:cubicBezTo>
                      <a:pt x="0" y="5858"/>
                      <a:pt x="1864" y="7190"/>
                      <a:pt x="2486" y="7811"/>
                    </a:cubicBezTo>
                    <a:cubicBezTo>
                      <a:pt x="3018" y="8343"/>
                      <a:pt x="4793" y="10118"/>
                      <a:pt x="5414" y="10473"/>
                    </a:cubicBezTo>
                    <a:cubicBezTo>
                      <a:pt x="5592" y="9320"/>
                      <a:pt x="4793" y="6834"/>
                      <a:pt x="4527" y="6391"/>
                    </a:cubicBezTo>
                    <a:cubicBezTo>
                      <a:pt x="4172" y="5414"/>
                      <a:pt x="3994" y="3994"/>
                      <a:pt x="3994" y="3994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417175" y="2054900"/>
                <a:ext cx="177550" cy="1886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7546" extrusionOk="0">
                    <a:moveTo>
                      <a:pt x="4616" y="1"/>
                    </a:moveTo>
                    <a:cubicBezTo>
                      <a:pt x="4616" y="1"/>
                      <a:pt x="4971" y="1687"/>
                      <a:pt x="5237" y="2841"/>
                    </a:cubicBezTo>
                    <a:cubicBezTo>
                      <a:pt x="5681" y="4261"/>
                      <a:pt x="6036" y="5770"/>
                      <a:pt x="6036" y="5770"/>
                    </a:cubicBezTo>
                    <a:cubicBezTo>
                      <a:pt x="6036" y="5770"/>
                      <a:pt x="4172" y="3906"/>
                      <a:pt x="3551" y="3462"/>
                    </a:cubicBezTo>
                    <a:cubicBezTo>
                      <a:pt x="2397" y="2486"/>
                      <a:pt x="888" y="1687"/>
                      <a:pt x="888" y="1687"/>
                    </a:cubicBezTo>
                    <a:lnTo>
                      <a:pt x="1" y="2397"/>
                    </a:lnTo>
                    <a:cubicBezTo>
                      <a:pt x="1" y="2397"/>
                      <a:pt x="1598" y="3551"/>
                      <a:pt x="2930" y="4527"/>
                    </a:cubicBezTo>
                    <a:cubicBezTo>
                      <a:pt x="3906" y="5237"/>
                      <a:pt x="6835" y="7545"/>
                      <a:pt x="6835" y="7545"/>
                    </a:cubicBezTo>
                    <a:cubicBezTo>
                      <a:pt x="6835" y="7545"/>
                      <a:pt x="7101" y="5859"/>
                      <a:pt x="6835" y="4350"/>
                    </a:cubicBezTo>
                    <a:cubicBezTo>
                      <a:pt x="6391" y="2575"/>
                      <a:pt x="5592" y="445"/>
                      <a:pt x="5592" y="445"/>
                    </a:cubicBezTo>
                    <a:lnTo>
                      <a:pt x="4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457125" y="2219100"/>
                <a:ext cx="799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043" extrusionOk="0">
                    <a:moveTo>
                      <a:pt x="2841" y="1"/>
                    </a:moveTo>
                    <a:lnTo>
                      <a:pt x="0" y="1332"/>
                    </a:lnTo>
                    <a:lnTo>
                      <a:pt x="267" y="2042"/>
                    </a:lnTo>
                    <a:lnTo>
                      <a:pt x="3196" y="711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304025" y="2284175"/>
                <a:ext cx="204150" cy="255603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10342" extrusionOk="0">
                    <a:moveTo>
                      <a:pt x="533" y="1"/>
                    </a:moveTo>
                    <a:cubicBezTo>
                      <a:pt x="533" y="1"/>
                      <a:pt x="0" y="4527"/>
                      <a:pt x="0" y="6125"/>
                    </a:cubicBezTo>
                    <a:cubicBezTo>
                      <a:pt x="0" y="7723"/>
                      <a:pt x="444" y="8610"/>
                      <a:pt x="533" y="9143"/>
                    </a:cubicBezTo>
                    <a:cubicBezTo>
                      <a:pt x="611" y="9534"/>
                      <a:pt x="1036" y="10342"/>
                      <a:pt x="1990" y="10342"/>
                    </a:cubicBezTo>
                    <a:cubicBezTo>
                      <a:pt x="2116" y="10342"/>
                      <a:pt x="2252" y="10328"/>
                      <a:pt x="2397" y="10296"/>
                    </a:cubicBezTo>
                    <a:cubicBezTo>
                      <a:pt x="3196" y="10119"/>
                      <a:pt x="6124" y="8699"/>
                      <a:pt x="8166" y="7723"/>
                    </a:cubicBezTo>
                    <a:cubicBezTo>
                      <a:pt x="8166" y="6835"/>
                      <a:pt x="7900" y="5770"/>
                      <a:pt x="7278" y="5415"/>
                    </a:cubicBezTo>
                    <a:cubicBezTo>
                      <a:pt x="5681" y="5859"/>
                      <a:pt x="3462" y="6569"/>
                      <a:pt x="3462" y="6569"/>
                    </a:cubicBezTo>
                    <a:cubicBezTo>
                      <a:pt x="3462" y="6569"/>
                      <a:pt x="4083" y="3729"/>
                      <a:pt x="3906" y="1243"/>
                    </a:cubicBezTo>
                    <a:cubicBezTo>
                      <a:pt x="3906" y="356"/>
                      <a:pt x="533" y="1"/>
                      <a:pt x="533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474875" y="2347203"/>
                <a:ext cx="213034" cy="133753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5294" extrusionOk="0">
                    <a:moveTo>
                      <a:pt x="4919" y="0"/>
                    </a:moveTo>
                    <a:cubicBezTo>
                      <a:pt x="4608" y="0"/>
                      <a:pt x="4067" y="606"/>
                      <a:pt x="3462" y="1211"/>
                    </a:cubicBezTo>
                    <a:cubicBezTo>
                      <a:pt x="2840" y="2010"/>
                      <a:pt x="0" y="2897"/>
                      <a:pt x="0" y="2897"/>
                    </a:cubicBezTo>
                    <a:cubicBezTo>
                      <a:pt x="0" y="2897"/>
                      <a:pt x="267" y="3252"/>
                      <a:pt x="444" y="3519"/>
                    </a:cubicBezTo>
                    <a:cubicBezTo>
                      <a:pt x="1065" y="4584"/>
                      <a:pt x="799" y="5294"/>
                      <a:pt x="799" y="5294"/>
                    </a:cubicBezTo>
                    <a:cubicBezTo>
                      <a:pt x="799" y="5294"/>
                      <a:pt x="2663" y="4317"/>
                      <a:pt x="2929" y="4229"/>
                    </a:cubicBezTo>
                    <a:cubicBezTo>
                      <a:pt x="3728" y="3874"/>
                      <a:pt x="4438" y="3962"/>
                      <a:pt x="5592" y="3874"/>
                    </a:cubicBezTo>
                    <a:cubicBezTo>
                      <a:pt x="7012" y="3696"/>
                      <a:pt x="7722" y="3519"/>
                      <a:pt x="8077" y="2454"/>
                    </a:cubicBezTo>
                    <a:cubicBezTo>
                      <a:pt x="8432" y="1477"/>
                      <a:pt x="7811" y="1477"/>
                      <a:pt x="6923" y="1300"/>
                    </a:cubicBezTo>
                    <a:cubicBezTo>
                      <a:pt x="6785" y="1269"/>
                      <a:pt x="6642" y="1257"/>
                      <a:pt x="6497" y="1257"/>
                    </a:cubicBezTo>
                    <a:cubicBezTo>
                      <a:pt x="5948" y="1257"/>
                      <a:pt x="5375" y="1431"/>
                      <a:pt x="4978" y="1431"/>
                    </a:cubicBezTo>
                    <a:cubicBezTo>
                      <a:pt x="4873" y="1431"/>
                      <a:pt x="4781" y="1419"/>
                      <a:pt x="4704" y="1389"/>
                    </a:cubicBezTo>
                    <a:cubicBezTo>
                      <a:pt x="4438" y="1211"/>
                      <a:pt x="5237" y="412"/>
                      <a:pt x="5059" y="57"/>
                    </a:cubicBezTo>
                    <a:cubicBezTo>
                      <a:pt x="5020" y="18"/>
                      <a:pt x="497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304025" y="2136200"/>
                <a:ext cx="144250" cy="2008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8035" extrusionOk="0">
                    <a:moveTo>
                      <a:pt x="3450" y="0"/>
                    </a:moveTo>
                    <a:cubicBezTo>
                      <a:pt x="3391" y="0"/>
                      <a:pt x="3336" y="11"/>
                      <a:pt x="3284" y="33"/>
                    </a:cubicBezTo>
                    <a:cubicBezTo>
                      <a:pt x="2397" y="388"/>
                      <a:pt x="1420" y="920"/>
                      <a:pt x="710" y="3050"/>
                    </a:cubicBezTo>
                    <a:cubicBezTo>
                      <a:pt x="444" y="3849"/>
                      <a:pt x="178" y="5624"/>
                      <a:pt x="0" y="6423"/>
                    </a:cubicBezTo>
                    <a:cubicBezTo>
                      <a:pt x="267" y="7311"/>
                      <a:pt x="1065" y="7932"/>
                      <a:pt x="2308" y="7932"/>
                    </a:cubicBezTo>
                    <a:cubicBezTo>
                      <a:pt x="2769" y="7983"/>
                      <a:pt x="3142" y="8034"/>
                      <a:pt x="3528" y="8034"/>
                    </a:cubicBezTo>
                    <a:cubicBezTo>
                      <a:pt x="3810" y="8034"/>
                      <a:pt x="4101" y="8007"/>
                      <a:pt x="4438" y="7932"/>
                    </a:cubicBezTo>
                    <a:cubicBezTo>
                      <a:pt x="5059" y="5624"/>
                      <a:pt x="5769" y="3139"/>
                      <a:pt x="5414" y="2252"/>
                    </a:cubicBezTo>
                    <a:cubicBezTo>
                      <a:pt x="5089" y="1275"/>
                      <a:pt x="4092" y="0"/>
                      <a:pt x="3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441600" y="1856300"/>
                <a:ext cx="202050" cy="225125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9005" extrusionOk="0">
                    <a:moveTo>
                      <a:pt x="3931" y="1"/>
                    </a:moveTo>
                    <a:cubicBezTo>
                      <a:pt x="3124" y="1"/>
                      <a:pt x="2360" y="277"/>
                      <a:pt x="1864" y="667"/>
                    </a:cubicBezTo>
                    <a:cubicBezTo>
                      <a:pt x="888" y="1377"/>
                      <a:pt x="0" y="3685"/>
                      <a:pt x="621" y="5548"/>
                    </a:cubicBezTo>
                    <a:cubicBezTo>
                      <a:pt x="1154" y="7235"/>
                      <a:pt x="2929" y="8566"/>
                      <a:pt x="3817" y="8921"/>
                    </a:cubicBezTo>
                    <a:cubicBezTo>
                      <a:pt x="3936" y="8977"/>
                      <a:pt x="4064" y="9004"/>
                      <a:pt x="4197" y="9004"/>
                    </a:cubicBezTo>
                    <a:cubicBezTo>
                      <a:pt x="5751" y="9004"/>
                      <a:pt x="8081" y="5384"/>
                      <a:pt x="7101" y="2442"/>
                    </a:cubicBezTo>
                    <a:cubicBezTo>
                      <a:pt x="6460" y="628"/>
                      <a:pt x="5147" y="1"/>
                      <a:pt x="39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412750" y="1829100"/>
                <a:ext cx="226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7169" extrusionOk="0">
                    <a:moveTo>
                      <a:pt x="5268" y="1"/>
                    </a:moveTo>
                    <a:cubicBezTo>
                      <a:pt x="4634" y="1"/>
                      <a:pt x="3962" y="136"/>
                      <a:pt x="3284" y="424"/>
                    </a:cubicBezTo>
                    <a:cubicBezTo>
                      <a:pt x="0" y="1755"/>
                      <a:pt x="1154" y="5039"/>
                      <a:pt x="1243" y="5571"/>
                    </a:cubicBezTo>
                    <a:cubicBezTo>
                      <a:pt x="1332" y="6193"/>
                      <a:pt x="1953" y="7169"/>
                      <a:pt x="1953" y="7169"/>
                    </a:cubicBezTo>
                    <a:cubicBezTo>
                      <a:pt x="1953" y="7169"/>
                      <a:pt x="2486" y="6548"/>
                      <a:pt x="3373" y="5483"/>
                    </a:cubicBezTo>
                    <a:cubicBezTo>
                      <a:pt x="3479" y="5488"/>
                      <a:pt x="3590" y="5490"/>
                      <a:pt x="3707" y="5490"/>
                    </a:cubicBezTo>
                    <a:cubicBezTo>
                      <a:pt x="5657" y="5490"/>
                      <a:pt x="9053" y="4806"/>
                      <a:pt x="9053" y="3885"/>
                    </a:cubicBezTo>
                    <a:cubicBezTo>
                      <a:pt x="9053" y="1497"/>
                      <a:pt x="7375" y="1"/>
                      <a:pt x="526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335075" y="1881450"/>
                <a:ext cx="221925" cy="430875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17235" extrusionOk="0">
                    <a:moveTo>
                      <a:pt x="4688" y="1"/>
                    </a:moveTo>
                    <a:cubicBezTo>
                      <a:pt x="4605" y="1"/>
                      <a:pt x="4522" y="6"/>
                      <a:pt x="4439" y="16"/>
                    </a:cubicBezTo>
                    <a:cubicBezTo>
                      <a:pt x="1" y="8004"/>
                      <a:pt x="3374" y="10312"/>
                      <a:pt x="4882" y="11909"/>
                    </a:cubicBezTo>
                    <a:cubicBezTo>
                      <a:pt x="7279" y="14483"/>
                      <a:pt x="7634" y="17234"/>
                      <a:pt x="7634" y="17234"/>
                    </a:cubicBezTo>
                    <a:cubicBezTo>
                      <a:pt x="7634" y="17234"/>
                      <a:pt x="8876" y="14483"/>
                      <a:pt x="8521" y="12885"/>
                    </a:cubicBezTo>
                    <a:cubicBezTo>
                      <a:pt x="7989" y="10223"/>
                      <a:pt x="6924" y="9690"/>
                      <a:pt x="6480" y="6850"/>
                    </a:cubicBezTo>
                    <a:cubicBezTo>
                      <a:pt x="5948" y="4010"/>
                      <a:pt x="7190" y="1259"/>
                      <a:pt x="7190" y="1259"/>
                    </a:cubicBezTo>
                    <a:cubicBezTo>
                      <a:pt x="7190" y="1259"/>
                      <a:pt x="6011" y="1"/>
                      <a:pt x="468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>
                <a:off x="980775" y="1726525"/>
                <a:ext cx="22225" cy="131580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2632" extrusionOk="0">
                    <a:moveTo>
                      <a:pt x="1" y="0"/>
                    </a:moveTo>
                    <a:lnTo>
                      <a:pt x="1" y="52632"/>
                    </a:lnTo>
                    <a:lnTo>
                      <a:pt x="888" y="5263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>
                <a:off x="854300" y="1646625"/>
                <a:ext cx="89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060" extrusionOk="0">
                    <a:moveTo>
                      <a:pt x="1" y="1"/>
                    </a:moveTo>
                    <a:lnTo>
                      <a:pt x="1" y="4882"/>
                    </a:lnTo>
                    <a:lnTo>
                      <a:pt x="356" y="5060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>
                <a:off x="798825" y="1968375"/>
                <a:ext cx="732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486" extrusionOk="0">
                    <a:moveTo>
                      <a:pt x="1" y="0"/>
                    </a:moveTo>
                    <a:lnTo>
                      <a:pt x="1" y="799"/>
                    </a:lnTo>
                    <a:lnTo>
                      <a:pt x="2930" y="2486"/>
                    </a:lnTo>
                    <a:lnTo>
                      <a:pt x="2930" y="16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>
                <a:off x="763325" y="1715400"/>
                <a:ext cx="148700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30" extrusionOk="0">
                    <a:moveTo>
                      <a:pt x="2837" y="1832"/>
                    </a:moveTo>
                    <a:cubicBezTo>
                      <a:pt x="2891" y="1832"/>
                      <a:pt x="2952" y="1843"/>
                      <a:pt x="3018" y="1865"/>
                    </a:cubicBezTo>
                    <a:cubicBezTo>
                      <a:pt x="3196" y="2043"/>
                      <a:pt x="3373" y="2309"/>
                      <a:pt x="3373" y="2664"/>
                    </a:cubicBezTo>
                    <a:cubicBezTo>
                      <a:pt x="3373" y="2864"/>
                      <a:pt x="3273" y="2964"/>
                      <a:pt x="3149" y="2964"/>
                    </a:cubicBezTo>
                    <a:cubicBezTo>
                      <a:pt x="3107" y="2964"/>
                      <a:pt x="3063" y="2952"/>
                      <a:pt x="3018" y="2930"/>
                    </a:cubicBezTo>
                    <a:cubicBezTo>
                      <a:pt x="2752" y="2753"/>
                      <a:pt x="2575" y="2487"/>
                      <a:pt x="2575" y="2131"/>
                    </a:cubicBezTo>
                    <a:cubicBezTo>
                      <a:pt x="2575" y="1932"/>
                      <a:pt x="2674" y="1832"/>
                      <a:pt x="2837" y="1832"/>
                    </a:cubicBezTo>
                    <a:close/>
                    <a:moveTo>
                      <a:pt x="866" y="1"/>
                    </a:moveTo>
                    <a:cubicBezTo>
                      <a:pt x="567" y="1"/>
                      <a:pt x="356" y="321"/>
                      <a:pt x="356" y="800"/>
                    </a:cubicBezTo>
                    <a:cubicBezTo>
                      <a:pt x="178" y="1776"/>
                      <a:pt x="1" y="2664"/>
                      <a:pt x="1" y="4883"/>
                    </a:cubicBezTo>
                    <a:cubicBezTo>
                      <a:pt x="1" y="6658"/>
                      <a:pt x="89" y="7723"/>
                      <a:pt x="356" y="8611"/>
                    </a:cubicBezTo>
                    <a:cubicBezTo>
                      <a:pt x="444" y="9054"/>
                      <a:pt x="711" y="9942"/>
                      <a:pt x="1154" y="10208"/>
                    </a:cubicBezTo>
                    <a:lnTo>
                      <a:pt x="4527" y="12161"/>
                    </a:lnTo>
                    <a:cubicBezTo>
                      <a:pt x="4719" y="12271"/>
                      <a:pt x="4929" y="12329"/>
                      <a:pt x="5126" y="12329"/>
                    </a:cubicBezTo>
                    <a:cubicBezTo>
                      <a:pt x="5566" y="12329"/>
                      <a:pt x="5947" y="12036"/>
                      <a:pt x="5947" y="11362"/>
                    </a:cubicBezTo>
                    <a:lnTo>
                      <a:pt x="5947" y="3995"/>
                    </a:lnTo>
                    <a:cubicBezTo>
                      <a:pt x="5947" y="3374"/>
                      <a:pt x="5592" y="2664"/>
                      <a:pt x="5148" y="2398"/>
                    </a:cubicBezTo>
                    <a:lnTo>
                      <a:pt x="1154" y="90"/>
                    </a:lnTo>
                    <a:cubicBezTo>
                      <a:pt x="1053" y="29"/>
                      <a:pt x="956" y="1"/>
                      <a:pt x="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>
                <a:off x="776650" y="1773950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38" y="0"/>
                    </a:moveTo>
                    <a:cubicBezTo>
                      <a:pt x="372" y="0"/>
                      <a:pt x="247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438" y="2186"/>
                      <a:pt x="4083" y="1920"/>
                    </a:cubicBezTo>
                    <a:lnTo>
                      <a:pt x="888" y="56"/>
                    </a:lnTo>
                    <a:cubicBezTo>
                      <a:pt x="793" y="18"/>
                      <a:pt x="710" y="0"/>
                      <a:pt x="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>
                <a:off x="774425" y="1828575"/>
                <a:ext cx="12205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832" extrusionOk="0">
                    <a:moveTo>
                      <a:pt x="89" y="1"/>
                    </a:moveTo>
                    <a:cubicBezTo>
                      <a:pt x="89" y="267"/>
                      <a:pt x="0" y="533"/>
                      <a:pt x="0" y="800"/>
                    </a:cubicBezTo>
                    <a:cubicBezTo>
                      <a:pt x="0" y="888"/>
                      <a:pt x="0" y="977"/>
                      <a:pt x="89" y="1066"/>
                    </a:cubicBezTo>
                    <a:cubicBezTo>
                      <a:pt x="89" y="2397"/>
                      <a:pt x="267" y="3817"/>
                      <a:pt x="267" y="3817"/>
                    </a:cubicBezTo>
                    <a:cubicBezTo>
                      <a:pt x="267" y="4350"/>
                      <a:pt x="533" y="4882"/>
                      <a:pt x="977" y="5060"/>
                    </a:cubicBezTo>
                    <a:lnTo>
                      <a:pt x="3728" y="6657"/>
                    </a:lnTo>
                    <a:cubicBezTo>
                      <a:pt x="3872" y="6773"/>
                      <a:pt x="4044" y="6832"/>
                      <a:pt x="4211" y="6832"/>
                    </a:cubicBezTo>
                    <a:cubicBezTo>
                      <a:pt x="4558" y="6832"/>
                      <a:pt x="4882" y="6576"/>
                      <a:pt x="4882" y="6036"/>
                    </a:cubicBezTo>
                    <a:lnTo>
                      <a:pt x="4882" y="3817"/>
                    </a:lnTo>
                    <a:lnTo>
                      <a:pt x="4882" y="2752"/>
                    </a:lnTo>
                    <a:cubicBezTo>
                      <a:pt x="4882" y="2752"/>
                      <a:pt x="3373" y="2397"/>
                      <a:pt x="1864" y="1510"/>
                    </a:cubicBezTo>
                    <a:cubicBezTo>
                      <a:pt x="533" y="800"/>
                      <a:pt x="89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>
                <a:off x="825450" y="1746750"/>
                <a:ext cx="24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11" extrusionOk="0">
                    <a:moveTo>
                      <a:pt x="168" y="0"/>
                    </a:moveTo>
                    <a:cubicBezTo>
                      <a:pt x="83" y="0"/>
                      <a:pt x="1" y="135"/>
                      <a:pt x="1" y="434"/>
                    </a:cubicBezTo>
                    <a:cubicBezTo>
                      <a:pt x="1" y="1055"/>
                      <a:pt x="90" y="1410"/>
                      <a:pt x="888" y="1410"/>
                    </a:cubicBezTo>
                    <a:cubicBezTo>
                      <a:pt x="977" y="1144"/>
                      <a:pt x="800" y="966"/>
                      <a:pt x="800" y="966"/>
                    </a:cubicBezTo>
                    <a:cubicBezTo>
                      <a:pt x="800" y="966"/>
                      <a:pt x="750" y="986"/>
                      <a:pt x="684" y="986"/>
                    </a:cubicBezTo>
                    <a:cubicBezTo>
                      <a:pt x="553" y="986"/>
                      <a:pt x="356" y="907"/>
                      <a:pt x="356" y="434"/>
                    </a:cubicBezTo>
                    <a:cubicBezTo>
                      <a:pt x="356" y="157"/>
                      <a:pt x="260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>
                <a:off x="1133875" y="1806400"/>
                <a:ext cx="8900" cy="1287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149" extrusionOk="0">
                    <a:moveTo>
                      <a:pt x="1" y="0"/>
                    </a:moveTo>
                    <a:lnTo>
                      <a:pt x="1" y="4882"/>
                    </a:lnTo>
                    <a:lnTo>
                      <a:pt x="356" y="5148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>
                <a:off x="1078400" y="2130350"/>
                <a:ext cx="754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2486" extrusionOk="0">
                    <a:moveTo>
                      <a:pt x="1" y="1"/>
                    </a:moveTo>
                    <a:lnTo>
                      <a:pt x="1" y="799"/>
                    </a:lnTo>
                    <a:lnTo>
                      <a:pt x="3018" y="2486"/>
                    </a:lnTo>
                    <a:lnTo>
                      <a:pt x="3018" y="16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>
                <a:off x="1045125" y="1877050"/>
                <a:ext cx="148700" cy="30857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43" extrusionOk="0">
                    <a:moveTo>
                      <a:pt x="2785" y="1807"/>
                    </a:moveTo>
                    <a:cubicBezTo>
                      <a:pt x="2830" y="1807"/>
                      <a:pt x="2880" y="1829"/>
                      <a:pt x="2929" y="1878"/>
                    </a:cubicBezTo>
                    <a:cubicBezTo>
                      <a:pt x="3196" y="1967"/>
                      <a:pt x="3373" y="2322"/>
                      <a:pt x="3373" y="2588"/>
                    </a:cubicBezTo>
                    <a:cubicBezTo>
                      <a:pt x="3373" y="2860"/>
                      <a:pt x="3270" y="2975"/>
                      <a:pt x="3102" y="2975"/>
                    </a:cubicBezTo>
                    <a:cubicBezTo>
                      <a:pt x="3050" y="2975"/>
                      <a:pt x="2992" y="2964"/>
                      <a:pt x="2929" y="2943"/>
                    </a:cubicBezTo>
                    <a:cubicBezTo>
                      <a:pt x="2752" y="2766"/>
                      <a:pt x="2574" y="2411"/>
                      <a:pt x="2574" y="2145"/>
                    </a:cubicBezTo>
                    <a:cubicBezTo>
                      <a:pt x="2574" y="1953"/>
                      <a:pt x="2667" y="1807"/>
                      <a:pt x="2785" y="1807"/>
                    </a:cubicBezTo>
                    <a:close/>
                    <a:moveTo>
                      <a:pt x="740" y="0"/>
                    </a:moveTo>
                    <a:cubicBezTo>
                      <a:pt x="460" y="0"/>
                      <a:pt x="267" y="266"/>
                      <a:pt x="267" y="725"/>
                    </a:cubicBezTo>
                    <a:cubicBezTo>
                      <a:pt x="178" y="1790"/>
                      <a:pt x="0" y="2588"/>
                      <a:pt x="0" y="4807"/>
                    </a:cubicBezTo>
                    <a:cubicBezTo>
                      <a:pt x="0" y="6671"/>
                      <a:pt x="89" y="7647"/>
                      <a:pt x="267" y="8624"/>
                    </a:cubicBezTo>
                    <a:cubicBezTo>
                      <a:pt x="355" y="9067"/>
                      <a:pt x="622" y="9955"/>
                      <a:pt x="1066" y="10221"/>
                    </a:cubicBezTo>
                    <a:lnTo>
                      <a:pt x="4527" y="12174"/>
                    </a:lnTo>
                    <a:cubicBezTo>
                      <a:pt x="4692" y="12284"/>
                      <a:pt x="4890" y="12343"/>
                      <a:pt x="5086" y="12343"/>
                    </a:cubicBezTo>
                    <a:cubicBezTo>
                      <a:pt x="5524" y="12343"/>
                      <a:pt x="5947" y="12049"/>
                      <a:pt x="5947" y="11375"/>
                    </a:cubicBezTo>
                    <a:lnTo>
                      <a:pt x="5947" y="4008"/>
                    </a:lnTo>
                    <a:cubicBezTo>
                      <a:pt x="5947" y="3387"/>
                      <a:pt x="5503" y="2677"/>
                      <a:pt x="5059" y="2411"/>
                    </a:cubicBezTo>
                    <a:lnTo>
                      <a:pt x="1066" y="103"/>
                    </a:lnTo>
                    <a:cubicBezTo>
                      <a:pt x="950" y="34"/>
                      <a:pt x="840" y="0"/>
                      <a:pt x="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>
                <a:off x="1056225" y="1935925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73" y="0"/>
                    </a:moveTo>
                    <a:cubicBezTo>
                      <a:pt x="427" y="0"/>
                      <a:pt x="248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527" y="2186"/>
                      <a:pt x="4083" y="1920"/>
                    </a:cubicBezTo>
                    <a:lnTo>
                      <a:pt x="888" y="56"/>
                    </a:lnTo>
                    <a:cubicBezTo>
                      <a:pt x="812" y="18"/>
                      <a:pt x="740" y="0"/>
                      <a:pt x="6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>
                <a:off x="1056225" y="1990550"/>
                <a:ext cx="119825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6832" extrusionOk="0">
                    <a:moveTo>
                      <a:pt x="0" y="1"/>
                    </a:moveTo>
                    <a:cubicBezTo>
                      <a:pt x="0" y="178"/>
                      <a:pt x="0" y="445"/>
                      <a:pt x="0" y="800"/>
                    </a:cubicBezTo>
                    <a:cubicBezTo>
                      <a:pt x="0" y="889"/>
                      <a:pt x="0" y="977"/>
                      <a:pt x="0" y="1066"/>
                    </a:cubicBezTo>
                    <a:cubicBezTo>
                      <a:pt x="0" y="2397"/>
                      <a:pt x="178" y="3817"/>
                      <a:pt x="178" y="3817"/>
                    </a:cubicBezTo>
                    <a:cubicBezTo>
                      <a:pt x="178" y="4261"/>
                      <a:pt x="533" y="4882"/>
                      <a:pt x="888" y="5060"/>
                    </a:cubicBezTo>
                    <a:lnTo>
                      <a:pt x="3639" y="6658"/>
                    </a:lnTo>
                    <a:cubicBezTo>
                      <a:pt x="3783" y="6773"/>
                      <a:pt x="3955" y="6832"/>
                      <a:pt x="4122" y="6832"/>
                    </a:cubicBezTo>
                    <a:cubicBezTo>
                      <a:pt x="4469" y="6832"/>
                      <a:pt x="4793" y="6576"/>
                      <a:pt x="4793" y="6036"/>
                    </a:cubicBezTo>
                    <a:lnTo>
                      <a:pt x="4793" y="3817"/>
                    </a:lnTo>
                    <a:lnTo>
                      <a:pt x="4793" y="2752"/>
                    </a:lnTo>
                    <a:cubicBezTo>
                      <a:pt x="4793" y="2752"/>
                      <a:pt x="3373" y="2397"/>
                      <a:pt x="1775" y="1510"/>
                    </a:cubicBezTo>
                    <a:cubicBezTo>
                      <a:pt x="444" y="80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>
                <a:off x="1105025" y="1907900"/>
                <a:ext cx="2445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44" extrusionOk="0">
                    <a:moveTo>
                      <a:pt x="178" y="1"/>
                    </a:moveTo>
                    <a:cubicBezTo>
                      <a:pt x="90" y="1"/>
                      <a:pt x="1" y="156"/>
                      <a:pt x="1" y="467"/>
                    </a:cubicBezTo>
                    <a:cubicBezTo>
                      <a:pt x="1" y="999"/>
                      <a:pt x="90" y="1443"/>
                      <a:pt x="977" y="1443"/>
                    </a:cubicBezTo>
                    <a:cubicBezTo>
                      <a:pt x="977" y="1088"/>
                      <a:pt x="800" y="999"/>
                      <a:pt x="800" y="999"/>
                    </a:cubicBezTo>
                    <a:cubicBezTo>
                      <a:pt x="800" y="999"/>
                      <a:pt x="750" y="1019"/>
                      <a:pt x="685" y="1019"/>
                    </a:cubicBezTo>
                    <a:cubicBezTo>
                      <a:pt x="553" y="1019"/>
                      <a:pt x="356" y="940"/>
                      <a:pt x="356" y="467"/>
                    </a:cubicBezTo>
                    <a:cubicBezTo>
                      <a:pt x="356" y="156"/>
                      <a:pt x="267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>
                <a:off x="756675" y="1583700"/>
                <a:ext cx="490400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19616" h="11998" extrusionOk="0">
                    <a:moveTo>
                      <a:pt x="232" y="1"/>
                    </a:moveTo>
                    <a:cubicBezTo>
                      <a:pt x="104" y="1"/>
                      <a:pt x="0" y="117"/>
                      <a:pt x="0" y="388"/>
                    </a:cubicBezTo>
                    <a:cubicBezTo>
                      <a:pt x="0" y="654"/>
                      <a:pt x="178" y="920"/>
                      <a:pt x="355" y="1098"/>
                    </a:cubicBezTo>
                    <a:lnTo>
                      <a:pt x="19260" y="11926"/>
                    </a:lnTo>
                    <a:cubicBezTo>
                      <a:pt x="19310" y="11976"/>
                      <a:pt x="19359" y="11997"/>
                      <a:pt x="19405" y="11997"/>
                    </a:cubicBezTo>
                    <a:cubicBezTo>
                      <a:pt x="19523" y="11997"/>
                      <a:pt x="19615" y="11852"/>
                      <a:pt x="19615" y="11660"/>
                    </a:cubicBezTo>
                    <a:cubicBezTo>
                      <a:pt x="19615" y="11393"/>
                      <a:pt x="19438" y="11038"/>
                      <a:pt x="19260" y="10950"/>
                    </a:cubicBezTo>
                    <a:lnTo>
                      <a:pt x="355" y="33"/>
                    </a:lnTo>
                    <a:cubicBezTo>
                      <a:pt x="313" y="12"/>
                      <a:pt x="272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>
                <a:off x="894250" y="1664400"/>
                <a:ext cx="2086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6746" extrusionOk="0">
                    <a:moveTo>
                      <a:pt x="1509" y="1509"/>
                    </a:moveTo>
                    <a:lnTo>
                      <a:pt x="7012" y="4615"/>
                    </a:lnTo>
                    <a:lnTo>
                      <a:pt x="3994" y="6035"/>
                    </a:lnTo>
                    <a:lnTo>
                      <a:pt x="1509" y="1509"/>
                    </a:lnTo>
                    <a:close/>
                    <a:moveTo>
                      <a:pt x="0" y="0"/>
                    </a:moveTo>
                    <a:lnTo>
                      <a:pt x="3728" y="6745"/>
                    </a:lnTo>
                    <a:lnTo>
                      <a:pt x="8343" y="47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>
                <a:off x="1089500" y="3128850"/>
                <a:ext cx="776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711" extrusionOk="0">
                    <a:moveTo>
                      <a:pt x="1" y="0"/>
                    </a:moveTo>
                    <a:lnTo>
                      <a:pt x="1" y="710"/>
                    </a:lnTo>
                    <a:lnTo>
                      <a:pt x="3107" y="710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>
                <a:off x="1089500" y="3124400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1"/>
                    </a:moveTo>
                    <a:cubicBezTo>
                      <a:pt x="711" y="1"/>
                      <a:pt x="1" y="444"/>
                      <a:pt x="1" y="888"/>
                    </a:cubicBezTo>
                    <a:cubicBezTo>
                      <a:pt x="1" y="1332"/>
                      <a:pt x="711" y="1687"/>
                      <a:pt x="1598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444"/>
                      <a:pt x="2397" y="1"/>
                      <a:pt x="1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>
                <a:off x="1089500" y="3108875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0"/>
                    </a:moveTo>
                    <a:cubicBezTo>
                      <a:pt x="711" y="0"/>
                      <a:pt x="1" y="355"/>
                      <a:pt x="1" y="799"/>
                    </a:cubicBezTo>
                    <a:cubicBezTo>
                      <a:pt x="1" y="1243"/>
                      <a:pt x="711" y="1687"/>
                      <a:pt x="1598" y="1687"/>
                    </a:cubicBezTo>
                    <a:cubicBezTo>
                      <a:pt x="2397" y="1687"/>
                      <a:pt x="3107" y="1243"/>
                      <a:pt x="3107" y="799"/>
                    </a:cubicBezTo>
                    <a:cubicBezTo>
                      <a:pt x="3107" y="355"/>
                      <a:pt x="2397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9"/>
              <p:cNvSpPr/>
              <p:nvPr/>
            </p:nvSpPr>
            <p:spPr>
              <a:xfrm>
                <a:off x="812150" y="2982400"/>
                <a:ext cx="776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622" extrusionOk="0">
                    <a:moveTo>
                      <a:pt x="0" y="0"/>
                    </a:moveTo>
                    <a:lnTo>
                      <a:pt x="0" y="622"/>
                    </a:lnTo>
                    <a:lnTo>
                      <a:pt x="3107" y="622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9"/>
              <p:cNvSpPr/>
              <p:nvPr/>
            </p:nvSpPr>
            <p:spPr>
              <a:xfrm>
                <a:off x="812150" y="2977950"/>
                <a:ext cx="776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599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00"/>
                    </a:cubicBezTo>
                    <a:cubicBezTo>
                      <a:pt x="0" y="1243"/>
                      <a:pt x="710" y="1598"/>
                      <a:pt x="1509" y="1598"/>
                    </a:cubicBezTo>
                    <a:cubicBezTo>
                      <a:pt x="2397" y="1598"/>
                      <a:pt x="3107" y="1243"/>
                      <a:pt x="3107" y="800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812150" y="2960200"/>
                <a:ext cx="776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8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88"/>
                    </a:cubicBezTo>
                    <a:cubicBezTo>
                      <a:pt x="0" y="1332"/>
                      <a:pt x="710" y="1687"/>
                      <a:pt x="1509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865425" y="2961925"/>
                <a:ext cx="259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589" extrusionOk="0">
                    <a:moveTo>
                      <a:pt x="139" y="1"/>
                    </a:moveTo>
                    <a:cubicBezTo>
                      <a:pt x="0" y="1"/>
                      <a:pt x="13" y="915"/>
                      <a:pt x="177" y="997"/>
                    </a:cubicBezTo>
                    <a:lnTo>
                      <a:pt x="9940" y="6588"/>
                    </a:lnTo>
                    <a:cubicBezTo>
                      <a:pt x="10117" y="6322"/>
                      <a:pt x="10206" y="6056"/>
                      <a:pt x="10384" y="5878"/>
                    </a:cubicBezTo>
                    <a:lnTo>
                      <a:pt x="177" y="21"/>
                    </a:lnTo>
                    <a:cubicBezTo>
                      <a:pt x="163" y="7"/>
                      <a:pt x="151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818800" y="2943975"/>
                <a:ext cx="599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852" extrusionOk="0">
                    <a:moveTo>
                      <a:pt x="1315" y="0"/>
                    </a:moveTo>
                    <a:cubicBezTo>
                      <a:pt x="1235" y="0"/>
                      <a:pt x="1152" y="9"/>
                      <a:pt x="1066" y="29"/>
                    </a:cubicBezTo>
                    <a:cubicBezTo>
                      <a:pt x="0" y="206"/>
                      <a:pt x="178" y="1449"/>
                      <a:pt x="178" y="1449"/>
                    </a:cubicBezTo>
                    <a:cubicBezTo>
                      <a:pt x="494" y="1764"/>
                      <a:pt x="897" y="1852"/>
                      <a:pt x="1247" y="1852"/>
                    </a:cubicBezTo>
                    <a:cubicBezTo>
                      <a:pt x="1686" y="1852"/>
                      <a:pt x="2042" y="1715"/>
                      <a:pt x="2042" y="1715"/>
                    </a:cubicBezTo>
                    <a:cubicBezTo>
                      <a:pt x="2042" y="1715"/>
                      <a:pt x="1953" y="1094"/>
                      <a:pt x="2397" y="916"/>
                    </a:cubicBezTo>
                    <a:cubicBezTo>
                      <a:pt x="2397" y="599"/>
                      <a:pt x="1973" y="0"/>
                      <a:pt x="13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1100600" y="3094600"/>
                <a:ext cx="555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7" extrusionOk="0">
                    <a:moveTo>
                      <a:pt x="1119" y="0"/>
                    </a:moveTo>
                    <a:cubicBezTo>
                      <a:pt x="949" y="0"/>
                      <a:pt x="777" y="39"/>
                      <a:pt x="622" y="128"/>
                    </a:cubicBezTo>
                    <a:cubicBezTo>
                      <a:pt x="0" y="394"/>
                      <a:pt x="89" y="1548"/>
                      <a:pt x="89" y="1548"/>
                    </a:cubicBezTo>
                    <a:cubicBezTo>
                      <a:pt x="439" y="1798"/>
                      <a:pt x="817" y="1907"/>
                      <a:pt x="1160" y="1907"/>
                    </a:cubicBezTo>
                    <a:cubicBezTo>
                      <a:pt x="1426" y="1907"/>
                      <a:pt x="1670" y="1841"/>
                      <a:pt x="1864" y="1725"/>
                    </a:cubicBezTo>
                    <a:cubicBezTo>
                      <a:pt x="2219" y="1548"/>
                      <a:pt x="2130" y="1193"/>
                      <a:pt x="2130" y="749"/>
                    </a:cubicBezTo>
                    <a:cubicBezTo>
                      <a:pt x="2130" y="349"/>
                      <a:pt x="1631" y="0"/>
                      <a:pt x="1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>
                <a:off x="781075" y="2056050"/>
                <a:ext cx="7102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257" extrusionOk="0">
                    <a:moveTo>
                      <a:pt x="2383" y="0"/>
                    </a:moveTo>
                    <a:cubicBezTo>
                      <a:pt x="2172" y="0"/>
                      <a:pt x="1848" y="235"/>
                      <a:pt x="1687" y="665"/>
                    </a:cubicBezTo>
                    <a:cubicBezTo>
                      <a:pt x="1421" y="1286"/>
                      <a:pt x="1" y="4836"/>
                      <a:pt x="1" y="4836"/>
                    </a:cubicBezTo>
                    <a:cubicBezTo>
                      <a:pt x="711" y="6256"/>
                      <a:pt x="1421" y="6256"/>
                      <a:pt x="1421" y="6256"/>
                    </a:cubicBezTo>
                    <a:cubicBezTo>
                      <a:pt x="1421" y="6256"/>
                      <a:pt x="2397" y="5103"/>
                      <a:pt x="2663" y="4570"/>
                    </a:cubicBezTo>
                    <a:cubicBezTo>
                      <a:pt x="2841" y="4038"/>
                      <a:pt x="2308" y="1819"/>
                      <a:pt x="2220" y="1730"/>
                    </a:cubicBezTo>
                    <a:cubicBezTo>
                      <a:pt x="2131" y="1641"/>
                      <a:pt x="2575" y="931"/>
                      <a:pt x="2575" y="310"/>
                    </a:cubicBezTo>
                    <a:cubicBezTo>
                      <a:pt x="2610" y="100"/>
                      <a:pt x="2520" y="0"/>
                      <a:pt x="2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825450" y="2077150"/>
                <a:ext cx="466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865" extrusionOk="0">
                    <a:moveTo>
                      <a:pt x="902" y="1"/>
                    </a:moveTo>
                    <a:cubicBezTo>
                      <a:pt x="722" y="1"/>
                      <a:pt x="494" y="151"/>
                      <a:pt x="267" y="265"/>
                    </a:cubicBezTo>
                    <a:cubicBezTo>
                      <a:pt x="267" y="265"/>
                      <a:pt x="90" y="353"/>
                      <a:pt x="1" y="1063"/>
                    </a:cubicBezTo>
                    <a:cubicBezTo>
                      <a:pt x="1" y="1862"/>
                      <a:pt x="445" y="3194"/>
                      <a:pt x="445" y="3194"/>
                    </a:cubicBezTo>
                    <a:cubicBezTo>
                      <a:pt x="445" y="3194"/>
                      <a:pt x="512" y="3865"/>
                      <a:pt x="704" y="3865"/>
                    </a:cubicBezTo>
                    <a:cubicBezTo>
                      <a:pt x="733" y="3865"/>
                      <a:pt x="765" y="3850"/>
                      <a:pt x="800" y="3815"/>
                    </a:cubicBezTo>
                    <a:cubicBezTo>
                      <a:pt x="1243" y="3460"/>
                      <a:pt x="1421" y="3105"/>
                      <a:pt x="1598" y="2927"/>
                    </a:cubicBezTo>
                    <a:cubicBezTo>
                      <a:pt x="1865" y="2572"/>
                      <a:pt x="1421" y="2395"/>
                      <a:pt x="1421" y="2395"/>
                    </a:cubicBezTo>
                    <a:cubicBezTo>
                      <a:pt x="1421" y="2395"/>
                      <a:pt x="1776" y="2217"/>
                      <a:pt x="1687" y="1862"/>
                    </a:cubicBezTo>
                    <a:cubicBezTo>
                      <a:pt x="1687" y="1685"/>
                      <a:pt x="1332" y="1507"/>
                      <a:pt x="1332" y="1507"/>
                    </a:cubicBezTo>
                    <a:cubicBezTo>
                      <a:pt x="1332" y="1507"/>
                      <a:pt x="1598" y="1330"/>
                      <a:pt x="1510" y="1063"/>
                    </a:cubicBezTo>
                    <a:cubicBezTo>
                      <a:pt x="1421" y="797"/>
                      <a:pt x="1155" y="797"/>
                      <a:pt x="1155" y="797"/>
                    </a:cubicBezTo>
                    <a:cubicBezTo>
                      <a:pt x="1155" y="797"/>
                      <a:pt x="1332" y="531"/>
                      <a:pt x="1155" y="176"/>
                    </a:cubicBezTo>
                    <a:cubicBezTo>
                      <a:pt x="1091" y="48"/>
                      <a:pt x="1004" y="1"/>
                      <a:pt x="9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39"/>
            <p:cNvGrpSpPr/>
            <p:nvPr/>
          </p:nvGrpSpPr>
          <p:grpSpPr>
            <a:xfrm>
              <a:off x="484404" y="2427124"/>
              <a:ext cx="2683994" cy="2449336"/>
              <a:chOff x="986825" y="2433700"/>
              <a:chExt cx="2234425" cy="2039075"/>
            </a:xfrm>
          </p:grpSpPr>
          <p:sp>
            <p:nvSpPr>
              <p:cNvPr id="817" name="Google Shape;817;p39"/>
              <p:cNvSpPr/>
              <p:nvPr/>
            </p:nvSpPr>
            <p:spPr>
              <a:xfrm>
                <a:off x="2595500" y="2433700"/>
                <a:ext cx="625750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545" extrusionOk="0">
                    <a:moveTo>
                      <a:pt x="3373" y="4120"/>
                    </a:moveTo>
                    <a:lnTo>
                      <a:pt x="16775" y="11841"/>
                    </a:lnTo>
                    <a:cubicBezTo>
                      <a:pt x="17574" y="12285"/>
                      <a:pt x="18196" y="13616"/>
                      <a:pt x="18196" y="14681"/>
                    </a:cubicBezTo>
                    <a:cubicBezTo>
                      <a:pt x="18196" y="14770"/>
                      <a:pt x="18196" y="14770"/>
                      <a:pt x="18196" y="14859"/>
                    </a:cubicBezTo>
                    <a:lnTo>
                      <a:pt x="4882" y="7137"/>
                    </a:lnTo>
                    <a:cubicBezTo>
                      <a:pt x="4084" y="6694"/>
                      <a:pt x="3373" y="5451"/>
                      <a:pt x="3373" y="4297"/>
                    </a:cubicBezTo>
                    <a:cubicBezTo>
                      <a:pt x="3373" y="4208"/>
                      <a:pt x="3373" y="4208"/>
                      <a:pt x="3373" y="4120"/>
                    </a:cubicBezTo>
                    <a:close/>
                    <a:moveTo>
                      <a:pt x="2880" y="1"/>
                    </a:moveTo>
                    <a:cubicBezTo>
                      <a:pt x="1180" y="1"/>
                      <a:pt x="1" y="1544"/>
                      <a:pt x="1" y="4120"/>
                    </a:cubicBezTo>
                    <a:lnTo>
                      <a:pt x="1" y="17167"/>
                    </a:lnTo>
                    <a:lnTo>
                      <a:pt x="25030" y="31545"/>
                    </a:lnTo>
                    <a:lnTo>
                      <a:pt x="25030" y="18587"/>
                    </a:lnTo>
                    <a:cubicBezTo>
                      <a:pt x="25030" y="15125"/>
                      <a:pt x="22900" y="11043"/>
                      <a:pt x="20326" y="9534"/>
                    </a:cubicBezTo>
                    <a:lnTo>
                      <a:pt x="4794" y="569"/>
                    </a:lnTo>
                    <a:cubicBezTo>
                      <a:pt x="4112" y="183"/>
                      <a:pt x="3465" y="1"/>
                      <a:pt x="2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>
                <a:off x="2595500" y="2441275"/>
                <a:ext cx="910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2752" extrusionOk="0">
                    <a:moveTo>
                      <a:pt x="1598" y="0"/>
                    </a:moveTo>
                    <a:lnTo>
                      <a:pt x="1" y="977"/>
                    </a:lnTo>
                    <a:lnTo>
                      <a:pt x="1421" y="2752"/>
                    </a:lnTo>
                    <a:lnTo>
                      <a:pt x="3640" y="710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9"/>
              <p:cNvSpPr/>
              <p:nvPr/>
            </p:nvSpPr>
            <p:spPr>
              <a:xfrm>
                <a:off x="3132475" y="3166850"/>
                <a:ext cx="8877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84" extrusionOk="0">
                    <a:moveTo>
                      <a:pt x="2397" y="0"/>
                    </a:moveTo>
                    <a:lnTo>
                      <a:pt x="0" y="621"/>
                    </a:lnTo>
                    <a:lnTo>
                      <a:pt x="1864" y="3284"/>
                    </a:lnTo>
                    <a:lnTo>
                      <a:pt x="3551" y="2219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9"/>
              <p:cNvSpPr/>
              <p:nvPr/>
            </p:nvSpPr>
            <p:spPr>
              <a:xfrm>
                <a:off x="2553350" y="2458475"/>
                <a:ext cx="625750" cy="79047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19" extrusionOk="0">
                    <a:moveTo>
                      <a:pt x="5059" y="3129"/>
                    </a:moveTo>
                    <a:lnTo>
                      <a:pt x="18461" y="10850"/>
                    </a:lnTo>
                    <a:cubicBezTo>
                      <a:pt x="19260" y="11294"/>
                      <a:pt x="19882" y="12625"/>
                      <a:pt x="19882" y="13690"/>
                    </a:cubicBezTo>
                    <a:cubicBezTo>
                      <a:pt x="19882" y="13779"/>
                      <a:pt x="19882" y="13779"/>
                      <a:pt x="19882" y="13868"/>
                    </a:cubicBezTo>
                    <a:lnTo>
                      <a:pt x="6568" y="6146"/>
                    </a:lnTo>
                    <a:cubicBezTo>
                      <a:pt x="5770" y="5703"/>
                      <a:pt x="5059" y="4460"/>
                      <a:pt x="5059" y="3306"/>
                    </a:cubicBezTo>
                    <a:cubicBezTo>
                      <a:pt x="5059" y="3217"/>
                      <a:pt x="5059" y="3217"/>
                      <a:pt x="5059" y="3129"/>
                    </a:cubicBezTo>
                    <a:close/>
                    <a:moveTo>
                      <a:pt x="2921" y="0"/>
                    </a:moveTo>
                    <a:cubicBezTo>
                      <a:pt x="1199" y="0"/>
                      <a:pt x="0" y="1598"/>
                      <a:pt x="0" y="4194"/>
                    </a:cubicBezTo>
                    <a:lnTo>
                      <a:pt x="0" y="17152"/>
                    </a:lnTo>
                    <a:lnTo>
                      <a:pt x="25029" y="31619"/>
                    </a:lnTo>
                    <a:lnTo>
                      <a:pt x="25029" y="18661"/>
                    </a:lnTo>
                    <a:cubicBezTo>
                      <a:pt x="25029" y="15111"/>
                      <a:pt x="22899" y="11028"/>
                      <a:pt x="20325" y="9519"/>
                    </a:cubicBezTo>
                    <a:lnTo>
                      <a:pt x="4793" y="555"/>
                    </a:lnTo>
                    <a:cubicBezTo>
                      <a:pt x="4128" y="178"/>
                      <a:pt x="3495" y="0"/>
                      <a:pt x="29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9"/>
              <p:cNvSpPr/>
              <p:nvPr/>
            </p:nvSpPr>
            <p:spPr>
              <a:xfrm>
                <a:off x="2642100" y="2531450"/>
                <a:ext cx="408300" cy="302450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2098" extrusionOk="0">
                    <a:moveTo>
                      <a:pt x="825" y="1"/>
                    </a:moveTo>
                    <a:cubicBezTo>
                      <a:pt x="334" y="1"/>
                      <a:pt x="1" y="495"/>
                      <a:pt x="1" y="1275"/>
                    </a:cubicBezTo>
                    <a:cubicBezTo>
                      <a:pt x="1" y="2429"/>
                      <a:pt x="622" y="3671"/>
                      <a:pt x="1421" y="4115"/>
                    </a:cubicBezTo>
                    <a:lnTo>
                      <a:pt x="14911" y="11925"/>
                    </a:lnTo>
                    <a:cubicBezTo>
                      <a:pt x="15099" y="12042"/>
                      <a:pt x="15280" y="12098"/>
                      <a:pt x="15447" y="12098"/>
                    </a:cubicBezTo>
                    <a:cubicBezTo>
                      <a:pt x="15912" y="12098"/>
                      <a:pt x="16266" y="11668"/>
                      <a:pt x="16332" y="10949"/>
                    </a:cubicBezTo>
                    <a:lnTo>
                      <a:pt x="3018" y="3227"/>
                    </a:lnTo>
                    <a:cubicBezTo>
                      <a:pt x="2220" y="2784"/>
                      <a:pt x="1509" y="1541"/>
                      <a:pt x="1509" y="387"/>
                    </a:cubicBezTo>
                    <a:cubicBezTo>
                      <a:pt x="1509" y="298"/>
                      <a:pt x="1509" y="298"/>
                      <a:pt x="1509" y="210"/>
                    </a:cubicBezTo>
                    <a:lnTo>
                      <a:pt x="1421" y="210"/>
                    </a:lnTo>
                    <a:cubicBezTo>
                      <a:pt x="1207" y="67"/>
                      <a:pt x="1005" y="1"/>
                      <a:pt x="8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9"/>
              <p:cNvSpPr/>
              <p:nvPr/>
            </p:nvSpPr>
            <p:spPr>
              <a:xfrm>
                <a:off x="1774525" y="4301725"/>
                <a:ext cx="102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6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1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7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7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9"/>
              <p:cNvSpPr/>
              <p:nvPr/>
            </p:nvSpPr>
            <p:spPr>
              <a:xfrm>
                <a:off x="1792275" y="4302900"/>
                <a:ext cx="1021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658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657"/>
                    </a:lnTo>
                    <a:lnTo>
                      <a:pt x="4083" y="977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>
                <a:off x="1814475" y="4325775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6" y="0"/>
                    </a:moveTo>
                    <a:cubicBezTo>
                      <a:pt x="2623" y="0"/>
                      <a:pt x="2341" y="78"/>
                      <a:pt x="2042" y="239"/>
                    </a:cubicBezTo>
                    <a:cubicBezTo>
                      <a:pt x="976" y="861"/>
                      <a:pt x="0" y="2636"/>
                      <a:pt x="0" y="4144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2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9"/>
              <p:cNvSpPr/>
              <p:nvPr/>
            </p:nvSpPr>
            <p:spPr>
              <a:xfrm>
                <a:off x="1843325" y="4361575"/>
                <a:ext cx="5105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90" extrusionOk="0">
                    <a:moveTo>
                      <a:pt x="1460" y="1"/>
                    </a:moveTo>
                    <a:cubicBezTo>
                      <a:pt x="1339" y="1"/>
                      <a:pt x="1205" y="45"/>
                      <a:pt x="1065" y="139"/>
                    </a:cubicBezTo>
                    <a:cubicBezTo>
                      <a:pt x="444" y="494"/>
                      <a:pt x="0" y="1381"/>
                      <a:pt x="0" y="2091"/>
                    </a:cubicBezTo>
                    <a:cubicBezTo>
                      <a:pt x="0" y="2690"/>
                      <a:pt x="250" y="2990"/>
                      <a:pt x="637" y="2990"/>
                    </a:cubicBezTo>
                    <a:cubicBezTo>
                      <a:pt x="766" y="2990"/>
                      <a:pt x="910" y="2957"/>
                      <a:pt x="1065" y="2890"/>
                    </a:cubicBezTo>
                    <a:cubicBezTo>
                      <a:pt x="1598" y="2535"/>
                      <a:pt x="2041" y="1647"/>
                      <a:pt x="2041" y="937"/>
                    </a:cubicBezTo>
                    <a:cubicBezTo>
                      <a:pt x="2041" y="349"/>
                      <a:pt x="1800" y="1"/>
                      <a:pt x="14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9"/>
              <p:cNvSpPr/>
              <p:nvPr/>
            </p:nvSpPr>
            <p:spPr>
              <a:xfrm>
                <a:off x="1810025" y="4289575"/>
                <a:ext cx="74600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5023" extrusionOk="0">
                    <a:moveTo>
                      <a:pt x="1598" y="1"/>
                    </a:moveTo>
                    <a:lnTo>
                      <a:pt x="1" y="888"/>
                    </a:lnTo>
                    <a:lnTo>
                      <a:pt x="1" y="4261"/>
                    </a:lnTo>
                    <a:cubicBezTo>
                      <a:pt x="1" y="4261"/>
                      <a:pt x="799" y="4616"/>
                      <a:pt x="1687" y="4971"/>
                    </a:cubicBezTo>
                    <a:cubicBezTo>
                      <a:pt x="1815" y="5006"/>
                      <a:pt x="1932" y="5023"/>
                      <a:pt x="2038" y="5023"/>
                    </a:cubicBezTo>
                    <a:cubicBezTo>
                      <a:pt x="2746" y="5023"/>
                      <a:pt x="2984" y="4288"/>
                      <a:pt x="2752" y="3285"/>
                    </a:cubicBezTo>
                    <a:cubicBezTo>
                      <a:pt x="2308" y="1865"/>
                      <a:pt x="1598" y="1"/>
                      <a:pt x="1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>
                <a:off x="1767875" y="4291800"/>
                <a:ext cx="421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173" extrusionOk="0">
                    <a:moveTo>
                      <a:pt x="0" y="1"/>
                    </a:moveTo>
                    <a:lnTo>
                      <a:pt x="0" y="3196"/>
                    </a:lnTo>
                    <a:lnTo>
                      <a:pt x="1687" y="4172"/>
                    </a:lnTo>
                    <a:lnTo>
                      <a:pt x="1687" y="7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9"/>
              <p:cNvSpPr/>
              <p:nvPr/>
            </p:nvSpPr>
            <p:spPr>
              <a:xfrm>
                <a:off x="1131050" y="392895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2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8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8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9"/>
              <p:cNvSpPr/>
              <p:nvPr/>
            </p:nvSpPr>
            <p:spPr>
              <a:xfrm>
                <a:off x="1148800" y="3932350"/>
                <a:ext cx="102100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569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568"/>
                    </a:lnTo>
                    <a:lnTo>
                      <a:pt x="4084" y="888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9"/>
              <p:cNvSpPr/>
              <p:nvPr/>
            </p:nvSpPr>
            <p:spPr>
              <a:xfrm>
                <a:off x="1171000" y="3953000"/>
                <a:ext cx="1021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39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1" y="5892"/>
                      <a:pt x="1742" y="5815"/>
                      <a:pt x="2042" y="5654"/>
                    </a:cubicBezTo>
                    <a:cubicBezTo>
                      <a:pt x="3196" y="5032"/>
                      <a:pt x="4083" y="3257"/>
                      <a:pt x="4083" y="1748"/>
                    </a:cubicBezTo>
                    <a:cubicBezTo>
                      <a:pt x="4083" y="631"/>
                      <a:pt x="3597" y="1"/>
                      <a:pt x="2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9"/>
              <p:cNvSpPr/>
              <p:nvPr/>
            </p:nvSpPr>
            <p:spPr>
              <a:xfrm>
                <a:off x="1199850" y="3988825"/>
                <a:ext cx="510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3027" extrusionOk="0">
                    <a:moveTo>
                      <a:pt x="1460" y="0"/>
                    </a:moveTo>
                    <a:cubicBezTo>
                      <a:pt x="1339" y="0"/>
                      <a:pt x="1205" y="44"/>
                      <a:pt x="1065" y="138"/>
                    </a:cubicBezTo>
                    <a:cubicBezTo>
                      <a:pt x="444" y="493"/>
                      <a:pt x="0" y="1380"/>
                      <a:pt x="0" y="2090"/>
                    </a:cubicBezTo>
                    <a:cubicBezTo>
                      <a:pt x="0" y="2679"/>
                      <a:pt x="241" y="3027"/>
                      <a:pt x="617" y="3027"/>
                    </a:cubicBezTo>
                    <a:cubicBezTo>
                      <a:pt x="751" y="3027"/>
                      <a:pt x="902" y="2983"/>
                      <a:pt x="1065" y="2889"/>
                    </a:cubicBezTo>
                    <a:cubicBezTo>
                      <a:pt x="1598" y="2534"/>
                      <a:pt x="2042" y="1647"/>
                      <a:pt x="2042" y="937"/>
                    </a:cubicBezTo>
                    <a:cubicBezTo>
                      <a:pt x="2042" y="348"/>
                      <a:pt x="1800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9"/>
              <p:cNvSpPr/>
              <p:nvPr/>
            </p:nvSpPr>
            <p:spPr>
              <a:xfrm>
                <a:off x="1166550" y="3932350"/>
                <a:ext cx="74325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4401" extrusionOk="0">
                    <a:moveTo>
                      <a:pt x="1865" y="0"/>
                    </a:moveTo>
                    <a:lnTo>
                      <a:pt x="1" y="267"/>
                    </a:lnTo>
                    <a:lnTo>
                      <a:pt x="1" y="3639"/>
                    </a:lnTo>
                    <a:cubicBezTo>
                      <a:pt x="1" y="3639"/>
                      <a:pt x="800" y="3994"/>
                      <a:pt x="1687" y="4349"/>
                    </a:cubicBezTo>
                    <a:cubicBezTo>
                      <a:pt x="1815" y="4384"/>
                      <a:pt x="1932" y="4401"/>
                      <a:pt x="2038" y="4401"/>
                    </a:cubicBezTo>
                    <a:cubicBezTo>
                      <a:pt x="2744" y="4401"/>
                      <a:pt x="2972" y="3666"/>
                      <a:pt x="2663" y="2663"/>
                    </a:cubicBezTo>
                    <a:cubicBezTo>
                      <a:pt x="2308" y="1243"/>
                      <a:pt x="1865" y="0"/>
                      <a:pt x="1865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9"/>
              <p:cNvSpPr/>
              <p:nvPr/>
            </p:nvSpPr>
            <p:spPr>
              <a:xfrm>
                <a:off x="1124400" y="3921250"/>
                <a:ext cx="42175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4" extrusionOk="0">
                    <a:moveTo>
                      <a:pt x="1" y="1"/>
                    </a:moveTo>
                    <a:lnTo>
                      <a:pt x="1" y="3107"/>
                    </a:lnTo>
                    <a:lnTo>
                      <a:pt x="1687" y="4083"/>
                    </a:lnTo>
                    <a:lnTo>
                      <a:pt x="1687" y="7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1124400" y="3921250"/>
                <a:ext cx="685650" cy="474875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5" extrusionOk="0">
                    <a:moveTo>
                      <a:pt x="1" y="1"/>
                    </a:moveTo>
                    <a:lnTo>
                      <a:pt x="1" y="3196"/>
                    </a:lnTo>
                    <a:lnTo>
                      <a:pt x="27426" y="18994"/>
                    </a:lnTo>
                    <a:lnTo>
                      <a:pt x="27426" y="157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9"/>
              <p:cNvSpPr/>
              <p:nvPr/>
            </p:nvSpPr>
            <p:spPr>
              <a:xfrm>
                <a:off x="1124400" y="3894625"/>
                <a:ext cx="725600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9024" h="16776" extrusionOk="0">
                    <a:moveTo>
                      <a:pt x="1687" y="1"/>
                    </a:moveTo>
                    <a:lnTo>
                      <a:pt x="1" y="1066"/>
                    </a:lnTo>
                    <a:lnTo>
                      <a:pt x="27426" y="16775"/>
                    </a:lnTo>
                    <a:lnTo>
                      <a:pt x="29023" y="15799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9"/>
              <p:cNvSpPr/>
              <p:nvPr/>
            </p:nvSpPr>
            <p:spPr>
              <a:xfrm>
                <a:off x="1710175" y="4236325"/>
                <a:ext cx="64375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155" extrusionOk="0">
                    <a:moveTo>
                      <a:pt x="1243" y="1"/>
                    </a:moveTo>
                    <a:cubicBezTo>
                      <a:pt x="533" y="1"/>
                      <a:pt x="1" y="267"/>
                      <a:pt x="1" y="622"/>
                    </a:cubicBezTo>
                    <a:cubicBezTo>
                      <a:pt x="1" y="888"/>
                      <a:pt x="533" y="1155"/>
                      <a:pt x="1243" y="1155"/>
                    </a:cubicBezTo>
                    <a:cubicBezTo>
                      <a:pt x="1953" y="1155"/>
                      <a:pt x="2575" y="888"/>
                      <a:pt x="2575" y="622"/>
                    </a:cubicBezTo>
                    <a:cubicBezTo>
                      <a:pt x="2575" y="267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9"/>
              <p:cNvSpPr/>
              <p:nvPr/>
            </p:nvSpPr>
            <p:spPr>
              <a:xfrm>
                <a:off x="1710175" y="4016675"/>
                <a:ext cx="64375" cy="233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320" extrusionOk="0">
                    <a:moveTo>
                      <a:pt x="1" y="0"/>
                    </a:moveTo>
                    <a:lnTo>
                      <a:pt x="1" y="9319"/>
                    </a:lnTo>
                    <a:lnTo>
                      <a:pt x="2575" y="9319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9"/>
              <p:cNvSpPr/>
              <p:nvPr/>
            </p:nvSpPr>
            <p:spPr>
              <a:xfrm>
                <a:off x="1213150" y="39501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243" y="0"/>
                    </a:moveTo>
                    <a:cubicBezTo>
                      <a:pt x="533" y="0"/>
                      <a:pt x="1" y="267"/>
                      <a:pt x="1" y="622"/>
                    </a:cubicBezTo>
                    <a:cubicBezTo>
                      <a:pt x="1" y="888"/>
                      <a:pt x="533" y="1243"/>
                      <a:pt x="1243" y="1243"/>
                    </a:cubicBezTo>
                    <a:cubicBezTo>
                      <a:pt x="1953" y="1243"/>
                      <a:pt x="2575" y="888"/>
                      <a:pt x="2575" y="622"/>
                    </a:cubicBezTo>
                    <a:cubicBezTo>
                      <a:pt x="2575" y="267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9"/>
              <p:cNvSpPr/>
              <p:nvPr/>
            </p:nvSpPr>
            <p:spPr>
              <a:xfrm>
                <a:off x="1213150" y="3803650"/>
                <a:ext cx="6437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480" extrusionOk="0">
                    <a:moveTo>
                      <a:pt x="1" y="1"/>
                    </a:moveTo>
                    <a:lnTo>
                      <a:pt x="1" y="6480"/>
                    </a:lnTo>
                    <a:lnTo>
                      <a:pt x="2575" y="6480"/>
                    </a:lnTo>
                    <a:lnTo>
                      <a:pt x="2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9"/>
              <p:cNvSpPr/>
              <p:nvPr/>
            </p:nvSpPr>
            <p:spPr>
              <a:xfrm>
                <a:off x="3063700" y="3546950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5" y="1"/>
                    </a:moveTo>
                    <a:cubicBezTo>
                      <a:pt x="2623" y="1"/>
                      <a:pt x="2341" y="78"/>
                      <a:pt x="2041" y="239"/>
                    </a:cubicBezTo>
                    <a:cubicBezTo>
                      <a:pt x="976" y="861"/>
                      <a:pt x="0" y="2636"/>
                      <a:pt x="0" y="4145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1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9"/>
              <p:cNvSpPr/>
              <p:nvPr/>
            </p:nvSpPr>
            <p:spPr>
              <a:xfrm>
                <a:off x="3081450" y="3548475"/>
                <a:ext cx="1043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8" extrusionOk="0">
                    <a:moveTo>
                      <a:pt x="2574" y="1"/>
                    </a:moveTo>
                    <a:lnTo>
                      <a:pt x="0" y="5681"/>
                    </a:lnTo>
                    <a:lnTo>
                      <a:pt x="1686" y="6657"/>
                    </a:lnTo>
                    <a:lnTo>
                      <a:pt x="4172" y="888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9"/>
              <p:cNvSpPr/>
              <p:nvPr/>
            </p:nvSpPr>
            <p:spPr>
              <a:xfrm>
                <a:off x="3105850" y="357040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854" y="1"/>
                    </a:moveTo>
                    <a:cubicBezTo>
                      <a:pt x="2601" y="1"/>
                      <a:pt x="2324" y="89"/>
                      <a:pt x="2042" y="278"/>
                    </a:cubicBezTo>
                    <a:cubicBezTo>
                      <a:pt x="888" y="899"/>
                      <a:pt x="0" y="2585"/>
                      <a:pt x="0" y="4094"/>
                    </a:cubicBezTo>
                    <a:cubicBezTo>
                      <a:pt x="0" y="5233"/>
                      <a:pt x="506" y="5916"/>
                      <a:pt x="1250" y="5916"/>
                    </a:cubicBezTo>
                    <a:cubicBezTo>
                      <a:pt x="1492" y="5916"/>
                      <a:pt x="1759" y="5844"/>
                      <a:pt x="2042" y="5692"/>
                    </a:cubicBezTo>
                    <a:cubicBezTo>
                      <a:pt x="3107" y="4982"/>
                      <a:pt x="4083" y="3295"/>
                      <a:pt x="4083" y="1786"/>
                    </a:cubicBezTo>
                    <a:cubicBezTo>
                      <a:pt x="4083" y="678"/>
                      <a:pt x="3556" y="1"/>
                      <a:pt x="2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9"/>
              <p:cNvSpPr/>
              <p:nvPr/>
            </p:nvSpPr>
            <p:spPr>
              <a:xfrm>
                <a:off x="3134700" y="3607125"/>
                <a:ext cx="510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42" extrusionOk="0">
                    <a:moveTo>
                      <a:pt x="1433" y="1"/>
                    </a:moveTo>
                    <a:cubicBezTo>
                      <a:pt x="1297" y="1"/>
                      <a:pt x="1143" y="45"/>
                      <a:pt x="976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12"/>
                      <a:pt x="238" y="2942"/>
                      <a:pt x="574" y="2942"/>
                    </a:cubicBezTo>
                    <a:cubicBezTo>
                      <a:pt x="697" y="2942"/>
                      <a:pt x="834" y="2898"/>
                      <a:pt x="976" y="2803"/>
                    </a:cubicBezTo>
                    <a:cubicBezTo>
                      <a:pt x="1598" y="2536"/>
                      <a:pt x="2042" y="1649"/>
                      <a:pt x="2042" y="850"/>
                    </a:cubicBezTo>
                    <a:cubicBezTo>
                      <a:pt x="2042" y="330"/>
                      <a:pt x="1804" y="1"/>
                      <a:pt x="1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9"/>
              <p:cNvSpPr/>
              <p:nvPr/>
            </p:nvSpPr>
            <p:spPr>
              <a:xfrm>
                <a:off x="3101400" y="3532950"/>
                <a:ext cx="72250" cy="1262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5051" extrusionOk="0">
                    <a:moveTo>
                      <a:pt x="1510" y="1"/>
                    </a:moveTo>
                    <a:lnTo>
                      <a:pt x="1" y="977"/>
                    </a:lnTo>
                    <a:lnTo>
                      <a:pt x="1" y="4261"/>
                    </a:lnTo>
                    <a:cubicBezTo>
                      <a:pt x="1" y="4261"/>
                      <a:pt x="711" y="4705"/>
                      <a:pt x="1687" y="4971"/>
                    </a:cubicBezTo>
                    <a:cubicBezTo>
                      <a:pt x="1822" y="5025"/>
                      <a:pt x="1945" y="5050"/>
                      <a:pt x="2055" y="5050"/>
                    </a:cubicBezTo>
                    <a:cubicBezTo>
                      <a:pt x="2668" y="5050"/>
                      <a:pt x="2889" y="4263"/>
                      <a:pt x="2664" y="3284"/>
                    </a:cubicBezTo>
                    <a:cubicBezTo>
                      <a:pt x="2308" y="1864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9"/>
              <p:cNvSpPr/>
              <p:nvPr/>
            </p:nvSpPr>
            <p:spPr>
              <a:xfrm>
                <a:off x="3059250" y="3537400"/>
                <a:ext cx="421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687" y="4083"/>
                    </a:lnTo>
                    <a:lnTo>
                      <a:pt x="1687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9"/>
              <p:cNvSpPr/>
              <p:nvPr/>
            </p:nvSpPr>
            <p:spPr>
              <a:xfrm>
                <a:off x="2420225" y="3174175"/>
                <a:ext cx="102075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40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0" y="5892"/>
                      <a:pt x="1742" y="5815"/>
                      <a:pt x="2042" y="5654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6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9"/>
              <p:cNvSpPr/>
              <p:nvPr/>
            </p:nvSpPr>
            <p:spPr>
              <a:xfrm>
                <a:off x="2437975" y="3175725"/>
                <a:ext cx="10430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7" extrusionOk="0">
                    <a:moveTo>
                      <a:pt x="2574" y="0"/>
                    </a:moveTo>
                    <a:lnTo>
                      <a:pt x="0" y="5680"/>
                    </a:lnTo>
                    <a:lnTo>
                      <a:pt x="1687" y="6657"/>
                    </a:lnTo>
                    <a:lnTo>
                      <a:pt x="4172" y="976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9"/>
              <p:cNvSpPr/>
              <p:nvPr/>
            </p:nvSpPr>
            <p:spPr>
              <a:xfrm>
                <a:off x="2462375" y="3197625"/>
                <a:ext cx="998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5917" extrusionOk="0">
                    <a:moveTo>
                      <a:pt x="2839" y="1"/>
                    </a:moveTo>
                    <a:cubicBezTo>
                      <a:pt x="2595" y="1"/>
                      <a:pt x="2325" y="89"/>
                      <a:pt x="2042" y="278"/>
                    </a:cubicBezTo>
                    <a:cubicBezTo>
                      <a:pt x="888" y="899"/>
                      <a:pt x="1" y="2674"/>
                      <a:pt x="1" y="4094"/>
                    </a:cubicBezTo>
                    <a:cubicBezTo>
                      <a:pt x="1" y="5233"/>
                      <a:pt x="506" y="5917"/>
                      <a:pt x="1250" y="5917"/>
                    </a:cubicBezTo>
                    <a:cubicBezTo>
                      <a:pt x="1492" y="5917"/>
                      <a:pt x="1759" y="5844"/>
                      <a:pt x="2042" y="5692"/>
                    </a:cubicBezTo>
                    <a:cubicBezTo>
                      <a:pt x="3107" y="4982"/>
                      <a:pt x="3995" y="3296"/>
                      <a:pt x="3995" y="1787"/>
                    </a:cubicBezTo>
                    <a:cubicBezTo>
                      <a:pt x="3995" y="678"/>
                      <a:pt x="3516" y="1"/>
                      <a:pt x="2839" y="1"/>
                    </a:cubicBezTo>
                    <a:close/>
                  </a:path>
                </a:pathLst>
              </a:custGeom>
              <a:solidFill>
                <a:srgbClr val="4637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9"/>
              <p:cNvSpPr/>
              <p:nvPr/>
            </p:nvSpPr>
            <p:spPr>
              <a:xfrm>
                <a:off x="2491225" y="3234350"/>
                <a:ext cx="510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80" extrusionOk="0">
                    <a:moveTo>
                      <a:pt x="1394" y="1"/>
                    </a:moveTo>
                    <a:cubicBezTo>
                      <a:pt x="1262" y="1"/>
                      <a:pt x="1119" y="45"/>
                      <a:pt x="977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43"/>
                      <a:pt x="267" y="2980"/>
                      <a:pt x="635" y="2980"/>
                    </a:cubicBezTo>
                    <a:cubicBezTo>
                      <a:pt x="741" y="2980"/>
                      <a:pt x="857" y="2952"/>
                      <a:pt x="977" y="2892"/>
                    </a:cubicBezTo>
                    <a:cubicBezTo>
                      <a:pt x="1509" y="2537"/>
                      <a:pt x="2042" y="1649"/>
                      <a:pt x="2042" y="850"/>
                    </a:cubicBezTo>
                    <a:cubicBezTo>
                      <a:pt x="2042" y="330"/>
                      <a:pt x="1756" y="1"/>
                      <a:pt x="1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9"/>
              <p:cNvSpPr/>
              <p:nvPr/>
            </p:nvSpPr>
            <p:spPr>
              <a:xfrm>
                <a:off x="2455725" y="3175725"/>
                <a:ext cx="7445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4429" extrusionOk="0">
                    <a:moveTo>
                      <a:pt x="1864" y="0"/>
                    </a:moveTo>
                    <a:lnTo>
                      <a:pt x="0" y="355"/>
                    </a:lnTo>
                    <a:lnTo>
                      <a:pt x="0" y="3639"/>
                    </a:lnTo>
                    <a:cubicBezTo>
                      <a:pt x="0" y="3639"/>
                      <a:pt x="799" y="4083"/>
                      <a:pt x="1775" y="4349"/>
                    </a:cubicBezTo>
                    <a:cubicBezTo>
                      <a:pt x="1911" y="4403"/>
                      <a:pt x="2034" y="4429"/>
                      <a:pt x="2145" y="4429"/>
                    </a:cubicBezTo>
                    <a:cubicBezTo>
                      <a:pt x="2757" y="4429"/>
                      <a:pt x="2977" y="3654"/>
                      <a:pt x="2752" y="2751"/>
                    </a:cubicBezTo>
                    <a:cubicBezTo>
                      <a:pt x="2397" y="1243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2415775" y="3164625"/>
                <a:ext cx="399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598" y="4083"/>
                    </a:lnTo>
                    <a:lnTo>
                      <a:pt x="1598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2415775" y="3164625"/>
                <a:ext cx="685650" cy="474850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4" extrusionOk="0">
                    <a:moveTo>
                      <a:pt x="1" y="0"/>
                    </a:moveTo>
                    <a:lnTo>
                      <a:pt x="1" y="3284"/>
                    </a:lnTo>
                    <a:lnTo>
                      <a:pt x="27426" y="18994"/>
                    </a:lnTo>
                    <a:lnTo>
                      <a:pt x="27426" y="15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2415775" y="3140200"/>
                <a:ext cx="723375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8935" h="16776" extrusionOk="0">
                    <a:moveTo>
                      <a:pt x="1598" y="1"/>
                    </a:moveTo>
                    <a:lnTo>
                      <a:pt x="1" y="977"/>
                    </a:lnTo>
                    <a:lnTo>
                      <a:pt x="27337" y="16776"/>
                    </a:lnTo>
                    <a:lnTo>
                      <a:pt x="28935" y="15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2999350" y="34797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331" y="0"/>
                    </a:moveTo>
                    <a:cubicBezTo>
                      <a:pt x="621" y="0"/>
                      <a:pt x="0" y="267"/>
                      <a:pt x="0" y="622"/>
                    </a:cubicBezTo>
                    <a:cubicBezTo>
                      <a:pt x="0" y="977"/>
                      <a:pt x="621" y="1243"/>
                      <a:pt x="1331" y="1243"/>
                    </a:cubicBezTo>
                    <a:cubicBezTo>
                      <a:pt x="2042" y="1243"/>
                      <a:pt x="2574" y="977"/>
                      <a:pt x="2574" y="622"/>
                    </a:cubicBezTo>
                    <a:cubicBezTo>
                      <a:pt x="2574" y="267"/>
                      <a:pt x="2042" y="0"/>
                      <a:pt x="1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9"/>
              <p:cNvSpPr/>
              <p:nvPr/>
            </p:nvSpPr>
            <p:spPr>
              <a:xfrm>
                <a:off x="2999350" y="3260025"/>
                <a:ext cx="6437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409" extrusionOk="0">
                    <a:moveTo>
                      <a:pt x="0" y="1"/>
                    </a:moveTo>
                    <a:lnTo>
                      <a:pt x="0" y="9409"/>
                    </a:lnTo>
                    <a:lnTo>
                      <a:pt x="2574" y="9409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2502325" y="3193475"/>
                <a:ext cx="643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243" extrusionOk="0">
                    <a:moveTo>
                      <a:pt x="1331" y="0"/>
                    </a:moveTo>
                    <a:cubicBezTo>
                      <a:pt x="621" y="0"/>
                      <a:pt x="0" y="355"/>
                      <a:pt x="0" y="621"/>
                    </a:cubicBezTo>
                    <a:cubicBezTo>
                      <a:pt x="0" y="976"/>
                      <a:pt x="621" y="1243"/>
                      <a:pt x="1331" y="1243"/>
                    </a:cubicBezTo>
                    <a:cubicBezTo>
                      <a:pt x="2041" y="1243"/>
                      <a:pt x="2574" y="976"/>
                      <a:pt x="2574" y="621"/>
                    </a:cubicBezTo>
                    <a:cubicBezTo>
                      <a:pt x="2574" y="355"/>
                      <a:pt x="2041" y="0"/>
                      <a:pt x="1331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2502325" y="3049250"/>
                <a:ext cx="64350" cy="1597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6391" extrusionOk="0">
                    <a:moveTo>
                      <a:pt x="0" y="0"/>
                    </a:moveTo>
                    <a:lnTo>
                      <a:pt x="0" y="6390"/>
                    </a:lnTo>
                    <a:lnTo>
                      <a:pt x="2574" y="639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1029000" y="2818475"/>
                <a:ext cx="2150100" cy="1240375"/>
              </a:xfrm>
              <a:custGeom>
                <a:avLst/>
                <a:gdLst/>
                <a:ahLst/>
                <a:cxnLst/>
                <a:rect l="l" t="t" r="r" b="b"/>
                <a:pathLst>
                  <a:path w="86004" h="49615" extrusionOk="0">
                    <a:moveTo>
                      <a:pt x="60797" y="1"/>
                    </a:moveTo>
                    <a:lnTo>
                      <a:pt x="0" y="35147"/>
                    </a:lnTo>
                    <a:lnTo>
                      <a:pt x="25029" y="49614"/>
                    </a:lnTo>
                    <a:lnTo>
                      <a:pt x="86003" y="14379"/>
                    </a:lnTo>
                    <a:lnTo>
                      <a:pt x="60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1029000" y="3697150"/>
                <a:ext cx="625725" cy="432700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17308" extrusionOk="0">
                    <a:moveTo>
                      <a:pt x="0" y="0"/>
                    </a:moveTo>
                    <a:lnTo>
                      <a:pt x="0" y="2841"/>
                    </a:lnTo>
                    <a:lnTo>
                      <a:pt x="25029" y="17308"/>
                    </a:lnTo>
                    <a:lnTo>
                      <a:pt x="25029" y="14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9"/>
              <p:cNvSpPr/>
              <p:nvPr/>
            </p:nvSpPr>
            <p:spPr>
              <a:xfrm>
                <a:off x="1654700" y="3177925"/>
                <a:ext cx="1524400" cy="951925"/>
              </a:xfrm>
              <a:custGeom>
                <a:avLst/>
                <a:gdLst/>
                <a:ahLst/>
                <a:cxnLst/>
                <a:rect l="l" t="t" r="r" b="b"/>
                <a:pathLst>
                  <a:path w="60976" h="38077" extrusionOk="0">
                    <a:moveTo>
                      <a:pt x="60975" y="1"/>
                    </a:moveTo>
                    <a:lnTo>
                      <a:pt x="1" y="35236"/>
                    </a:lnTo>
                    <a:lnTo>
                      <a:pt x="1" y="38077"/>
                    </a:lnTo>
                    <a:lnTo>
                      <a:pt x="60975" y="2841"/>
                    </a:lnTo>
                    <a:lnTo>
                      <a:pt x="609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9"/>
              <p:cNvSpPr/>
              <p:nvPr/>
            </p:nvSpPr>
            <p:spPr>
              <a:xfrm>
                <a:off x="1077800" y="3561800"/>
                <a:ext cx="583600" cy="470425"/>
              </a:xfrm>
              <a:custGeom>
                <a:avLst/>
                <a:gdLst/>
                <a:ahLst/>
                <a:cxnLst/>
                <a:rect l="l" t="t" r="r" b="b"/>
                <a:pathLst>
                  <a:path w="23344" h="18817" extrusionOk="0">
                    <a:moveTo>
                      <a:pt x="1" y="0"/>
                    </a:moveTo>
                    <a:lnTo>
                      <a:pt x="1" y="5326"/>
                    </a:lnTo>
                    <a:lnTo>
                      <a:pt x="23343" y="18816"/>
                    </a:lnTo>
                    <a:lnTo>
                      <a:pt x="23343" y="134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CC6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9"/>
              <p:cNvSpPr/>
              <p:nvPr/>
            </p:nvSpPr>
            <p:spPr>
              <a:xfrm>
                <a:off x="1661375" y="3224525"/>
                <a:ext cx="1169350" cy="807700"/>
              </a:xfrm>
              <a:custGeom>
                <a:avLst/>
                <a:gdLst/>
                <a:ahLst/>
                <a:cxnLst/>
                <a:rect l="l" t="t" r="r" b="b"/>
                <a:pathLst>
                  <a:path w="46774" h="32308" extrusionOk="0">
                    <a:moveTo>
                      <a:pt x="46774" y="1"/>
                    </a:moveTo>
                    <a:lnTo>
                      <a:pt x="0" y="26982"/>
                    </a:lnTo>
                    <a:lnTo>
                      <a:pt x="0" y="32307"/>
                    </a:lnTo>
                    <a:lnTo>
                      <a:pt x="46774" y="5326"/>
                    </a:lnTo>
                    <a:lnTo>
                      <a:pt x="467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9"/>
              <p:cNvSpPr/>
              <p:nvPr/>
            </p:nvSpPr>
            <p:spPr>
              <a:xfrm>
                <a:off x="2242700" y="2474550"/>
                <a:ext cx="852075" cy="750000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30000" extrusionOk="0">
                    <a:moveTo>
                      <a:pt x="10829" y="1"/>
                    </a:moveTo>
                    <a:lnTo>
                      <a:pt x="1" y="16509"/>
                    </a:lnTo>
                    <a:lnTo>
                      <a:pt x="23521" y="30000"/>
                    </a:lnTo>
                    <a:lnTo>
                      <a:pt x="34083" y="13403"/>
                    </a:lnTo>
                    <a:lnTo>
                      <a:pt x="108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9"/>
              <p:cNvSpPr/>
              <p:nvPr/>
            </p:nvSpPr>
            <p:spPr>
              <a:xfrm>
                <a:off x="2830700" y="2809600"/>
                <a:ext cx="337300" cy="548075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21923" extrusionOk="0">
                    <a:moveTo>
                      <a:pt x="10563" y="1"/>
                    </a:moveTo>
                    <a:lnTo>
                      <a:pt x="1" y="16598"/>
                    </a:lnTo>
                    <a:lnTo>
                      <a:pt x="1" y="21923"/>
                    </a:lnTo>
                    <a:cubicBezTo>
                      <a:pt x="1" y="21923"/>
                      <a:pt x="1953" y="20503"/>
                      <a:pt x="2752" y="19527"/>
                    </a:cubicBezTo>
                    <a:lnTo>
                      <a:pt x="13492" y="3107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9"/>
              <p:cNvSpPr/>
              <p:nvPr/>
            </p:nvSpPr>
            <p:spPr>
              <a:xfrm>
                <a:off x="2280425" y="2567500"/>
                <a:ext cx="710075" cy="609925"/>
              </a:xfrm>
              <a:custGeom>
                <a:avLst/>
                <a:gdLst/>
                <a:ahLst/>
                <a:cxnLst/>
                <a:rect l="l" t="t" r="r" b="b"/>
                <a:pathLst>
                  <a:path w="28403" h="24397" extrusionOk="0">
                    <a:moveTo>
                      <a:pt x="9717" y="0"/>
                    </a:moveTo>
                    <a:cubicBezTo>
                      <a:pt x="9249" y="0"/>
                      <a:pt x="8828" y="306"/>
                      <a:pt x="8432" y="1164"/>
                    </a:cubicBezTo>
                    <a:cubicBezTo>
                      <a:pt x="8077" y="1785"/>
                      <a:pt x="6569" y="2762"/>
                      <a:pt x="5947" y="3560"/>
                    </a:cubicBezTo>
                    <a:cubicBezTo>
                      <a:pt x="4350" y="5691"/>
                      <a:pt x="2308" y="8087"/>
                      <a:pt x="1687" y="9951"/>
                    </a:cubicBezTo>
                    <a:cubicBezTo>
                      <a:pt x="888" y="12170"/>
                      <a:pt x="1" y="12613"/>
                      <a:pt x="267" y="13501"/>
                    </a:cubicBezTo>
                    <a:cubicBezTo>
                      <a:pt x="533" y="14655"/>
                      <a:pt x="1687" y="14122"/>
                      <a:pt x="3107" y="15542"/>
                    </a:cubicBezTo>
                    <a:cubicBezTo>
                      <a:pt x="5858" y="18382"/>
                      <a:pt x="11983" y="20868"/>
                      <a:pt x="16332" y="23353"/>
                    </a:cubicBezTo>
                    <a:cubicBezTo>
                      <a:pt x="17653" y="24108"/>
                      <a:pt x="18582" y="24396"/>
                      <a:pt x="19249" y="24396"/>
                    </a:cubicBezTo>
                    <a:cubicBezTo>
                      <a:pt x="20775" y="24396"/>
                      <a:pt x="20931" y="22886"/>
                      <a:pt x="21302" y="22021"/>
                    </a:cubicBezTo>
                    <a:cubicBezTo>
                      <a:pt x="21834" y="20601"/>
                      <a:pt x="23254" y="19270"/>
                      <a:pt x="24142" y="17317"/>
                    </a:cubicBezTo>
                    <a:cubicBezTo>
                      <a:pt x="25118" y="15099"/>
                      <a:pt x="25296" y="12968"/>
                      <a:pt x="26361" y="11815"/>
                    </a:cubicBezTo>
                    <a:cubicBezTo>
                      <a:pt x="28402" y="9685"/>
                      <a:pt x="27603" y="9241"/>
                      <a:pt x="25740" y="8264"/>
                    </a:cubicBezTo>
                    <a:cubicBezTo>
                      <a:pt x="22899" y="6844"/>
                      <a:pt x="16775" y="3294"/>
                      <a:pt x="12604" y="1430"/>
                    </a:cubicBezTo>
                    <a:cubicBezTo>
                      <a:pt x="11433" y="873"/>
                      <a:pt x="10507" y="0"/>
                      <a:pt x="97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9"/>
              <p:cNvSpPr/>
              <p:nvPr/>
            </p:nvSpPr>
            <p:spPr>
              <a:xfrm>
                <a:off x="2455725" y="2683125"/>
                <a:ext cx="1553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7037" extrusionOk="0">
                    <a:moveTo>
                      <a:pt x="4438" y="0"/>
                    </a:moveTo>
                    <a:cubicBezTo>
                      <a:pt x="4438" y="1"/>
                      <a:pt x="3817" y="1509"/>
                      <a:pt x="2397" y="2308"/>
                    </a:cubicBezTo>
                    <a:cubicBezTo>
                      <a:pt x="267" y="3462"/>
                      <a:pt x="0" y="5415"/>
                      <a:pt x="0" y="5415"/>
                    </a:cubicBezTo>
                    <a:cubicBezTo>
                      <a:pt x="0" y="5415"/>
                      <a:pt x="1825" y="7037"/>
                      <a:pt x="3234" y="7037"/>
                    </a:cubicBezTo>
                    <a:cubicBezTo>
                      <a:pt x="3439" y="7037"/>
                      <a:pt x="3636" y="7002"/>
                      <a:pt x="3817" y="6923"/>
                    </a:cubicBezTo>
                    <a:cubicBezTo>
                      <a:pt x="6213" y="5770"/>
                      <a:pt x="4438" y="1"/>
                      <a:pt x="4438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9"/>
              <p:cNvSpPr/>
              <p:nvPr/>
            </p:nvSpPr>
            <p:spPr>
              <a:xfrm>
                <a:off x="2267125" y="2801025"/>
                <a:ext cx="49037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077" extrusionOk="0">
                    <a:moveTo>
                      <a:pt x="8709" y="1"/>
                    </a:moveTo>
                    <a:cubicBezTo>
                      <a:pt x="7981" y="1"/>
                      <a:pt x="7319" y="123"/>
                      <a:pt x="6745" y="344"/>
                    </a:cubicBezTo>
                    <a:cubicBezTo>
                      <a:pt x="4438" y="1231"/>
                      <a:pt x="0" y="5048"/>
                      <a:pt x="0" y="5048"/>
                    </a:cubicBezTo>
                    <a:lnTo>
                      <a:pt x="12603" y="15077"/>
                    </a:lnTo>
                    <a:cubicBezTo>
                      <a:pt x="12603" y="15077"/>
                      <a:pt x="17396" y="11172"/>
                      <a:pt x="18550" y="8420"/>
                    </a:cubicBezTo>
                    <a:cubicBezTo>
                      <a:pt x="19615" y="5669"/>
                      <a:pt x="16952" y="4426"/>
                      <a:pt x="16597" y="3982"/>
                    </a:cubicBezTo>
                    <a:cubicBezTo>
                      <a:pt x="13730" y="1115"/>
                      <a:pt x="10912" y="1"/>
                      <a:pt x="8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9"/>
              <p:cNvSpPr/>
              <p:nvPr/>
            </p:nvSpPr>
            <p:spPr>
              <a:xfrm>
                <a:off x="1077800" y="2893475"/>
                <a:ext cx="1626450" cy="1156500"/>
              </a:xfrm>
              <a:custGeom>
                <a:avLst/>
                <a:gdLst/>
                <a:ahLst/>
                <a:cxnLst/>
                <a:rect l="l" t="t" r="r" b="b"/>
                <a:pathLst>
                  <a:path w="65058" h="46260" extrusionOk="0">
                    <a:moveTo>
                      <a:pt x="46014" y="0"/>
                    </a:moveTo>
                    <a:cubicBezTo>
                      <a:pt x="44710" y="0"/>
                      <a:pt x="42906" y="485"/>
                      <a:pt x="40295" y="2237"/>
                    </a:cubicBezTo>
                    <a:cubicBezTo>
                      <a:pt x="33905" y="6586"/>
                      <a:pt x="25740" y="10402"/>
                      <a:pt x="18462" y="14574"/>
                    </a:cubicBezTo>
                    <a:cubicBezTo>
                      <a:pt x="14734" y="16704"/>
                      <a:pt x="3373" y="21763"/>
                      <a:pt x="1687" y="24248"/>
                    </a:cubicBezTo>
                    <a:cubicBezTo>
                      <a:pt x="1" y="26733"/>
                      <a:pt x="444" y="30639"/>
                      <a:pt x="444" y="30639"/>
                    </a:cubicBezTo>
                    <a:lnTo>
                      <a:pt x="22278" y="46259"/>
                    </a:lnTo>
                    <a:lnTo>
                      <a:pt x="64969" y="21497"/>
                    </a:lnTo>
                    <a:cubicBezTo>
                      <a:pt x="65058" y="19810"/>
                      <a:pt x="64880" y="15905"/>
                      <a:pt x="63194" y="12000"/>
                    </a:cubicBezTo>
                    <a:cubicBezTo>
                      <a:pt x="61774" y="8627"/>
                      <a:pt x="58756" y="5521"/>
                      <a:pt x="57159" y="3835"/>
                    </a:cubicBezTo>
                    <a:cubicBezTo>
                      <a:pt x="55107" y="1854"/>
                      <a:pt x="52717" y="324"/>
                      <a:pt x="50843" y="324"/>
                    </a:cubicBezTo>
                    <a:cubicBezTo>
                      <a:pt x="50366" y="324"/>
                      <a:pt x="49922" y="423"/>
                      <a:pt x="49526" y="639"/>
                    </a:cubicBezTo>
                    <a:cubicBezTo>
                      <a:pt x="49402" y="710"/>
                      <a:pt x="49276" y="739"/>
                      <a:pt x="49143" y="739"/>
                    </a:cubicBezTo>
                    <a:cubicBezTo>
                      <a:pt x="48475" y="739"/>
                      <a:pt x="47626" y="0"/>
                      <a:pt x="46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9"/>
              <p:cNvSpPr/>
              <p:nvPr/>
            </p:nvSpPr>
            <p:spPr>
              <a:xfrm>
                <a:off x="1918750" y="3062550"/>
                <a:ext cx="1531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4473" extrusionOk="0">
                    <a:moveTo>
                      <a:pt x="4438" y="1"/>
                    </a:moveTo>
                    <a:cubicBezTo>
                      <a:pt x="4438" y="1"/>
                      <a:pt x="3285" y="444"/>
                      <a:pt x="2131" y="1864"/>
                    </a:cubicBezTo>
                    <a:cubicBezTo>
                      <a:pt x="888" y="3284"/>
                      <a:pt x="1" y="4083"/>
                      <a:pt x="799" y="4438"/>
                    </a:cubicBezTo>
                    <a:cubicBezTo>
                      <a:pt x="846" y="4462"/>
                      <a:pt x="901" y="4473"/>
                      <a:pt x="963" y="4473"/>
                    </a:cubicBezTo>
                    <a:cubicBezTo>
                      <a:pt x="1842" y="4473"/>
                      <a:pt x="4153" y="2244"/>
                      <a:pt x="5148" y="1332"/>
                    </a:cubicBezTo>
                    <a:cubicBezTo>
                      <a:pt x="6125" y="267"/>
                      <a:pt x="4438" y="1"/>
                      <a:pt x="443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9"/>
              <p:cNvSpPr/>
              <p:nvPr/>
            </p:nvSpPr>
            <p:spPr>
              <a:xfrm>
                <a:off x="1994200" y="2792225"/>
                <a:ext cx="49260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19704" h="12767" extrusionOk="0">
                    <a:moveTo>
                      <a:pt x="18246" y="1"/>
                    </a:moveTo>
                    <a:cubicBezTo>
                      <a:pt x="15905" y="1"/>
                      <a:pt x="13235" y="2288"/>
                      <a:pt x="10385" y="4334"/>
                    </a:cubicBezTo>
                    <a:cubicBezTo>
                      <a:pt x="6923" y="6908"/>
                      <a:pt x="0" y="11080"/>
                      <a:pt x="0" y="11080"/>
                    </a:cubicBezTo>
                    <a:cubicBezTo>
                      <a:pt x="0" y="11080"/>
                      <a:pt x="1154" y="11346"/>
                      <a:pt x="1420" y="11612"/>
                    </a:cubicBezTo>
                    <a:cubicBezTo>
                      <a:pt x="2042" y="12411"/>
                      <a:pt x="2308" y="12766"/>
                      <a:pt x="2308" y="12766"/>
                    </a:cubicBezTo>
                    <a:cubicBezTo>
                      <a:pt x="2308" y="12766"/>
                      <a:pt x="6213" y="9393"/>
                      <a:pt x="8255" y="7973"/>
                    </a:cubicBezTo>
                    <a:cubicBezTo>
                      <a:pt x="10207" y="6553"/>
                      <a:pt x="12426" y="4778"/>
                      <a:pt x="14645" y="3181"/>
                    </a:cubicBezTo>
                    <a:cubicBezTo>
                      <a:pt x="16775" y="1583"/>
                      <a:pt x="19704" y="340"/>
                      <a:pt x="19704" y="340"/>
                    </a:cubicBezTo>
                    <a:cubicBezTo>
                      <a:pt x="19234" y="106"/>
                      <a:pt x="18748" y="1"/>
                      <a:pt x="18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1029000" y="3341225"/>
                <a:ext cx="625725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31545" extrusionOk="0">
                    <a:moveTo>
                      <a:pt x="3373" y="4119"/>
                    </a:moveTo>
                    <a:lnTo>
                      <a:pt x="16686" y="11841"/>
                    </a:lnTo>
                    <a:cubicBezTo>
                      <a:pt x="17573" y="12285"/>
                      <a:pt x="18195" y="13616"/>
                      <a:pt x="18195" y="14681"/>
                    </a:cubicBezTo>
                    <a:cubicBezTo>
                      <a:pt x="18195" y="14770"/>
                      <a:pt x="18195" y="14770"/>
                      <a:pt x="18195" y="14859"/>
                    </a:cubicBezTo>
                    <a:lnTo>
                      <a:pt x="4793" y="7137"/>
                    </a:lnTo>
                    <a:cubicBezTo>
                      <a:pt x="3994" y="6693"/>
                      <a:pt x="3373" y="5362"/>
                      <a:pt x="3373" y="4297"/>
                    </a:cubicBezTo>
                    <a:cubicBezTo>
                      <a:pt x="3373" y="4208"/>
                      <a:pt x="3373" y="4208"/>
                      <a:pt x="3373" y="4119"/>
                    </a:cubicBezTo>
                    <a:close/>
                    <a:moveTo>
                      <a:pt x="2843" y="0"/>
                    </a:moveTo>
                    <a:cubicBezTo>
                      <a:pt x="1179" y="0"/>
                      <a:pt x="0" y="1544"/>
                      <a:pt x="0" y="4119"/>
                    </a:cubicBezTo>
                    <a:lnTo>
                      <a:pt x="0" y="17078"/>
                    </a:lnTo>
                    <a:lnTo>
                      <a:pt x="25029" y="31545"/>
                    </a:lnTo>
                    <a:lnTo>
                      <a:pt x="25029" y="18586"/>
                    </a:lnTo>
                    <a:cubicBezTo>
                      <a:pt x="25029" y="15125"/>
                      <a:pt x="22899" y="11042"/>
                      <a:pt x="20236" y="9533"/>
                    </a:cubicBezTo>
                    <a:lnTo>
                      <a:pt x="4704" y="569"/>
                    </a:lnTo>
                    <a:cubicBezTo>
                      <a:pt x="4045" y="183"/>
                      <a:pt x="3416" y="0"/>
                      <a:pt x="28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1029000" y="3348775"/>
                <a:ext cx="90975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753" extrusionOk="0">
                    <a:moveTo>
                      <a:pt x="1598" y="1"/>
                    </a:moveTo>
                    <a:lnTo>
                      <a:pt x="0" y="977"/>
                    </a:lnTo>
                    <a:lnTo>
                      <a:pt x="1420" y="2752"/>
                    </a:lnTo>
                    <a:lnTo>
                      <a:pt x="3639" y="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1563725" y="4074350"/>
                <a:ext cx="9100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3285" extrusionOk="0">
                    <a:moveTo>
                      <a:pt x="2397" y="1"/>
                    </a:moveTo>
                    <a:lnTo>
                      <a:pt x="1" y="622"/>
                    </a:lnTo>
                    <a:lnTo>
                      <a:pt x="1954" y="3285"/>
                    </a:lnTo>
                    <a:lnTo>
                      <a:pt x="3640" y="2220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986825" y="3365675"/>
                <a:ext cx="625750" cy="790800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32" extrusionOk="0">
                    <a:moveTo>
                      <a:pt x="5060" y="3141"/>
                    </a:moveTo>
                    <a:lnTo>
                      <a:pt x="18373" y="10863"/>
                    </a:lnTo>
                    <a:cubicBezTo>
                      <a:pt x="19260" y="11307"/>
                      <a:pt x="19882" y="12638"/>
                      <a:pt x="19882" y="13703"/>
                    </a:cubicBezTo>
                    <a:cubicBezTo>
                      <a:pt x="19882" y="13792"/>
                      <a:pt x="19882" y="13792"/>
                      <a:pt x="19882" y="13881"/>
                    </a:cubicBezTo>
                    <a:lnTo>
                      <a:pt x="6480" y="6159"/>
                    </a:lnTo>
                    <a:cubicBezTo>
                      <a:pt x="5681" y="5715"/>
                      <a:pt x="5060" y="4384"/>
                      <a:pt x="5060" y="3319"/>
                    </a:cubicBezTo>
                    <a:cubicBezTo>
                      <a:pt x="5060" y="3230"/>
                      <a:pt x="5060" y="3230"/>
                      <a:pt x="5060" y="3141"/>
                    </a:cubicBezTo>
                    <a:close/>
                    <a:moveTo>
                      <a:pt x="2851" y="0"/>
                    </a:moveTo>
                    <a:cubicBezTo>
                      <a:pt x="1183" y="0"/>
                      <a:pt x="1" y="1561"/>
                      <a:pt x="1" y="4206"/>
                    </a:cubicBezTo>
                    <a:lnTo>
                      <a:pt x="1" y="17165"/>
                    </a:lnTo>
                    <a:lnTo>
                      <a:pt x="25030" y="31632"/>
                    </a:lnTo>
                    <a:lnTo>
                      <a:pt x="25030" y="18673"/>
                    </a:lnTo>
                    <a:cubicBezTo>
                      <a:pt x="25030" y="15123"/>
                      <a:pt x="22899" y="11041"/>
                      <a:pt x="20237" y="9532"/>
                    </a:cubicBezTo>
                    <a:lnTo>
                      <a:pt x="4705" y="567"/>
                    </a:lnTo>
                    <a:cubicBezTo>
                      <a:pt x="4049" y="183"/>
                      <a:pt x="3421" y="0"/>
                      <a:pt x="28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1073375" y="3438050"/>
                <a:ext cx="41050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16420" h="12063" extrusionOk="0">
                    <a:moveTo>
                      <a:pt x="957" y="1"/>
                    </a:moveTo>
                    <a:cubicBezTo>
                      <a:pt x="410" y="1"/>
                      <a:pt x="0" y="502"/>
                      <a:pt x="0" y="1311"/>
                    </a:cubicBezTo>
                    <a:cubicBezTo>
                      <a:pt x="0" y="2376"/>
                      <a:pt x="710" y="3708"/>
                      <a:pt x="1509" y="4152"/>
                    </a:cubicBezTo>
                    <a:lnTo>
                      <a:pt x="14911" y="11873"/>
                    </a:lnTo>
                    <a:cubicBezTo>
                      <a:pt x="15140" y="12001"/>
                      <a:pt x="15355" y="12062"/>
                      <a:pt x="15546" y="12062"/>
                    </a:cubicBezTo>
                    <a:cubicBezTo>
                      <a:pt x="16022" y="12062"/>
                      <a:pt x="16356" y="11682"/>
                      <a:pt x="16420" y="10986"/>
                    </a:cubicBezTo>
                    <a:lnTo>
                      <a:pt x="3018" y="3264"/>
                    </a:lnTo>
                    <a:cubicBezTo>
                      <a:pt x="2219" y="2820"/>
                      <a:pt x="1598" y="1489"/>
                      <a:pt x="1598" y="424"/>
                    </a:cubicBezTo>
                    <a:cubicBezTo>
                      <a:pt x="1598" y="335"/>
                      <a:pt x="1598" y="335"/>
                      <a:pt x="1598" y="246"/>
                    </a:cubicBezTo>
                    <a:lnTo>
                      <a:pt x="1509" y="158"/>
                    </a:lnTo>
                    <a:cubicBezTo>
                      <a:pt x="1317" y="51"/>
                      <a:pt x="1130" y="1"/>
                      <a:pt x="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9"/>
              <p:cNvSpPr/>
              <p:nvPr/>
            </p:nvSpPr>
            <p:spPr>
              <a:xfrm>
                <a:off x="1419500" y="3761500"/>
                <a:ext cx="135375" cy="2995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1983" extrusionOk="0">
                    <a:moveTo>
                      <a:pt x="1" y="0"/>
                    </a:moveTo>
                    <a:lnTo>
                      <a:pt x="1" y="8876"/>
                    </a:lnTo>
                    <a:lnTo>
                      <a:pt x="5415" y="11982"/>
                    </a:lnTo>
                    <a:lnTo>
                      <a:pt x="5415" y="31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9"/>
              <p:cNvSpPr/>
              <p:nvPr/>
            </p:nvSpPr>
            <p:spPr>
              <a:xfrm>
                <a:off x="2486775" y="2727500"/>
                <a:ext cx="230800" cy="199725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989" extrusionOk="0">
                    <a:moveTo>
                      <a:pt x="9231" y="1"/>
                    </a:moveTo>
                    <a:lnTo>
                      <a:pt x="4261" y="2397"/>
                    </a:lnTo>
                    <a:cubicBezTo>
                      <a:pt x="4261" y="2397"/>
                      <a:pt x="3462" y="3640"/>
                      <a:pt x="2663" y="4438"/>
                    </a:cubicBezTo>
                    <a:cubicBezTo>
                      <a:pt x="2220" y="4705"/>
                      <a:pt x="445" y="6746"/>
                      <a:pt x="1" y="7989"/>
                    </a:cubicBezTo>
                    <a:cubicBezTo>
                      <a:pt x="800" y="7900"/>
                      <a:pt x="3196" y="6923"/>
                      <a:pt x="3995" y="6657"/>
                    </a:cubicBezTo>
                    <a:cubicBezTo>
                      <a:pt x="4971" y="6391"/>
                      <a:pt x="7279" y="5947"/>
                      <a:pt x="7279" y="5947"/>
                    </a:cubicBezTo>
                    <a:cubicBezTo>
                      <a:pt x="7279" y="5947"/>
                      <a:pt x="6924" y="5060"/>
                      <a:pt x="7545" y="3640"/>
                    </a:cubicBezTo>
                    <a:cubicBezTo>
                      <a:pt x="8432" y="1687"/>
                      <a:pt x="9231" y="1"/>
                      <a:pt x="92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9"/>
              <p:cNvSpPr/>
              <p:nvPr/>
            </p:nvSpPr>
            <p:spPr>
              <a:xfrm>
                <a:off x="2462375" y="2794075"/>
                <a:ext cx="2197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6302" extrusionOk="0">
                    <a:moveTo>
                      <a:pt x="4261" y="0"/>
                    </a:moveTo>
                    <a:cubicBezTo>
                      <a:pt x="4261" y="0"/>
                      <a:pt x="2574" y="1598"/>
                      <a:pt x="1421" y="3195"/>
                    </a:cubicBezTo>
                    <a:cubicBezTo>
                      <a:pt x="444" y="4438"/>
                      <a:pt x="1" y="6302"/>
                      <a:pt x="1" y="6302"/>
                    </a:cubicBezTo>
                    <a:cubicBezTo>
                      <a:pt x="1" y="6302"/>
                      <a:pt x="3728" y="5326"/>
                      <a:pt x="4971" y="5059"/>
                    </a:cubicBezTo>
                    <a:cubicBezTo>
                      <a:pt x="6746" y="4704"/>
                      <a:pt x="8787" y="4260"/>
                      <a:pt x="8787" y="4260"/>
                    </a:cubicBezTo>
                    <a:lnTo>
                      <a:pt x="8255" y="3284"/>
                    </a:lnTo>
                    <a:cubicBezTo>
                      <a:pt x="8255" y="3284"/>
                      <a:pt x="6480" y="3373"/>
                      <a:pt x="4882" y="3728"/>
                    </a:cubicBezTo>
                    <a:cubicBezTo>
                      <a:pt x="4172" y="3905"/>
                      <a:pt x="1509" y="4882"/>
                      <a:pt x="1509" y="4882"/>
                    </a:cubicBezTo>
                    <a:cubicBezTo>
                      <a:pt x="1509" y="4882"/>
                      <a:pt x="2574" y="3639"/>
                      <a:pt x="3551" y="2485"/>
                    </a:cubicBezTo>
                    <a:cubicBezTo>
                      <a:pt x="4350" y="1420"/>
                      <a:pt x="5415" y="0"/>
                      <a:pt x="5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9"/>
              <p:cNvSpPr/>
              <p:nvPr/>
            </p:nvSpPr>
            <p:spPr>
              <a:xfrm>
                <a:off x="2513400" y="2592450"/>
                <a:ext cx="224150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8953" extrusionOk="0">
                    <a:moveTo>
                      <a:pt x="5164" y="0"/>
                    </a:moveTo>
                    <a:cubicBezTo>
                      <a:pt x="4308" y="0"/>
                      <a:pt x="3379" y="339"/>
                      <a:pt x="2486" y="1231"/>
                    </a:cubicBezTo>
                    <a:cubicBezTo>
                      <a:pt x="1" y="3805"/>
                      <a:pt x="977" y="8864"/>
                      <a:pt x="2752" y="8953"/>
                    </a:cubicBezTo>
                    <a:cubicBezTo>
                      <a:pt x="3817" y="8953"/>
                      <a:pt x="6125" y="8509"/>
                      <a:pt x="7368" y="7089"/>
                    </a:cubicBezTo>
                    <a:cubicBezTo>
                      <a:pt x="8699" y="5580"/>
                      <a:pt x="8965" y="3006"/>
                      <a:pt x="8344" y="1852"/>
                    </a:cubicBezTo>
                    <a:cubicBezTo>
                      <a:pt x="7843" y="961"/>
                      <a:pt x="6607" y="0"/>
                      <a:pt x="5164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9"/>
              <p:cNvSpPr/>
              <p:nvPr/>
            </p:nvSpPr>
            <p:spPr>
              <a:xfrm>
                <a:off x="2564450" y="2566400"/>
                <a:ext cx="22855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8575" extrusionOk="0">
                    <a:moveTo>
                      <a:pt x="3644" y="0"/>
                    </a:moveTo>
                    <a:cubicBezTo>
                      <a:pt x="2182" y="0"/>
                      <a:pt x="792" y="1010"/>
                      <a:pt x="0" y="2806"/>
                    </a:cubicBezTo>
                    <a:cubicBezTo>
                      <a:pt x="0" y="2806"/>
                      <a:pt x="1775" y="3871"/>
                      <a:pt x="3373" y="4137"/>
                    </a:cubicBezTo>
                    <a:cubicBezTo>
                      <a:pt x="3018" y="5912"/>
                      <a:pt x="3728" y="7243"/>
                      <a:pt x="3728" y="7243"/>
                    </a:cubicBezTo>
                    <a:cubicBezTo>
                      <a:pt x="3728" y="7243"/>
                      <a:pt x="4706" y="6461"/>
                      <a:pt x="5209" y="6461"/>
                    </a:cubicBezTo>
                    <a:cubicBezTo>
                      <a:pt x="5293" y="6461"/>
                      <a:pt x="5364" y="6483"/>
                      <a:pt x="5414" y="6533"/>
                    </a:cubicBezTo>
                    <a:cubicBezTo>
                      <a:pt x="6124" y="7155"/>
                      <a:pt x="4882" y="8575"/>
                      <a:pt x="4882" y="8575"/>
                    </a:cubicBezTo>
                    <a:cubicBezTo>
                      <a:pt x="4882" y="8575"/>
                      <a:pt x="5947" y="7953"/>
                      <a:pt x="6302" y="7421"/>
                    </a:cubicBezTo>
                    <a:cubicBezTo>
                      <a:pt x="6657" y="6888"/>
                      <a:pt x="9142" y="4226"/>
                      <a:pt x="6568" y="1474"/>
                    </a:cubicBezTo>
                    <a:cubicBezTo>
                      <a:pt x="5670" y="468"/>
                      <a:pt x="4640" y="0"/>
                      <a:pt x="3644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2600975" y="2634275"/>
                <a:ext cx="21645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658" h="12694" extrusionOk="0">
                    <a:moveTo>
                      <a:pt x="5354" y="1"/>
                    </a:moveTo>
                    <a:cubicBezTo>
                      <a:pt x="4151" y="1"/>
                      <a:pt x="2711" y="2221"/>
                      <a:pt x="2711" y="2221"/>
                    </a:cubicBezTo>
                    <a:cubicBezTo>
                      <a:pt x="2711" y="2221"/>
                      <a:pt x="758" y="5150"/>
                      <a:pt x="1024" y="6392"/>
                    </a:cubicBezTo>
                    <a:cubicBezTo>
                      <a:pt x="1379" y="7724"/>
                      <a:pt x="2444" y="9055"/>
                      <a:pt x="2001" y="9676"/>
                    </a:cubicBezTo>
                    <a:cubicBezTo>
                      <a:pt x="1798" y="10082"/>
                      <a:pt x="1305" y="10169"/>
                      <a:pt x="920" y="10169"/>
                    </a:cubicBezTo>
                    <a:cubicBezTo>
                      <a:pt x="631" y="10169"/>
                      <a:pt x="403" y="10120"/>
                      <a:pt x="403" y="10120"/>
                    </a:cubicBezTo>
                    <a:lnTo>
                      <a:pt x="403" y="10120"/>
                    </a:lnTo>
                    <a:cubicBezTo>
                      <a:pt x="403" y="10120"/>
                      <a:pt x="1" y="11730"/>
                      <a:pt x="1189" y="11730"/>
                    </a:cubicBezTo>
                    <a:cubicBezTo>
                      <a:pt x="1248" y="11730"/>
                      <a:pt x="1312" y="11726"/>
                      <a:pt x="1379" y="11718"/>
                    </a:cubicBezTo>
                    <a:cubicBezTo>
                      <a:pt x="2711" y="11451"/>
                      <a:pt x="3421" y="11185"/>
                      <a:pt x="3421" y="11185"/>
                    </a:cubicBezTo>
                    <a:lnTo>
                      <a:pt x="5196" y="12694"/>
                    </a:lnTo>
                    <a:cubicBezTo>
                      <a:pt x="5196" y="12694"/>
                      <a:pt x="6527" y="11007"/>
                      <a:pt x="6527" y="9499"/>
                    </a:cubicBezTo>
                    <a:cubicBezTo>
                      <a:pt x="6527" y="8079"/>
                      <a:pt x="5196" y="7014"/>
                      <a:pt x="5640" y="5860"/>
                    </a:cubicBezTo>
                    <a:cubicBezTo>
                      <a:pt x="6083" y="4706"/>
                      <a:pt x="8657" y="3020"/>
                      <a:pt x="6083" y="357"/>
                    </a:cubicBezTo>
                    <a:cubicBezTo>
                      <a:pt x="5863" y="104"/>
                      <a:pt x="5614" y="1"/>
                      <a:pt x="5354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2646550" y="2692100"/>
                <a:ext cx="599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27" extrusionOk="0">
                    <a:moveTo>
                      <a:pt x="1453" y="0"/>
                    </a:moveTo>
                    <a:cubicBezTo>
                      <a:pt x="783" y="0"/>
                      <a:pt x="0" y="174"/>
                      <a:pt x="0" y="174"/>
                    </a:cubicBezTo>
                    <a:lnTo>
                      <a:pt x="0" y="1417"/>
                    </a:lnTo>
                    <a:cubicBezTo>
                      <a:pt x="0" y="1417"/>
                      <a:pt x="133" y="1426"/>
                      <a:pt x="336" y="1426"/>
                    </a:cubicBezTo>
                    <a:cubicBezTo>
                      <a:pt x="995" y="1426"/>
                      <a:pt x="2397" y="1323"/>
                      <a:pt x="2397" y="440"/>
                    </a:cubicBezTo>
                    <a:cubicBezTo>
                      <a:pt x="2397" y="98"/>
                      <a:pt x="1956" y="0"/>
                      <a:pt x="1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2293750" y="2916875"/>
                <a:ext cx="15535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4319" extrusionOk="0">
                    <a:moveTo>
                      <a:pt x="2083" y="0"/>
                    </a:moveTo>
                    <a:cubicBezTo>
                      <a:pt x="1390" y="0"/>
                      <a:pt x="926" y="287"/>
                      <a:pt x="533" y="680"/>
                    </a:cubicBezTo>
                    <a:cubicBezTo>
                      <a:pt x="0" y="1301"/>
                      <a:pt x="1243" y="1922"/>
                      <a:pt x="1687" y="2277"/>
                    </a:cubicBezTo>
                    <a:cubicBezTo>
                      <a:pt x="2130" y="2632"/>
                      <a:pt x="4172" y="4319"/>
                      <a:pt x="4172" y="4319"/>
                    </a:cubicBezTo>
                    <a:lnTo>
                      <a:pt x="6213" y="2632"/>
                    </a:lnTo>
                    <a:cubicBezTo>
                      <a:pt x="6213" y="2455"/>
                      <a:pt x="5148" y="1035"/>
                      <a:pt x="3550" y="325"/>
                    </a:cubicBezTo>
                    <a:cubicBezTo>
                      <a:pt x="2964" y="97"/>
                      <a:pt x="2485" y="0"/>
                      <a:pt x="2083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9"/>
              <p:cNvSpPr/>
              <p:nvPr/>
            </p:nvSpPr>
            <p:spPr>
              <a:xfrm>
                <a:off x="2369175" y="2936000"/>
                <a:ext cx="376625" cy="260100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10404" extrusionOk="0">
                    <a:moveTo>
                      <a:pt x="13450" y="1"/>
                    </a:moveTo>
                    <a:cubicBezTo>
                      <a:pt x="13252" y="1"/>
                      <a:pt x="13029" y="30"/>
                      <a:pt x="12782" y="92"/>
                    </a:cubicBezTo>
                    <a:cubicBezTo>
                      <a:pt x="10030" y="714"/>
                      <a:pt x="7279" y="4974"/>
                      <a:pt x="7279" y="4974"/>
                    </a:cubicBezTo>
                    <a:lnTo>
                      <a:pt x="3374" y="1424"/>
                    </a:lnTo>
                    <a:cubicBezTo>
                      <a:pt x="3374" y="1424"/>
                      <a:pt x="3090" y="1367"/>
                      <a:pt x="2706" y="1367"/>
                    </a:cubicBezTo>
                    <a:cubicBezTo>
                      <a:pt x="2258" y="1367"/>
                      <a:pt x="1674" y="1444"/>
                      <a:pt x="1243" y="1779"/>
                    </a:cubicBezTo>
                    <a:cubicBezTo>
                      <a:pt x="445" y="2311"/>
                      <a:pt x="1" y="3287"/>
                      <a:pt x="1" y="3287"/>
                    </a:cubicBezTo>
                    <a:cubicBezTo>
                      <a:pt x="1" y="3287"/>
                      <a:pt x="2042" y="5773"/>
                      <a:pt x="3729" y="7725"/>
                    </a:cubicBezTo>
                    <a:cubicBezTo>
                      <a:pt x="4435" y="8510"/>
                      <a:pt x="5904" y="10404"/>
                      <a:pt x="7216" y="10404"/>
                    </a:cubicBezTo>
                    <a:cubicBezTo>
                      <a:pt x="7388" y="10404"/>
                      <a:pt x="7558" y="10371"/>
                      <a:pt x="7723" y="10299"/>
                    </a:cubicBezTo>
                    <a:cubicBezTo>
                      <a:pt x="8788" y="9855"/>
                      <a:pt x="10829" y="8613"/>
                      <a:pt x="11983" y="7459"/>
                    </a:cubicBezTo>
                    <a:cubicBezTo>
                      <a:pt x="13137" y="6305"/>
                      <a:pt x="13758" y="4885"/>
                      <a:pt x="14202" y="3820"/>
                    </a:cubicBezTo>
                    <a:cubicBezTo>
                      <a:pt x="15064" y="1702"/>
                      <a:pt x="14957" y="1"/>
                      <a:pt x="134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5" name="Google Shape;885;p39"/>
          <p:cNvGrpSpPr/>
          <p:nvPr/>
        </p:nvGrpSpPr>
        <p:grpSpPr>
          <a:xfrm>
            <a:off x="257966" y="1198620"/>
            <a:ext cx="1240000" cy="699376"/>
            <a:chOff x="807200" y="708763"/>
            <a:chExt cx="1240000" cy="699376"/>
          </a:xfrm>
        </p:grpSpPr>
        <p:sp>
          <p:nvSpPr>
            <p:cNvPr id="886" name="Google Shape;886;p39"/>
            <p:cNvSpPr/>
            <p:nvPr/>
          </p:nvSpPr>
          <p:spPr>
            <a:xfrm flipH="1">
              <a:off x="1316228" y="708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flipH="1">
              <a:off x="1890000" y="119878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 flipH="1">
              <a:off x="807200" y="12509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563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9"/>
          <p:cNvSpPr txBox="1">
            <a:spLocks noGrp="1"/>
          </p:cNvSpPr>
          <p:nvPr>
            <p:ph type="subTitle" idx="1"/>
          </p:nvPr>
        </p:nvSpPr>
        <p:spPr>
          <a:xfrm>
            <a:off x="1122103" y="565077"/>
            <a:ext cx="6863148" cy="693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>
              <a:solidFill>
                <a:srgbClr val="002060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 dirty="0">
                <a:solidFill>
                  <a:srgbClr val="002060"/>
                </a:solidFill>
              </a:rPr>
              <a:t>3</a:t>
            </a:r>
            <a:r>
              <a:rPr lang="vi-VN" sz="1800" b="1" dirty="0">
                <a:solidFill>
                  <a:srgbClr val="002060"/>
                </a:solidFill>
              </a:rPr>
              <a:t>.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Cận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lâm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sàng</a:t>
            </a:r>
            <a:endParaRPr lang="vi-VN" dirty="0">
              <a:solidFill>
                <a:srgbClr val="002060"/>
              </a:solidFill>
            </a:endParaRPr>
          </a:p>
        </p:txBody>
      </p:sp>
      <p:sp>
        <p:nvSpPr>
          <p:cNvPr id="766" name="Google Shape;766;p39"/>
          <p:cNvSpPr/>
          <p:nvPr/>
        </p:nvSpPr>
        <p:spPr>
          <a:xfrm flipH="1">
            <a:off x="7870390" y="4279938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39"/>
          <p:cNvGrpSpPr/>
          <p:nvPr/>
        </p:nvGrpSpPr>
        <p:grpSpPr>
          <a:xfrm>
            <a:off x="7364681" y="2963748"/>
            <a:ext cx="1725793" cy="2112138"/>
            <a:chOff x="484404" y="1408707"/>
            <a:chExt cx="2683994" cy="3467753"/>
          </a:xfrm>
        </p:grpSpPr>
        <p:grpSp>
          <p:nvGrpSpPr>
            <p:cNvPr id="768" name="Google Shape;768;p39"/>
            <p:cNvGrpSpPr/>
            <p:nvPr/>
          </p:nvGrpSpPr>
          <p:grpSpPr>
            <a:xfrm>
              <a:off x="877644" y="1408707"/>
              <a:ext cx="1132791" cy="2358948"/>
              <a:chOff x="304025" y="1583700"/>
              <a:chExt cx="943050" cy="1963825"/>
            </a:xfrm>
          </p:grpSpPr>
          <p:sp>
            <p:nvSpPr>
              <p:cNvPr id="769" name="Google Shape;769;p39"/>
              <p:cNvSpPr/>
              <p:nvPr/>
            </p:nvSpPr>
            <p:spPr>
              <a:xfrm>
                <a:off x="836550" y="1999425"/>
                <a:ext cx="190850" cy="1158275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46331" extrusionOk="0">
                    <a:moveTo>
                      <a:pt x="89" y="1"/>
                    </a:moveTo>
                    <a:cubicBezTo>
                      <a:pt x="89" y="1"/>
                      <a:pt x="1" y="6214"/>
                      <a:pt x="89" y="11539"/>
                    </a:cubicBezTo>
                    <a:cubicBezTo>
                      <a:pt x="178" y="13580"/>
                      <a:pt x="267" y="16598"/>
                      <a:pt x="356" y="20237"/>
                    </a:cubicBezTo>
                    <a:cubicBezTo>
                      <a:pt x="533" y="24586"/>
                      <a:pt x="622" y="29645"/>
                      <a:pt x="711" y="33639"/>
                    </a:cubicBezTo>
                    <a:cubicBezTo>
                      <a:pt x="799" y="37455"/>
                      <a:pt x="1066" y="40917"/>
                      <a:pt x="4172" y="43580"/>
                    </a:cubicBezTo>
                    <a:cubicBezTo>
                      <a:pt x="7012" y="46065"/>
                      <a:pt x="7456" y="46331"/>
                      <a:pt x="7456" y="46331"/>
                    </a:cubicBezTo>
                    <a:lnTo>
                      <a:pt x="7633" y="46153"/>
                    </a:lnTo>
                    <a:cubicBezTo>
                      <a:pt x="7633" y="46153"/>
                      <a:pt x="7190" y="45798"/>
                      <a:pt x="4350" y="43402"/>
                    </a:cubicBezTo>
                    <a:cubicBezTo>
                      <a:pt x="1332" y="40828"/>
                      <a:pt x="1066" y="37455"/>
                      <a:pt x="977" y="33639"/>
                    </a:cubicBezTo>
                    <a:cubicBezTo>
                      <a:pt x="888" y="29645"/>
                      <a:pt x="799" y="24586"/>
                      <a:pt x="622" y="20237"/>
                    </a:cubicBezTo>
                    <a:cubicBezTo>
                      <a:pt x="533" y="16598"/>
                      <a:pt x="444" y="13580"/>
                      <a:pt x="356" y="11539"/>
                    </a:cubicBezTo>
                    <a:cubicBezTo>
                      <a:pt x="267" y="6214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/>
              <p:cNvSpPr/>
              <p:nvPr/>
            </p:nvSpPr>
            <p:spPr>
              <a:xfrm>
                <a:off x="612450" y="2137000"/>
                <a:ext cx="213025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8521" h="7786" extrusionOk="0">
                    <a:moveTo>
                      <a:pt x="888" y="1"/>
                    </a:moveTo>
                    <a:lnTo>
                      <a:pt x="0" y="3640"/>
                    </a:lnTo>
                    <a:cubicBezTo>
                      <a:pt x="0" y="3640"/>
                      <a:pt x="1509" y="5947"/>
                      <a:pt x="2574" y="6835"/>
                    </a:cubicBezTo>
                    <a:cubicBezTo>
                      <a:pt x="3335" y="7469"/>
                      <a:pt x="3779" y="7786"/>
                      <a:pt x="4164" y="7786"/>
                    </a:cubicBezTo>
                    <a:cubicBezTo>
                      <a:pt x="4318" y="7786"/>
                      <a:pt x="4463" y="7735"/>
                      <a:pt x="4616" y="7634"/>
                    </a:cubicBezTo>
                    <a:cubicBezTo>
                      <a:pt x="5148" y="7367"/>
                      <a:pt x="6479" y="5947"/>
                      <a:pt x="7101" y="4971"/>
                    </a:cubicBezTo>
                    <a:cubicBezTo>
                      <a:pt x="7988" y="3551"/>
                      <a:pt x="8521" y="2220"/>
                      <a:pt x="8521" y="2220"/>
                    </a:cubicBezTo>
                    <a:lnTo>
                      <a:pt x="7899" y="533"/>
                    </a:lnTo>
                    <a:cubicBezTo>
                      <a:pt x="7899" y="533"/>
                      <a:pt x="7189" y="1066"/>
                      <a:pt x="6746" y="1598"/>
                    </a:cubicBezTo>
                    <a:cubicBezTo>
                      <a:pt x="6213" y="2131"/>
                      <a:pt x="4616" y="4261"/>
                      <a:pt x="4616" y="4261"/>
                    </a:cubicBezTo>
                    <a:cubicBezTo>
                      <a:pt x="4616" y="4261"/>
                      <a:pt x="3550" y="2930"/>
                      <a:pt x="3195" y="2397"/>
                    </a:cubicBezTo>
                    <a:cubicBezTo>
                      <a:pt x="2840" y="1865"/>
                      <a:pt x="888" y="1"/>
                      <a:pt x="88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/>
              <p:cNvSpPr/>
              <p:nvPr/>
            </p:nvSpPr>
            <p:spPr>
              <a:xfrm>
                <a:off x="532575" y="1881825"/>
                <a:ext cx="124275" cy="3240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2960" extrusionOk="0">
                    <a:moveTo>
                      <a:pt x="3905" y="1"/>
                    </a:moveTo>
                    <a:lnTo>
                      <a:pt x="0" y="6480"/>
                    </a:lnTo>
                    <a:cubicBezTo>
                      <a:pt x="0" y="6480"/>
                      <a:pt x="888" y="8344"/>
                      <a:pt x="1864" y="9942"/>
                    </a:cubicBezTo>
                    <a:cubicBezTo>
                      <a:pt x="2752" y="11539"/>
                      <a:pt x="3018" y="12959"/>
                      <a:pt x="3018" y="12959"/>
                    </a:cubicBezTo>
                    <a:cubicBezTo>
                      <a:pt x="3018" y="12959"/>
                      <a:pt x="3373" y="12160"/>
                      <a:pt x="3994" y="10740"/>
                    </a:cubicBezTo>
                    <a:cubicBezTo>
                      <a:pt x="4615" y="9231"/>
                      <a:pt x="4970" y="8699"/>
                      <a:pt x="4970" y="5593"/>
                    </a:cubicBezTo>
                    <a:cubicBezTo>
                      <a:pt x="4970" y="1776"/>
                      <a:pt x="3905" y="1"/>
                      <a:pt x="3905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9"/>
              <p:cNvSpPr/>
              <p:nvPr/>
            </p:nvSpPr>
            <p:spPr>
              <a:xfrm>
                <a:off x="539225" y="3204275"/>
                <a:ext cx="141025" cy="18390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7356" extrusionOk="0">
                    <a:moveTo>
                      <a:pt x="3639" y="1"/>
                    </a:moveTo>
                    <a:cubicBezTo>
                      <a:pt x="2752" y="1"/>
                      <a:pt x="1776" y="90"/>
                      <a:pt x="888" y="178"/>
                    </a:cubicBezTo>
                    <a:cubicBezTo>
                      <a:pt x="888" y="800"/>
                      <a:pt x="799" y="1421"/>
                      <a:pt x="622" y="1865"/>
                    </a:cubicBezTo>
                    <a:cubicBezTo>
                      <a:pt x="0" y="4172"/>
                      <a:pt x="0" y="4616"/>
                      <a:pt x="622" y="4971"/>
                    </a:cubicBezTo>
                    <a:cubicBezTo>
                      <a:pt x="1243" y="5326"/>
                      <a:pt x="2042" y="5859"/>
                      <a:pt x="3196" y="6924"/>
                    </a:cubicBezTo>
                    <a:cubicBezTo>
                      <a:pt x="3505" y="7233"/>
                      <a:pt x="3852" y="7355"/>
                      <a:pt x="4178" y="7355"/>
                    </a:cubicBezTo>
                    <a:cubicBezTo>
                      <a:pt x="4973" y="7355"/>
                      <a:pt x="5640" y="6629"/>
                      <a:pt x="5326" y="6125"/>
                    </a:cubicBezTo>
                    <a:cubicBezTo>
                      <a:pt x="4882" y="5326"/>
                      <a:pt x="3551" y="3462"/>
                      <a:pt x="3551" y="1332"/>
                    </a:cubicBezTo>
                    <a:cubicBezTo>
                      <a:pt x="3551" y="977"/>
                      <a:pt x="3639" y="533"/>
                      <a:pt x="3639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9"/>
              <p:cNvSpPr/>
              <p:nvPr/>
            </p:nvSpPr>
            <p:spPr>
              <a:xfrm>
                <a:off x="330650" y="3326325"/>
                <a:ext cx="147700" cy="159425"/>
              </a:xfrm>
              <a:custGeom>
                <a:avLst/>
                <a:gdLst/>
                <a:ahLst/>
                <a:cxnLst/>
                <a:rect l="l" t="t" r="r" b="b"/>
                <a:pathLst>
                  <a:path w="5908" h="6377" extrusionOk="0">
                    <a:moveTo>
                      <a:pt x="3817" y="0"/>
                    </a:moveTo>
                    <a:cubicBezTo>
                      <a:pt x="3268" y="110"/>
                      <a:pt x="2686" y="186"/>
                      <a:pt x="2112" y="186"/>
                    </a:cubicBezTo>
                    <a:cubicBezTo>
                      <a:pt x="1757" y="186"/>
                      <a:pt x="1405" y="157"/>
                      <a:pt x="1066" y="89"/>
                    </a:cubicBezTo>
                    <a:cubicBezTo>
                      <a:pt x="977" y="355"/>
                      <a:pt x="622" y="1598"/>
                      <a:pt x="533" y="1864"/>
                    </a:cubicBezTo>
                    <a:cubicBezTo>
                      <a:pt x="0" y="3462"/>
                      <a:pt x="888" y="3906"/>
                      <a:pt x="1509" y="4261"/>
                    </a:cubicBezTo>
                    <a:cubicBezTo>
                      <a:pt x="2131" y="4616"/>
                      <a:pt x="2219" y="4793"/>
                      <a:pt x="3373" y="5947"/>
                    </a:cubicBezTo>
                    <a:cubicBezTo>
                      <a:pt x="3706" y="6254"/>
                      <a:pt x="4068" y="6376"/>
                      <a:pt x="4404" y="6376"/>
                    </a:cubicBezTo>
                    <a:cubicBezTo>
                      <a:pt x="5234" y="6376"/>
                      <a:pt x="5908" y="5628"/>
                      <a:pt x="5592" y="5059"/>
                    </a:cubicBezTo>
                    <a:cubicBezTo>
                      <a:pt x="5059" y="4349"/>
                      <a:pt x="3817" y="2397"/>
                      <a:pt x="3817" y="355"/>
                    </a:cubicBezTo>
                    <a:cubicBezTo>
                      <a:pt x="3817" y="267"/>
                      <a:pt x="3817" y="89"/>
                      <a:pt x="3817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/>
              <p:cNvSpPr/>
              <p:nvPr/>
            </p:nvSpPr>
            <p:spPr>
              <a:xfrm>
                <a:off x="528125" y="3277500"/>
                <a:ext cx="209075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8363" h="6814" extrusionOk="0">
                    <a:moveTo>
                      <a:pt x="799" y="1"/>
                    </a:moveTo>
                    <a:cubicBezTo>
                      <a:pt x="799" y="1"/>
                      <a:pt x="1" y="622"/>
                      <a:pt x="89" y="1687"/>
                    </a:cubicBezTo>
                    <a:cubicBezTo>
                      <a:pt x="267" y="2841"/>
                      <a:pt x="1243" y="3373"/>
                      <a:pt x="2131" y="4261"/>
                    </a:cubicBezTo>
                    <a:cubicBezTo>
                      <a:pt x="2841" y="4882"/>
                      <a:pt x="3196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7" y="6813"/>
                      <a:pt x="8362" y="5873"/>
                      <a:pt x="8166" y="5415"/>
                    </a:cubicBezTo>
                    <a:cubicBezTo>
                      <a:pt x="7989" y="4705"/>
                      <a:pt x="7456" y="4438"/>
                      <a:pt x="6480" y="3285"/>
                    </a:cubicBezTo>
                    <a:cubicBezTo>
                      <a:pt x="5592" y="2308"/>
                      <a:pt x="4527" y="711"/>
                      <a:pt x="4527" y="711"/>
                    </a:cubicBezTo>
                    <a:cubicBezTo>
                      <a:pt x="4527" y="711"/>
                      <a:pt x="3564" y="1553"/>
                      <a:pt x="2728" y="1553"/>
                    </a:cubicBezTo>
                    <a:cubicBezTo>
                      <a:pt x="2549" y="1553"/>
                      <a:pt x="2376" y="1515"/>
                      <a:pt x="2220" y="1421"/>
                    </a:cubicBezTo>
                    <a:cubicBezTo>
                      <a:pt x="977" y="711"/>
                      <a:pt x="799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/>
              <p:cNvSpPr/>
              <p:nvPr/>
            </p:nvSpPr>
            <p:spPr>
              <a:xfrm>
                <a:off x="514825" y="3308575"/>
                <a:ext cx="2219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8876" h="5727" extrusionOk="0">
                    <a:moveTo>
                      <a:pt x="621" y="0"/>
                    </a:moveTo>
                    <a:cubicBezTo>
                      <a:pt x="621" y="0"/>
                      <a:pt x="0" y="1598"/>
                      <a:pt x="888" y="2130"/>
                    </a:cubicBezTo>
                    <a:cubicBezTo>
                      <a:pt x="2130" y="2840"/>
                      <a:pt x="3994" y="4261"/>
                      <a:pt x="4527" y="4527"/>
                    </a:cubicBezTo>
                    <a:cubicBezTo>
                      <a:pt x="4852" y="4722"/>
                      <a:pt x="6177" y="5727"/>
                      <a:pt x="7351" y="5727"/>
                    </a:cubicBezTo>
                    <a:cubicBezTo>
                      <a:pt x="7780" y="5727"/>
                      <a:pt x="8188" y="5593"/>
                      <a:pt x="8521" y="5237"/>
                    </a:cubicBezTo>
                    <a:cubicBezTo>
                      <a:pt x="8876" y="4971"/>
                      <a:pt x="8876" y="4704"/>
                      <a:pt x="8698" y="4172"/>
                    </a:cubicBezTo>
                    <a:lnTo>
                      <a:pt x="8698" y="4172"/>
                    </a:lnTo>
                    <a:cubicBezTo>
                      <a:pt x="8698" y="4172"/>
                      <a:pt x="7367" y="4971"/>
                      <a:pt x="7189" y="5059"/>
                    </a:cubicBezTo>
                    <a:cubicBezTo>
                      <a:pt x="6996" y="5149"/>
                      <a:pt x="6803" y="5188"/>
                      <a:pt x="6609" y="5188"/>
                    </a:cubicBezTo>
                    <a:cubicBezTo>
                      <a:pt x="5649" y="5188"/>
                      <a:pt x="4688" y="4215"/>
                      <a:pt x="3728" y="3550"/>
                    </a:cubicBezTo>
                    <a:cubicBezTo>
                      <a:pt x="2663" y="2752"/>
                      <a:pt x="1953" y="2042"/>
                      <a:pt x="1509" y="1243"/>
                    </a:cubicBezTo>
                    <a:cubicBezTo>
                      <a:pt x="1065" y="355"/>
                      <a:pt x="621" y="0"/>
                      <a:pt x="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324000" y="3372925"/>
                <a:ext cx="209050" cy="17032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6813" extrusionOk="0">
                    <a:moveTo>
                      <a:pt x="799" y="0"/>
                    </a:moveTo>
                    <a:cubicBezTo>
                      <a:pt x="799" y="0"/>
                      <a:pt x="0" y="621"/>
                      <a:pt x="89" y="1687"/>
                    </a:cubicBezTo>
                    <a:cubicBezTo>
                      <a:pt x="266" y="2840"/>
                      <a:pt x="1243" y="3373"/>
                      <a:pt x="2130" y="4260"/>
                    </a:cubicBezTo>
                    <a:cubicBezTo>
                      <a:pt x="2840" y="4882"/>
                      <a:pt x="3195" y="5237"/>
                      <a:pt x="5237" y="6391"/>
                    </a:cubicBezTo>
                    <a:cubicBezTo>
                      <a:pt x="5773" y="6694"/>
                      <a:pt x="6248" y="6813"/>
                      <a:pt x="6652" y="6813"/>
                    </a:cubicBezTo>
                    <a:cubicBezTo>
                      <a:pt x="7786" y="6813"/>
                      <a:pt x="8362" y="5872"/>
                      <a:pt x="8166" y="5414"/>
                    </a:cubicBezTo>
                    <a:cubicBezTo>
                      <a:pt x="7988" y="4704"/>
                      <a:pt x="7456" y="4438"/>
                      <a:pt x="6479" y="3284"/>
                    </a:cubicBezTo>
                    <a:cubicBezTo>
                      <a:pt x="5592" y="2308"/>
                      <a:pt x="4527" y="799"/>
                      <a:pt x="4527" y="799"/>
                    </a:cubicBezTo>
                    <a:cubicBezTo>
                      <a:pt x="4527" y="799"/>
                      <a:pt x="3589" y="1561"/>
                      <a:pt x="2762" y="1561"/>
                    </a:cubicBezTo>
                    <a:cubicBezTo>
                      <a:pt x="2571" y="1561"/>
                      <a:pt x="2385" y="1520"/>
                      <a:pt x="2219" y="1420"/>
                    </a:cubicBezTo>
                    <a:cubicBezTo>
                      <a:pt x="977" y="710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310675" y="3403975"/>
                <a:ext cx="2219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5742" extrusionOk="0">
                    <a:moveTo>
                      <a:pt x="622" y="1"/>
                    </a:moveTo>
                    <a:cubicBezTo>
                      <a:pt x="622" y="1"/>
                      <a:pt x="1" y="1598"/>
                      <a:pt x="888" y="2131"/>
                    </a:cubicBezTo>
                    <a:cubicBezTo>
                      <a:pt x="2131" y="2841"/>
                      <a:pt x="3995" y="4261"/>
                      <a:pt x="4527" y="4527"/>
                    </a:cubicBezTo>
                    <a:cubicBezTo>
                      <a:pt x="4849" y="4785"/>
                      <a:pt x="6150" y="5741"/>
                      <a:pt x="7315" y="5741"/>
                    </a:cubicBezTo>
                    <a:cubicBezTo>
                      <a:pt x="7757" y="5741"/>
                      <a:pt x="8179" y="5604"/>
                      <a:pt x="8521" y="5237"/>
                    </a:cubicBezTo>
                    <a:cubicBezTo>
                      <a:pt x="8876" y="4971"/>
                      <a:pt x="8876" y="4705"/>
                      <a:pt x="8699" y="4172"/>
                    </a:cubicBezTo>
                    <a:lnTo>
                      <a:pt x="8699" y="4172"/>
                    </a:lnTo>
                    <a:cubicBezTo>
                      <a:pt x="8699" y="4172"/>
                      <a:pt x="7367" y="4971"/>
                      <a:pt x="7190" y="5060"/>
                    </a:cubicBezTo>
                    <a:cubicBezTo>
                      <a:pt x="6996" y="5149"/>
                      <a:pt x="6803" y="5188"/>
                      <a:pt x="6610" y="5188"/>
                    </a:cubicBezTo>
                    <a:cubicBezTo>
                      <a:pt x="5649" y="5188"/>
                      <a:pt x="4689" y="4216"/>
                      <a:pt x="3728" y="3551"/>
                    </a:cubicBezTo>
                    <a:cubicBezTo>
                      <a:pt x="2663" y="2841"/>
                      <a:pt x="1953" y="2042"/>
                      <a:pt x="1510" y="1243"/>
                    </a:cubicBezTo>
                    <a:cubicBezTo>
                      <a:pt x="1066" y="356"/>
                      <a:pt x="62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/>
              <p:cNvSpPr/>
              <p:nvPr/>
            </p:nvSpPr>
            <p:spPr>
              <a:xfrm>
                <a:off x="317325" y="2538625"/>
                <a:ext cx="343950" cy="85217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34087" extrusionOk="0">
                    <a:moveTo>
                      <a:pt x="1865" y="0"/>
                    </a:moveTo>
                    <a:cubicBezTo>
                      <a:pt x="1865" y="0"/>
                      <a:pt x="1332" y="5592"/>
                      <a:pt x="1332" y="8521"/>
                    </a:cubicBezTo>
                    <a:cubicBezTo>
                      <a:pt x="1421" y="11450"/>
                      <a:pt x="1" y="32751"/>
                      <a:pt x="1" y="32751"/>
                    </a:cubicBezTo>
                    <a:cubicBezTo>
                      <a:pt x="1" y="32751"/>
                      <a:pt x="1670" y="34086"/>
                      <a:pt x="2985" y="34086"/>
                    </a:cubicBezTo>
                    <a:cubicBezTo>
                      <a:pt x="3026" y="34086"/>
                      <a:pt x="3067" y="34085"/>
                      <a:pt x="3107" y="34082"/>
                    </a:cubicBezTo>
                    <a:cubicBezTo>
                      <a:pt x="4439" y="34082"/>
                      <a:pt x="5770" y="33283"/>
                      <a:pt x="5770" y="33283"/>
                    </a:cubicBezTo>
                    <a:cubicBezTo>
                      <a:pt x="5770" y="33283"/>
                      <a:pt x="6480" y="22012"/>
                      <a:pt x="6835" y="18994"/>
                    </a:cubicBezTo>
                    <a:cubicBezTo>
                      <a:pt x="7190" y="16331"/>
                      <a:pt x="7634" y="7278"/>
                      <a:pt x="7634" y="7278"/>
                    </a:cubicBezTo>
                    <a:cubicBezTo>
                      <a:pt x="7634" y="7278"/>
                      <a:pt x="8166" y="13669"/>
                      <a:pt x="8255" y="15621"/>
                    </a:cubicBezTo>
                    <a:cubicBezTo>
                      <a:pt x="8255" y="18550"/>
                      <a:pt x="8788" y="29289"/>
                      <a:pt x="8788" y="29289"/>
                    </a:cubicBezTo>
                    <a:cubicBezTo>
                      <a:pt x="8788" y="29289"/>
                      <a:pt x="9143" y="30532"/>
                      <a:pt x="10563" y="30532"/>
                    </a:cubicBezTo>
                    <a:cubicBezTo>
                      <a:pt x="11983" y="30532"/>
                      <a:pt x="13314" y="29733"/>
                      <a:pt x="13314" y="29733"/>
                    </a:cubicBezTo>
                    <a:cubicBezTo>
                      <a:pt x="13314" y="29733"/>
                      <a:pt x="13580" y="17130"/>
                      <a:pt x="13669" y="15710"/>
                    </a:cubicBezTo>
                    <a:cubicBezTo>
                      <a:pt x="13758" y="14290"/>
                      <a:pt x="13580" y="12160"/>
                      <a:pt x="13580" y="8521"/>
                    </a:cubicBezTo>
                    <a:cubicBezTo>
                      <a:pt x="13580" y="6036"/>
                      <a:pt x="12782" y="0"/>
                      <a:pt x="12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537000" y="2057500"/>
                <a:ext cx="14425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731" extrusionOk="0">
                    <a:moveTo>
                      <a:pt x="1157" y="0"/>
                    </a:moveTo>
                    <a:cubicBezTo>
                      <a:pt x="432" y="0"/>
                      <a:pt x="1" y="252"/>
                      <a:pt x="1" y="252"/>
                    </a:cubicBezTo>
                    <a:lnTo>
                      <a:pt x="3285" y="6731"/>
                    </a:lnTo>
                    <a:cubicBezTo>
                      <a:pt x="3462" y="6553"/>
                      <a:pt x="3728" y="6465"/>
                      <a:pt x="3906" y="6287"/>
                    </a:cubicBezTo>
                    <a:cubicBezTo>
                      <a:pt x="4527" y="5843"/>
                      <a:pt x="5503" y="5222"/>
                      <a:pt x="5770" y="4335"/>
                    </a:cubicBezTo>
                    <a:cubicBezTo>
                      <a:pt x="4705" y="2648"/>
                      <a:pt x="3462" y="696"/>
                      <a:pt x="2663" y="341"/>
                    </a:cubicBezTo>
                    <a:cubicBezTo>
                      <a:pt x="2082" y="82"/>
                      <a:pt x="1572" y="0"/>
                      <a:pt x="1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335075" y="2041600"/>
                <a:ext cx="324000" cy="63442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25377" extrusionOk="0">
                    <a:moveTo>
                      <a:pt x="8521" y="0"/>
                    </a:moveTo>
                    <a:cubicBezTo>
                      <a:pt x="8166" y="89"/>
                      <a:pt x="7989" y="89"/>
                      <a:pt x="7989" y="89"/>
                    </a:cubicBezTo>
                    <a:cubicBezTo>
                      <a:pt x="7989" y="89"/>
                      <a:pt x="7634" y="1687"/>
                      <a:pt x="7811" y="2219"/>
                    </a:cubicBezTo>
                    <a:cubicBezTo>
                      <a:pt x="8433" y="3994"/>
                      <a:pt x="8610" y="5592"/>
                      <a:pt x="8610" y="5769"/>
                    </a:cubicBezTo>
                    <a:cubicBezTo>
                      <a:pt x="8521" y="5681"/>
                      <a:pt x="7456" y="4438"/>
                      <a:pt x="6835" y="3994"/>
                    </a:cubicBezTo>
                    <a:cubicBezTo>
                      <a:pt x="6214" y="3462"/>
                      <a:pt x="4439" y="2042"/>
                      <a:pt x="4439" y="2042"/>
                    </a:cubicBezTo>
                    <a:cubicBezTo>
                      <a:pt x="4439" y="2042"/>
                      <a:pt x="1155" y="4261"/>
                      <a:pt x="889" y="5326"/>
                    </a:cubicBezTo>
                    <a:cubicBezTo>
                      <a:pt x="1" y="8876"/>
                      <a:pt x="1510" y="13136"/>
                      <a:pt x="1510" y="13136"/>
                    </a:cubicBezTo>
                    <a:cubicBezTo>
                      <a:pt x="1599" y="15000"/>
                      <a:pt x="622" y="22722"/>
                      <a:pt x="622" y="22722"/>
                    </a:cubicBezTo>
                    <a:cubicBezTo>
                      <a:pt x="622" y="22722"/>
                      <a:pt x="1788" y="25377"/>
                      <a:pt x="4783" y="25377"/>
                    </a:cubicBezTo>
                    <a:cubicBezTo>
                      <a:pt x="5294" y="25377"/>
                      <a:pt x="5859" y="25299"/>
                      <a:pt x="6480" y="25118"/>
                    </a:cubicBezTo>
                    <a:cubicBezTo>
                      <a:pt x="9675" y="24142"/>
                      <a:pt x="12959" y="21479"/>
                      <a:pt x="12959" y="21479"/>
                    </a:cubicBezTo>
                    <a:cubicBezTo>
                      <a:pt x="12959" y="21479"/>
                      <a:pt x="12870" y="12337"/>
                      <a:pt x="12959" y="7633"/>
                    </a:cubicBezTo>
                    <a:cubicBezTo>
                      <a:pt x="12959" y="5503"/>
                      <a:pt x="11362" y="3551"/>
                      <a:pt x="10829" y="2929"/>
                    </a:cubicBezTo>
                    <a:cubicBezTo>
                      <a:pt x="10208" y="2219"/>
                      <a:pt x="9143" y="622"/>
                      <a:pt x="85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439375" y="1950625"/>
                <a:ext cx="139800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10474" extrusionOk="0">
                    <a:moveTo>
                      <a:pt x="710" y="0"/>
                    </a:moveTo>
                    <a:lnTo>
                      <a:pt x="710" y="3817"/>
                    </a:lnTo>
                    <a:cubicBezTo>
                      <a:pt x="710" y="5237"/>
                      <a:pt x="0" y="5858"/>
                      <a:pt x="0" y="5858"/>
                    </a:cubicBezTo>
                    <a:cubicBezTo>
                      <a:pt x="0" y="5858"/>
                      <a:pt x="1864" y="7190"/>
                      <a:pt x="2486" y="7811"/>
                    </a:cubicBezTo>
                    <a:cubicBezTo>
                      <a:pt x="3018" y="8343"/>
                      <a:pt x="4793" y="10118"/>
                      <a:pt x="5414" y="10473"/>
                    </a:cubicBezTo>
                    <a:cubicBezTo>
                      <a:pt x="5592" y="9320"/>
                      <a:pt x="4793" y="6834"/>
                      <a:pt x="4527" y="6391"/>
                    </a:cubicBezTo>
                    <a:cubicBezTo>
                      <a:pt x="4172" y="5414"/>
                      <a:pt x="3994" y="3994"/>
                      <a:pt x="3994" y="3994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417175" y="2054900"/>
                <a:ext cx="177550" cy="1886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7546" extrusionOk="0">
                    <a:moveTo>
                      <a:pt x="4616" y="1"/>
                    </a:moveTo>
                    <a:cubicBezTo>
                      <a:pt x="4616" y="1"/>
                      <a:pt x="4971" y="1687"/>
                      <a:pt x="5237" y="2841"/>
                    </a:cubicBezTo>
                    <a:cubicBezTo>
                      <a:pt x="5681" y="4261"/>
                      <a:pt x="6036" y="5770"/>
                      <a:pt x="6036" y="5770"/>
                    </a:cubicBezTo>
                    <a:cubicBezTo>
                      <a:pt x="6036" y="5770"/>
                      <a:pt x="4172" y="3906"/>
                      <a:pt x="3551" y="3462"/>
                    </a:cubicBezTo>
                    <a:cubicBezTo>
                      <a:pt x="2397" y="2486"/>
                      <a:pt x="888" y="1687"/>
                      <a:pt x="888" y="1687"/>
                    </a:cubicBezTo>
                    <a:lnTo>
                      <a:pt x="1" y="2397"/>
                    </a:lnTo>
                    <a:cubicBezTo>
                      <a:pt x="1" y="2397"/>
                      <a:pt x="1598" y="3551"/>
                      <a:pt x="2930" y="4527"/>
                    </a:cubicBezTo>
                    <a:cubicBezTo>
                      <a:pt x="3906" y="5237"/>
                      <a:pt x="6835" y="7545"/>
                      <a:pt x="6835" y="7545"/>
                    </a:cubicBezTo>
                    <a:cubicBezTo>
                      <a:pt x="6835" y="7545"/>
                      <a:pt x="7101" y="5859"/>
                      <a:pt x="6835" y="4350"/>
                    </a:cubicBezTo>
                    <a:cubicBezTo>
                      <a:pt x="6391" y="2575"/>
                      <a:pt x="5592" y="445"/>
                      <a:pt x="5592" y="445"/>
                    </a:cubicBezTo>
                    <a:lnTo>
                      <a:pt x="4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457125" y="2219100"/>
                <a:ext cx="799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043" extrusionOk="0">
                    <a:moveTo>
                      <a:pt x="2841" y="1"/>
                    </a:moveTo>
                    <a:lnTo>
                      <a:pt x="0" y="1332"/>
                    </a:lnTo>
                    <a:lnTo>
                      <a:pt x="267" y="2042"/>
                    </a:lnTo>
                    <a:lnTo>
                      <a:pt x="3196" y="711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304025" y="2284175"/>
                <a:ext cx="204150" cy="255603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10342" extrusionOk="0">
                    <a:moveTo>
                      <a:pt x="533" y="1"/>
                    </a:moveTo>
                    <a:cubicBezTo>
                      <a:pt x="533" y="1"/>
                      <a:pt x="0" y="4527"/>
                      <a:pt x="0" y="6125"/>
                    </a:cubicBezTo>
                    <a:cubicBezTo>
                      <a:pt x="0" y="7723"/>
                      <a:pt x="444" y="8610"/>
                      <a:pt x="533" y="9143"/>
                    </a:cubicBezTo>
                    <a:cubicBezTo>
                      <a:pt x="611" y="9534"/>
                      <a:pt x="1036" y="10342"/>
                      <a:pt x="1990" y="10342"/>
                    </a:cubicBezTo>
                    <a:cubicBezTo>
                      <a:pt x="2116" y="10342"/>
                      <a:pt x="2252" y="10328"/>
                      <a:pt x="2397" y="10296"/>
                    </a:cubicBezTo>
                    <a:cubicBezTo>
                      <a:pt x="3196" y="10119"/>
                      <a:pt x="6124" y="8699"/>
                      <a:pt x="8166" y="7723"/>
                    </a:cubicBezTo>
                    <a:cubicBezTo>
                      <a:pt x="8166" y="6835"/>
                      <a:pt x="7900" y="5770"/>
                      <a:pt x="7278" y="5415"/>
                    </a:cubicBezTo>
                    <a:cubicBezTo>
                      <a:pt x="5681" y="5859"/>
                      <a:pt x="3462" y="6569"/>
                      <a:pt x="3462" y="6569"/>
                    </a:cubicBezTo>
                    <a:cubicBezTo>
                      <a:pt x="3462" y="6569"/>
                      <a:pt x="4083" y="3729"/>
                      <a:pt x="3906" y="1243"/>
                    </a:cubicBezTo>
                    <a:cubicBezTo>
                      <a:pt x="3906" y="356"/>
                      <a:pt x="533" y="1"/>
                      <a:pt x="533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474875" y="2347203"/>
                <a:ext cx="213034" cy="133753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5294" extrusionOk="0">
                    <a:moveTo>
                      <a:pt x="4919" y="0"/>
                    </a:moveTo>
                    <a:cubicBezTo>
                      <a:pt x="4608" y="0"/>
                      <a:pt x="4067" y="606"/>
                      <a:pt x="3462" y="1211"/>
                    </a:cubicBezTo>
                    <a:cubicBezTo>
                      <a:pt x="2840" y="2010"/>
                      <a:pt x="0" y="2897"/>
                      <a:pt x="0" y="2897"/>
                    </a:cubicBezTo>
                    <a:cubicBezTo>
                      <a:pt x="0" y="2897"/>
                      <a:pt x="267" y="3252"/>
                      <a:pt x="444" y="3519"/>
                    </a:cubicBezTo>
                    <a:cubicBezTo>
                      <a:pt x="1065" y="4584"/>
                      <a:pt x="799" y="5294"/>
                      <a:pt x="799" y="5294"/>
                    </a:cubicBezTo>
                    <a:cubicBezTo>
                      <a:pt x="799" y="5294"/>
                      <a:pt x="2663" y="4317"/>
                      <a:pt x="2929" y="4229"/>
                    </a:cubicBezTo>
                    <a:cubicBezTo>
                      <a:pt x="3728" y="3874"/>
                      <a:pt x="4438" y="3962"/>
                      <a:pt x="5592" y="3874"/>
                    </a:cubicBezTo>
                    <a:cubicBezTo>
                      <a:pt x="7012" y="3696"/>
                      <a:pt x="7722" y="3519"/>
                      <a:pt x="8077" y="2454"/>
                    </a:cubicBezTo>
                    <a:cubicBezTo>
                      <a:pt x="8432" y="1477"/>
                      <a:pt x="7811" y="1477"/>
                      <a:pt x="6923" y="1300"/>
                    </a:cubicBezTo>
                    <a:cubicBezTo>
                      <a:pt x="6785" y="1269"/>
                      <a:pt x="6642" y="1257"/>
                      <a:pt x="6497" y="1257"/>
                    </a:cubicBezTo>
                    <a:cubicBezTo>
                      <a:pt x="5948" y="1257"/>
                      <a:pt x="5375" y="1431"/>
                      <a:pt x="4978" y="1431"/>
                    </a:cubicBezTo>
                    <a:cubicBezTo>
                      <a:pt x="4873" y="1431"/>
                      <a:pt x="4781" y="1419"/>
                      <a:pt x="4704" y="1389"/>
                    </a:cubicBezTo>
                    <a:cubicBezTo>
                      <a:pt x="4438" y="1211"/>
                      <a:pt x="5237" y="412"/>
                      <a:pt x="5059" y="57"/>
                    </a:cubicBezTo>
                    <a:cubicBezTo>
                      <a:pt x="5020" y="18"/>
                      <a:pt x="497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304025" y="2136200"/>
                <a:ext cx="144250" cy="2008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8035" extrusionOk="0">
                    <a:moveTo>
                      <a:pt x="3450" y="0"/>
                    </a:moveTo>
                    <a:cubicBezTo>
                      <a:pt x="3391" y="0"/>
                      <a:pt x="3336" y="11"/>
                      <a:pt x="3284" y="33"/>
                    </a:cubicBezTo>
                    <a:cubicBezTo>
                      <a:pt x="2397" y="388"/>
                      <a:pt x="1420" y="920"/>
                      <a:pt x="710" y="3050"/>
                    </a:cubicBezTo>
                    <a:cubicBezTo>
                      <a:pt x="444" y="3849"/>
                      <a:pt x="178" y="5624"/>
                      <a:pt x="0" y="6423"/>
                    </a:cubicBezTo>
                    <a:cubicBezTo>
                      <a:pt x="267" y="7311"/>
                      <a:pt x="1065" y="7932"/>
                      <a:pt x="2308" y="7932"/>
                    </a:cubicBezTo>
                    <a:cubicBezTo>
                      <a:pt x="2769" y="7983"/>
                      <a:pt x="3142" y="8034"/>
                      <a:pt x="3528" y="8034"/>
                    </a:cubicBezTo>
                    <a:cubicBezTo>
                      <a:pt x="3810" y="8034"/>
                      <a:pt x="4101" y="8007"/>
                      <a:pt x="4438" y="7932"/>
                    </a:cubicBezTo>
                    <a:cubicBezTo>
                      <a:pt x="5059" y="5624"/>
                      <a:pt x="5769" y="3139"/>
                      <a:pt x="5414" y="2252"/>
                    </a:cubicBezTo>
                    <a:cubicBezTo>
                      <a:pt x="5089" y="1275"/>
                      <a:pt x="4092" y="0"/>
                      <a:pt x="3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441600" y="1856300"/>
                <a:ext cx="202050" cy="225125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9005" extrusionOk="0">
                    <a:moveTo>
                      <a:pt x="3931" y="1"/>
                    </a:moveTo>
                    <a:cubicBezTo>
                      <a:pt x="3124" y="1"/>
                      <a:pt x="2360" y="277"/>
                      <a:pt x="1864" y="667"/>
                    </a:cubicBezTo>
                    <a:cubicBezTo>
                      <a:pt x="888" y="1377"/>
                      <a:pt x="0" y="3685"/>
                      <a:pt x="621" y="5548"/>
                    </a:cubicBezTo>
                    <a:cubicBezTo>
                      <a:pt x="1154" y="7235"/>
                      <a:pt x="2929" y="8566"/>
                      <a:pt x="3817" y="8921"/>
                    </a:cubicBezTo>
                    <a:cubicBezTo>
                      <a:pt x="3936" y="8977"/>
                      <a:pt x="4064" y="9004"/>
                      <a:pt x="4197" y="9004"/>
                    </a:cubicBezTo>
                    <a:cubicBezTo>
                      <a:pt x="5751" y="9004"/>
                      <a:pt x="8081" y="5384"/>
                      <a:pt x="7101" y="2442"/>
                    </a:cubicBezTo>
                    <a:cubicBezTo>
                      <a:pt x="6460" y="628"/>
                      <a:pt x="5147" y="1"/>
                      <a:pt x="39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412750" y="1829100"/>
                <a:ext cx="226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7169" extrusionOk="0">
                    <a:moveTo>
                      <a:pt x="5268" y="1"/>
                    </a:moveTo>
                    <a:cubicBezTo>
                      <a:pt x="4634" y="1"/>
                      <a:pt x="3962" y="136"/>
                      <a:pt x="3284" y="424"/>
                    </a:cubicBezTo>
                    <a:cubicBezTo>
                      <a:pt x="0" y="1755"/>
                      <a:pt x="1154" y="5039"/>
                      <a:pt x="1243" y="5571"/>
                    </a:cubicBezTo>
                    <a:cubicBezTo>
                      <a:pt x="1332" y="6193"/>
                      <a:pt x="1953" y="7169"/>
                      <a:pt x="1953" y="7169"/>
                    </a:cubicBezTo>
                    <a:cubicBezTo>
                      <a:pt x="1953" y="7169"/>
                      <a:pt x="2486" y="6548"/>
                      <a:pt x="3373" y="5483"/>
                    </a:cubicBezTo>
                    <a:cubicBezTo>
                      <a:pt x="3479" y="5488"/>
                      <a:pt x="3590" y="5490"/>
                      <a:pt x="3707" y="5490"/>
                    </a:cubicBezTo>
                    <a:cubicBezTo>
                      <a:pt x="5657" y="5490"/>
                      <a:pt x="9053" y="4806"/>
                      <a:pt x="9053" y="3885"/>
                    </a:cubicBezTo>
                    <a:cubicBezTo>
                      <a:pt x="9053" y="1497"/>
                      <a:pt x="7375" y="1"/>
                      <a:pt x="526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335075" y="1881450"/>
                <a:ext cx="221925" cy="430875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17235" extrusionOk="0">
                    <a:moveTo>
                      <a:pt x="4688" y="1"/>
                    </a:moveTo>
                    <a:cubicBezTo>
                      <a:pt x="4605" y="1"/>
                      <a:pt x="4522" y="6"/>
                      <a:pt x="4439" y="16"/>
                    </a:cubicBezTo>
                    <a:cubicBezTo>
                      <a:pt x="1" y="8004"/>
                      <a:pt x="3374" y="10312"/>
                      <a:pt x="4882" y="11909"/>
                    </a:cubicBezTo>
                    <a:cubicBezTo>
                      <a:pt x="7279" y="14483"/>
                      <a:pt x="7634" y="17234"/>
                      <a:pt x="7634" y="17234"/>
                    </a:cubicBezTo>
                    <a:cubicBezTo>
                      <a:pt x="7634" y="17234"/>
                      <a:pt x="8876" y="14483"/>
                      <a:pt x="8521" y="12885"/>
                    </a:cubicBezTo>
                    <a:cubicBezTo>
                      <a:pt x="7989" y="10223"/>
                      <a:pt x="6924" y="9690"/>
                      <a:pt x="6480" y="6850"/>
                    </a:cubicBezTo>
                    <a:cubicBezTo>
                      <a:pt x="5948" y="4010"/>
                      <a:pt x="7190" y="1259"/>
                      <a:pt x="7190" y="1259"/>
                    </a:cubicBezTo>
                    <a:cubicBezTo>
                      <a:pt x="7190" y="1259"/>
                      <a:pt x="6011" y="1"/>
                      <a:pt x="4688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>
                <a:off x="980775" y="1726525"/>
                <a:ext cx="22225" cy="131580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2632" extrusionOk="0">
                    <a:moveTo>
                      <a:pt x="1" y="0"/>
                    </a:moveTo>
                    <a:lnTo>
                      <a:pt x="1" y="52632"/>
                    </a:lnTo>
                    <a:lnTo>
                      <a:pt x="888" y="5263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>
                <a:off x="854300" y="1646625"/>
                <a:ext cx="89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060" extrusionOk="0">
                    <a:moveTo>
                      <a:pt x="1" y="1"/>
                    </a:moveTo>
                    <a:lnTo>
                      <a:pt x="1" y="4882"/>
                    </a:lnTo>
                    <a:lnTo>
                      <a:pt x="356" y="5060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>
                <a:off x="798825" y="1968375"/>
                <a:ext cx="732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486" extrusionOk="0">
                    <a:moveTo>
                      <a:pt x="1" y="0"/>
                    </a:moveTo>
                    <a:lnTo>
                      <a:pt x="1" y="799"/>
                    </a:lnTo>
                    <a:lnTo>
                      <a:pt x="2930" y="2486"/>
                    </a:lnTo>
                    <a:lnTo>
                      <a:pt x="2930" y="16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>
                <a:off x="763325" y="1715400"/>
                <a:ext cx="148700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30" extrusionOk="0">
                    <a:moveTo>
                      <a:pt x="2837" y="1832"/>
                    </a:moveTo>
                    <a:cubicBezTo>
                      <a:pt x="2891" y="1832"/>
                      <a:pt x="2952" y="1843"/>
                      <a:pt x="3018" y="1865"/>
                    </a:cubicBezTo>
                    <a:cubicBezTo>
                      <a:pt x="3196" y="2043"/>
                      <a:pt x="3373" y="2309"/>
                      <a:pt x="3373" y="2664"/>
                    </a:cubicBezTo>
                    <a:cubicBezTo>
                      <a:pt x="3373" y="2864"/>
                      <a:pt x="3273" y="2964"/>
                      <a:pt x="3149" y="2964"/>
                    </a:cubicBezTo>
                    <a:cubicBezTo>
                      <a:pt x="3107" y="2964"/>
                      <a:pt x="3063" y="2952"/>
                      <a:pt x="3018" y="2930"/>
                    </a:cubicBezTo>
                    <a:cubicBezTo>
                      <a:pt x="2752" y="2753"/>
                      <a:pt x="2575" y="2487"/>
                      <a:pt x="2575" y="2131"/>
                    </a:cubicBezTo>
                    <a:cubicBezTo>
                      <a:pt x="2575" y="1932"/>
                      <a:pt x="2674" y="1832"/>
                      <a:pt x="2837" y="1832"/>
                    </a:cubicBezTo>
                    <a:close/>
                    <a:moveTo>
                      <a:pt x="866" y="1"/>
                    </a:moveTo>
                    <a:cubicBezTo>
                      <a:pt x="567" y="1"/>
                      <a:pt x="356" y="321"/>
                      <a:pt x="356" y="800"/>
                    </a:cubicBezTo>
                    <a:cubicBezTo>
                      <a:pt x="178" y="1776"/>
                      <a:pt x="1" y="2664"/>
                      <a:pt x="1" y="4883"/>
                    </a:cubicBezTo>
                    <a:cubicBezTo>
                      <a:pt x="1" y="6658"/>
                      <a:pt x="89" y="7723"/>
                      <a:pt x="356" y="8611"/>
                    </a:cubicBezTo>
                    <a:cubicBezTo>
                      <a:pt x="444" y="9054"/>
                      <a:pt x="711" y="9942"/>
                      <a:pt x="1154" y="10208"/>
                    </a:cubicBezTo>
                    <a:lnTo>
                      <a:pt x="4527" y="12161"/>
                    </a:lnTo>
                    <a:cubicBezTo>
                      <a:pt x="4719" y="12271"/>
                      <a:pt x="4929" y="12329"/>
                      <a:pt x="5126" y="12329"/>
                    </a:cubicBezTo>
                    <a:cubicBezTo>
                      <a:pt x="5566" y="12329"/>
                      <a:pt x="5947" y="12036"/>
                      <a:pt x="5947" y="11362"/>
                    </a:cubicBezTo>
                    <a:lnTo>
                      <a:pt x="5947" y="3995"/>
                    </a:lnTo>
                    <a:cubicBezTo>
                      <a:pt x="5947" y="3374"/>
                      <a:pt x="5592" y="2664"/>
                      <a:pt x="5148" y="2398"/>
                    </a:cubicBezTo>
                    <a:lnTo>
                      <a:pt x="1154" y="90"/>
                    </a:lnTo>
                    <a:cubicBezTo>
                      <a:pt x="1053" y="29"/>
                      <a:pt x="956" y="1"/>
                      <a:pt x="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>
                <a:off x="776650" y="1773950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38" y="0"/>
                    </a:moveTo>
                    <a:cubicBezTo>
                      <a:pt x="372" y="0"/>
                      <a:pt x="247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438" y="2186"/>
                      <a:pt x="4083" y="1920"/>
                    </a:cubicBezTo>
                    <a:lnTo>
                      <a:pt x="888" y="56"/>
                    </a:lnTo>
                    <a:cubicBezTo>
                      <a:pt x="793" y="18"/>
                      <a:pt x="710" y="0"/>
                      <a:pt x="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>
                <a:off x="774425" y="1828575"/>
                <a:ext cx="12205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832" extrusionOk="0">
                    <a:moveTo>
                      <a:pt x="89" y="1"/>
                    </a:moveTo>
                    <a:cubicBezTo>
                      <a:pt x="89" y="267"/>
                      <a:pt x="0" y="533"/>
                      <a:pt x="0" y="800"/>
                    </a:cubicBezTo>
                    <a:cubicBezTo>
                      <a:pt x="0" y="888"/>
                      <a:pt x="0" y="977"/>
                      <a:pt x="89" y="1066"/>
                    </a:cubicBezTo>
                    <a:cubicBezTo>
                      <a:pt x="89" y="2397"/>
                      <a:pt x="267" y="3817"/>
                      <a:pt x="267" y="3817"/>
                    </a:cubicBezTo>
                    <a:cubicBezTo>
                      <a:pt x="267" y="4350"/>
                      <a:pt x="533" y="4882"/>
                      <a:pt x="977" y="5060"/>
                    </a:cubicBezTo>
                    <a:lnTo>
                      <a:pt x="3728" y="6657"/>
                    </a:lnTo>
                    <a:cubicBezTo>
                      <a:pt x="3872" y="6773"/>
                      <a:pt x="4044" y="6832"/>
                      <a:pt x="4211" y="6832"/>
                    </a:cubicBezTo>
                    <a:cubicBezTo>
                      <a:pt x="4558" y="6832"/>
                      <a:pt x="4882" y="6576"/>
                      <a:pt x="4882" y="6036"/>
                    </a:cubicBezTo>
                    <a:lnTo>
                      <a:pt x="4882" y="3817"/>
                    </a:lnTo>
                    <a:lnTo>
                      <a:pt x="4882" y="2752"/>
                    </a:lnTo>
                    <a:cubicBezTo>
                      <a:pt x="4882" y="2752"/>
                      <a:pt x="3373" y="2397"/>
                      <a:pt x="1864" y="1510"/>
                    </a:cubicBezTo>
                    <a:cubicBezTo>
                      <a:pt x="533" y="800"/>
                      <a:pt x="89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>
                <a:off x="825450" y="1746750"/>
                <a:ext cx="24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11" extrusionOk="0">
                    <a:moveTo>
                      <a:pt x="168" y="0"/>
                    </a:moveTo>
                    <a:cubicBezTo>
                      <a:pt x="83" y="0"/>
                      <a:pt x="1" y="135"/>
                      <a:pt x="1" y="434"/>
                    </a:cubicBezTo>
                    <a:cubicBezTo>
                      <a:pt x="1" y="1055"/>
                      <a:pt x="90" y="1410"/>
                      <a:pt x="888" y="1410"/>
                    </a:cubicBezTo>
                    <a:cubicBezTo>
                      <a:pt x="977" y="1144"/>
                      <a:pt x="800" y="966"/>
                      <a:pt x="800" y="966"/>
                    </a:cubicBezTo>
                    <a:cubicBezTo>
                      <a:pt x="800" y="966"/>
                      <a:pt x="750" y="986"/>
                      <a:pt x="684" y="986"/>
                    </a:cubicBezTo>
                    <a:cubicBezTo>
                      <a:pt x="553" y="986"/>
                      <a:pt x="356" y="907"/>
                      <a:pt x="356" y="434"/>
                    </a:cubicBezTo>
                    <a:cubicBezTo>
                      <a:pt x="356" y="157"/>
                      <a:pt x="260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>
                <a:off x="1133875" y="1806400"/>
                <a:ext cx="8900" cy="1287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149" extrusionOk="0">
                    <a:moveTo>
                      <a:pt x="1" y="0"/>
                    </a:moveTo>
                    <a:lnTo>
                      <a:pt x="1" y="4882"/>
                    </a:lnTo>
                    <a:lnTo>
                      <a:pt x="356" y="5148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>
                <a:off x="1078400" y="2130350"/>
                <a:ext cx="754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2486" extrusionOk="0">
                    <a:moveTo>
                      <a:pt x="1" y="1"/>
                    </a:moveTo>
                    <a:lnTo>
                      <a:pt x="1" y="799"/>
                    </a:lnTo>
                    <a:lnTo>
                      <a:pt x="3018" y="2486"/>
                    </a:lnTo>
                    <a:lnTo>
                      <a:pt x="3018" y="16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>
                <a:off x="1045125" y="1877050"/>
                <a:ext cx="148700" cy="30857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12343" extrusionOk="0">
                    <a:moveTo>
                      <a:pt x="2785" y="1807"/>
                    </a:moveTo>
                    <a:cubicBezTo>
                      <a:pt x="2830" y="1807"/>
                      <a:pt x="2880" y="1829"/>
                      <a:pt x="2929" y="1878"/>
                    </a:cubicBezTo>
                    <a:cubicBezTo>
                      <a:pt x="3196" y="1967"/>
                      <a:pt x="3373" y="2322"/>
                      <a:pt x="3373" y="2588"/>
                    </a:cubicBezTo>
                    <a:cubicBezTo>
                      <a:pt x="3373" y="2860"/>
                      <a:pt x="3270" y="2975"/>
                      <a:pt x="3102" y="2975"/>
                    </a:cubicBezTo>
                    <a:cubicBezTo>
                      <a:pt x="3050" y="2975"/>
                      <a:pt x="2992" y="2964"/>
                      <a:pt x="2929" y="2943"/>
                    </a:cubicBezTo>
                    <a:cubicBezTo>
                      <a:pt x="2752" y="2766"/>
                      <a:pt x="2574" y="2411"/>
                      <a:pt x="2574" y="2145"/>
                    </a:cubicBezTo>
                    <a:cubicBezTo>
                      <a:pt x="2574" y="1953"/>
                      <a:pt x="2667" y="1807"/>
                      <a:pt x="2785" y="1807"/>
                    </a:cubicBezTo>
                    <a:close/>
                    <a:moveTo>
                      <a:pt x="740" y="0"/>
                    </a:moveTo>
                    <a:cubicBezTo>
                      <a:pt x="460" y="0"/>
                      <a:pt x="267" y="266"/>
                      <a:pt x="267" y="725"/>
                    </a:cubicBezTo>
                    <a:cubicBezTo>
                      <a:pt x="178" y="1790"/>
                      <a:pt x="0" y="2588"/>
                      <a:pt x="0" y="4807"/>
                    </a:cubicBezTo>
                    <a:cubicBezTo>
                      <a:pt x="0" y="6671"/>
                      <a:pt x="89" y="7647"/>
                      <a:pt x="267" y="8624"/>
                    </a:cubicBezTo>
                    <a:cubicBezTo>
                      <a:pt x="355" y="9067"/>
                      <a:pt x="622" y="9955"/>
                      <a:pt x="1066" y="10221"/>
                    </a:cubicBezTo>
                    <a:lnTo>
                      <a:pt x="4527" y="12174"/>
                    </a:lnTo>
                    <a:cubicBezTo>
                      <a:pt x="4692" y="12284"/>
                      <a:pt x="4890" y="12343"/>
                      <a:pt x="5086" y="12343"/>
                    </a:cubicBezTo>
                    <a:cubicBezTo>
                      <a:pt x="5524" y="12343"/>
                      <a:pt x="5947" y="12049"/>
                      <a:pt x="5947" y="11375"/>
                    </a:cubicBezTo>
                    <a:lnTo>
                      <a:pt x="5947" y="4008"/>
                    </a:lnTo>
                    <a:cubicBezTo>
                      <a:pt x="5947" y="3387"/>
                      <a:pt x="5503" y="2677"/>
                      <a:pt x="5059" y="2411"/>
                    </a:cubicBezTo>
                    <a:lnTo>
                      <a:pt x="1066" y="103"/>
                    </a:lnTo>
                    <a:cubicBezTo>
                      <a:pt x="950" y="34"/>
                      <a:pt x="840" y="0"/>
                      <a:pt x="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>
                <a:off x="1056225" y="1935925"/>
                <a:ext cx="119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4938" extrusionOk="0">
                    <a:moveTo>
                      <a:pt x="673" y="0"/>
                    </a:moveTo>
                    <a:cubicBezTo>
                      <a:pt x="427" y="0"/>
                      <a:pt x="248" y="239"/>
                      <a:pt x="178" y="588"/>
                    </a:cubicBezTo>
                    <a:cubicBezTo>
                      <a:pt x="89" y="1032"/>
                      <a:pt x="0" y="1476"/>
                      <a:pt x="0" y="2186"/>
                    </a:cubicBezTo>
                    <a:lnTo>
                      <a:pt x="1420" y="4405"/>
                    </a:lnTo>
                    <a:lnTo>
                      <a:pt x="4793" y="4937"/>
                    </a:lnTo>
                    <a:lnTo>
                      <a:pt x="4793" y="3251"/>
                    </a:lnTo>
                    <a:cubicBezTo>
                      <a:pt x="4793" y="2718"/>
                      <a:pt x="4527" y="2186"/>
                      <a:pt x="4083" y="1920"/>
                    </a:cubicBezTo>
                    <a:lnTo>
                      <a:pt x="888" y="56"/>
                    </a:lnTo>
                    <a:cubicBezTo>
                      <a:pt x="812" y="18"/>
                      <a:pt x="740" y="0"/>
                      <a:pt x="6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>
                <a:off x="1056225" y="1990550"/>
                <a:ext cx="119825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6832" extrusionOk="0">
                    <a:moveTo>
                      <a:pt x="0" y="1"/>
                    </a:moveTo>
                    <a:cubicBezTo>
                      <a:pt x="0" y="178"/>
                      <a:pt x="0" y="445"/>
                      <a:pt x="0" y="800"/>
                    </a:cubicBezTo>
                    <a:cubicBezTo>
                      <a:pt x="0" y="889"/>
                      <a:pt x="0" y="977"/>
                      <a:pt x="0" y="1066"/>
                    </a:cubicBezTo>
                    <a:cubicBezTo>
                      <a:pt x="0" y="2397"/>
                      <a:pt x="178" y="3817"/>
                      <a:pt x="178" y="3817"/>
                    </a:cubicBezTo>
                    <a:cubicBezTo>
                      <a:pt x="178" y="4261"/>
                      <a:pt x="533" y="4882"/>
                      <a:pt x="888" y="5060"/>
                    </a:cubicBezTo>
                    <a:lnTo>
                      <a:pt x="3639" y="6658"/>
                    </a:lnTo>
                    <a:cubicBezTo>
                      <a:pt x="3783" y="6773"/>
                      <a:pt x="3955" y="6832"/>
                      <a:pt x="4122" y="6832"/>
                    </a:cubicBezTo>
                    <a:cubicBezTo>
                      <a:pt x="4469" y="6832"/>
                      <a:pt x="4793" y="6576"/>
                      <a:pt x="4793" y="6036"/>
                    </a:cubicBezTo>
                    <a:lnTo>
                      <a:pt x="4793" y="3817"/>
                    </a:lnTo>
                    <a:lnTo>
                      <a:pt x="4793" y="2752"/>
                    </a:lnTo>
                    <a:cubicBezTo>
                      <a:pt x="4793" y="2752"/>
                      <a:pt x="3373" y="2397"/>
                      <a:pt x="1775" y="1510"/>
                    </a:cubicBezTo>
                    <a:cubicBezTo>
                      <a:pt x="444" y="80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>
                <a:off x="1105025" y="1907900"/>
                <a:ext cx="2445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44" extrusionOk="0">
                    <a:moveTo>
                      <a:pt x="178" y="1"/>
                    </a:moveTo>
                    <a:cubicBezTo>
                      <a:pt x="90" y="1"/>
                      <a:pt x="1" y="156"/>
                      <a:pt x="1" y="467"/>
                    </a:cubicBezTo>
                    <a:cubicBezTo>
                      <a:pt x="1" y="999"/>
                      <a:pt x="90" y="1443"/>
                      <a:pt x="977" y="1443"/>
                    </a:cubicBezTo>
                    <a:cubicBezTo>
                      <a:pt x="977" y="1088"/>
                      <a:pt x="800" y="999"/>
                      <a:pt x="800" y="999"/>
                    </a:cubicBezTo>
                    <a:cubicBezTo>
                      <a:pt x="800" y="999"/>
                      <a:pt x="750" y="1019"/>
                      <a:pt x="685" y="1019"/>
                    </a:cubicBezTo>
                    <a:cubicBezTo>
                      <a:pt x="553" y="1019"/>
                      <a:pt x="356" y="940"/>
                      <a:pt x="356" y="467"/>
                    </a:cubicBezTo>
                    <a:cubicBezTo>
                      <a:pt x="356" y="156"/>
                      <a:pt x="267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>
                <a:off x="756675" y="1583700"/>
                <a:ext cx="490400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19616" h="11998" extrusionOk="0">
                    <a:moveTo>
                      <a:pt x="232" y="1"/>
                    </a:moveTo>
                    <a:cubicBezTo>
                      <a:pt x="104" y="1"/>
                      <a:pt x="0" y="117"/>
                      <a:pt x="0" y="388"/>
                    </a:cubicBezTo>
                    <a:cubicBezTo>
                      <a:pt x="0" y="654"/>
                      <a:pt x="178" y="920"/>
                      <a:pt x="355" y="1098"/>
                    </a:cubicBezTo>
                    <a:lnTo>
                      <a:pt x="19260" y="11926"/>
                    </a:lnTo>
                    <a:cubicBezTo>
                      <a:pt x="19310" y="11976"/>
                      <a:pt x="19359" y="11997"/>
                      <a:pt x="19405" y="11997"/>
                    </a:cubicBezTo>
                    <a:cubicBezTo>
                      <a:pt x="19523" y="11997"/>
                      <a:pt x="19615" y="11852"/>
                      <a:pt x="19615" y="11660"/>
                    </a:cubicBezTo>
                    <a:cubicBezTo>
                      <a:pt x="19615" y="11393"/>
                      <a:pt x="19438" y="11038"/>
                      <a:pt x="19260" y="10950"/>
                    </a:cubicBezTo>
                    <a:lnTo>
                      <a:pt x="355" y="33"/>
                    </a:lnTo>
                    <a:cubicBezTo>
                      <a:pt x="313" y="12"/>
                      <a:pt x="272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>
                <a:off x="894250" y="1664400"/>
                <a:ext cx="2086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6746" extrusionOk="0">
                    <a:moveTo>
                      <a:pt x="1509" y="1509"/>
                    </a:moveTo>
                    <a:lnTo>
                      <a:pt x="7012" y="4615"/>
                    </a:lnTo>
                    <a:lnTo>
                      <a:pt x="3994" y="6035"/>
                    </a:lnTo>
                    <a:lnTo>
                      <a:pt x="1509" y="1509"/>
                    </a:lnTo>
                    <a:close/>
                    <a:moveTo>
                      <a:pt x="0" y="0"/>
                    </a:moveTo>
                    <a:lnTo>
                      <a:pt x="3728" y="6745"/>
                    </a:lnTo>
                    <a:lnTo>
                      <a:pt x="8343" y="47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>
                <a:off x="1089500" y="3128850"/>
                <a:ext cx="776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711" extrusionOk="0">
                    <a:moveTo>
                      <a:pt x="1" y="0"/>
                    </a:moveTo>
                    <a:lnTo>
                      <a:pt x="1" y="710"/>
                    </a:lnTo>
                    <a:lnTo>
                      <a:pt x="3107" y="710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>
                <a:off x="1089500" y="3124400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1"/>
                    </a:moveTo>
                    <a:cubicBezTo>
                      <a:pt x="711" y="1"/>
                      <a:pt x="1" y="444"/>
                      <a:pt x="1" y="888"/>
                    </a:cubicBezTo>
                    <a:cubicBezTo>
                      <a:pt x="1" y="1332"/>
                      <a:pt x="711" y="1687"/>
                      <a:pt x="1598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444"/>
                      <a:pt x="2397" y="1"/>
                      <a:pt x="1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>
                <a:off x="1089500" y="3108875"/>
                <a:ext cx="776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7" extrusionOk="0">
                    <a:moveTo>
                      <a:pt x="1598" y="0"/>
                    </a:moveTo>
                    <a:cubicBezTo>
                      <a:pt x="711" y="0"/>
                      <a:pt x="1" y="355"/>
                      <a:pt x="1" y="799"/>
                    </a:cubicBezTo>
                    <a:cubicBezTo>
                      <a:pt x="1" y="1243"/>
                      <a:pt x="711" y="1687"/>
                      <a:pt x="1598" y="1687"/>
                    </a:cubicBezTo>
                    <a:cubicBezTo>
                      <a:pt x="2397" y="1687"/>
                      <a:pt x="3107" y="1243"/>
                      <a:pt x="3107" y="799"/>
                    </a:cubicBezTo>
                    <a:cubicBezTo>
                      <a:pt x="3107" y="355"/>
                      <a:pt x="2397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9"/>
              <p:cNvSpPr/>
              <p:nvPr/>
            </p:nvSpPr>
            <p:spPr>
              <a:xfrm>
                <a:off x="812150" y="2982400"/>
                <a:ext cx="776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622" extrusionOk="0">
                    <a:moveTo>
                      <a:pt x="0" y="0"/>
                    </a:moveTo>
                    <a:lnTo>
                      <a:pt x="0" y="622"/>
                    </a:lnTo>
                    <a:lnTo>
                      <a:pt x="3107" y="622"/>
                    </a:lnTo>
                    <a:lnTo>
                      <a:pt x="3107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9"/>
              <p:cNvSpPr/>
              <p:nvPr/>
            </p:nvSpPr>
            <p:spPr>
              <a:xfrm>
                <a:off x="812150" y="2977950"/>
                <a:ext cx="776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599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00"/>
                    </a:cubicBezTo>
                    <a:cubicBezTo>
                      <a:pt x="0" y="1243"/>
                      <a:pt x="710" y="1598"/>
                      <a:pt x="1509" y="1598"/>
                    </a:cubicBezTo>
                    <a:cubicBezTo>
                      <a:pt x="2397" y="1598"/>
                      <a:pt x="3107" y="1243"/>
                      <a:pt x="3107" y="800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812150" y="2960200"/>
                <a:ext cx="776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688" extrusionOk="0">
                    <a:moveTo>
                      <a:pt x="1509" y="1"/>
                    </a:moveTo>
                    <a:cubicBezTo>
                      <a:pt x="710" y="1"/>
                      <a:pt x="0" y="356"/>
                      <a:pt x="0" y="888"/>
                    </a:cubicBezTo>
                    <a:cubicBezTo>
                      <a:pt x="0" y="1332"/>
                      <a:pt x="710" y="1687"/>
                      <a:pt x="1509" y="1687"/>
                    </a:cubicBezTo>
                    <a:cubicBezTo>
                      <a:pt x="2397" y="1687"/>
                      <a:pt x="3107" y="1332"/>
                      <a:pt x="3107" y="888"/>
                    </a:cubicBezTo>
                    <a:cubicBezTo>
                      <a:pt x="3107" y="356"/>
                      <a:pt x="2397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865425" y="2961925"/>
                <a:ext cx="259600" cy="16472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6589" extrusionOk="0">
                    <a:moveTo>
                      <a:pt x="139" y="1"/>
                    </a:moveTo>
                    <a:cubicBezTo>
                      <a:pt x="0" y="1"/>
                      <a:pt x="13" y="915"/>
                      <a:pt x="177" y="997"/>
                    </a:cubicBezTo>
                    <a:lnTo>
                      <a:pt x="9940" y="6588"/>
                    </a:lnTo>
                    <a:cubicBezTo>
                      <a:pt x="10117" y="6322"/>
                      <a:pt x="10206" y="6056"/>
                      <a:pt x="10384" y="5878"/>
                    </a:cubicBezTo>
                    <a:lnTo>
                      <a:pt x="177" y="21"/>
                    </a:lnTo>
                    <a:cubicBezTo>
                      <a:pt x="163" y="7"/>
                      <a:pt x="151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818800" y="2943975"/>
                <a:ext cx="599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852" extrusionOk="0">
                    <a:moveTo>
                      <a:pt x="1315" y="0"/>
                    </a:moveTo>
                    <a:cubicBezTo>
                      <a:pt x="1235" y="0"/>
                      <a:pt x="1152" y="9"/>
                      <a:pt x="1066" y="29"/>
                    </a:cubicBezTo>
                    <a:cubicBezTo>
                      <a:pt x="0" y="206"/>
                      <a:pt x="178" y="1449"/>
                      <a:pt x="178" y="1449"/>
                    </a:cubicBezTo>
                    <a:cubicBezTo>
                      <a:pt x="494" y="1764"/>
                      <a:pt x="897" y="1852"/>
                      <a:pt x="1247" y="1852"/>
                    </a:cubicBezTo>
                    <a:cubicBezTo>
                      <a:pt x="1686" y="1852"/>
                      <a:pt x="2042" y="1715"/>
                      <a:pt x="2042" y="1715"/>
                    </a:cubicBezTo>
                    <a:cubicBezTo>
                      <a:pt x="2042" y="1715"/>
                      <a:pt x="1953" y="1094"/>
                      <a:pt x="2397" y="916"/>
                    </a:cubicBezTo>
                    <a:cubicBezTo>
                      <a:pt x="2397" y="599"/>
                      <a:pt x="1973" y="0"/>
                      <a:pt x="13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1100600" y="3094600"/>
                <a:ext cx="555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7" extrusionOk="0">
                    <a:moveTo>
                      <a:pt x="1119" y="0"/>
                    </a:moveTo>
                    <a:cubicBezTo>
                      <a:pt x="949" y="0"/>
                      <a:pt x="777" y="39"/>
                      <a:pt x="622" y="128"/>
                    </a:cubicBezTo>
                    <a:cubicBezTo>
                      <a:pt x="0" y="394"/>
                      <a:pt x="89" y="1548"/>
                      <a:pt x="89" y="1548"/>
                    </a:cubicBezTo>
                    <a:cubicBezTo>
                      <a:pt x="439" y="1798"/>
                      <a:pt x="817" y="1907"/>
                      <a:pt x="1160" y="1907"/>
                    </a:cubicBezTo>
                    <a:cubicBezTo>
                      <a:pt x="1426" y="1907"/>
                      <a:pt x="1670" y="1841"/>
                      <a:pt x="1864" y="1725"/>
                    </a:cubicBezTo>
                    <a:cubicBezTo>
                      <a:pt x="2219" y="1548"/>
                      <a:pt x="2130" y="1193"/>
                      <a:pt x="2130" y="749"/>
                    </a:cubicBezTo>
                    <a:cubicBezTo>
                      <a:pt x="2130" y="349"/>
                      <a:pt x="1631" y="0"/>
                      <a:pt x="1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>
                <a:off x="781075" y="2056050"/>
                <a:ext cx="7102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6257" extrusionOk="0">
                    <a:moveTo>
                      <a:pt x="2383" y="0"/>
                    </a:moveTo>
                    <a:cubicBezTo>
                      <a:pt x="2172" y="0"/>
                      <a:pt x="1848" y="235"/>
                      <a:pt x="1687" y="665"/>
                    </a:cubicBezTo>
                    <a:cubicBezTo>
                      <a:pt x="1421" y="1286"/>
                      <a:pt x="1" y="4836"/>
                      <a:pt x="1" y="4836"/>
                    </a:cubicBezTo>
                    <a:cubicBezTo>
                      <a:pt x="711" y="6256"/>
                      <a:pt x="1421" y="6256"/>
                      <a:pt x="1421" y="6256"/>
                    </a:cubicBezTo>
                    <a:cubicBezTo>
                      <a:pt x="1421" y="6256"/>
                      <a:pt x="2397" y="5103"/>
                      <a:pt x="2663" y="4570"/>
                    </a:cubicBezTo>
                    <a:cubicBezTo>
                      <a:pt x="2841" y="4038"/>
                      <a:pt x="2308" y="1819"/>
                      <a:pt x="2220" y="1730"/>
                    </a:cubicBezTo>
                    <a:cubicBezTo>
                      <a:pt x="2131" y="1641"/>
                      <a:pt x="2575" y="931"/>
                      <a:pt x="2575" y="310"/>
                    </a:cubicBezTo>
                    <a:cubicBezTo>
                      <a:pt x="2610" y="100"/>
                      <a:pt x="2520" y="0"/>
                      <a:pt x="2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825450" y="2077150"/>
                <a:ext cx="466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865" extrusionOk="0">
                    <a:moveTo>
                      <a:pt x="902" y="1"/>
                    </a:moveTo>
                    <a:cubicBezTo>
                      <a:pt x="722" y="1"/>
                      <a:pt x="494" y="151"/>
                      <a:pt x="267" y="265"/>
                    </a:cubicBezTo>
                    <a:cubicBezTo>
                      <a:pt x="267" y="265"/>
                      <a:pt x="90" y="353"/>
                      <a:pt x="1" y="1063"/>
                    </a:cubicBezTo>
                    <a:cubicBezTo>
                      <a:pt x="1" y="1862"/>
                      <a:pt x="445" y="3194"/>
                      <a:pt x="445" y="3194"/>
                    </a:cubicBezTo>
                    <a:cubicBezTo>
                      <a:pt x="445" y="3194"/>
                      <a:pt x="512" y="3865"/>
                      <a:pt x="704" y="3865"/>
                    </a:cubicBezTo>
                    <a:cubicBezTo>
                      <a:pt x="733" y="3865"/>
                      <a:pt x="765" y="3850"/>
                      <a:pt x="800" y="3815"/>
                    </a:cubicBezTo>
                    <a:cubicBezTo>
                      <a:pt x="1243" y="3460"/>
                      <a:pt x="1421" y="3105"/>
                      <a:pt x="1598" y="2927"/>
                    </a:cubicBezTo>
                    <a:cubicBezTo>
                      <a:pt x="1865" y="2572"/>
                      <a:pt x="1421" y="2395"/>
                      <a:pt x="1421" y="2395"/>
                    </a:cubicBezTo>
                    <a:cubicBezTo>
                      <a:pt x="1421" y="2395"/>
                      <a:pt x="1776" y="2217"/>
                      <a:pt x="1687" y="1862"/>
                    </a:cubicBezTo>
                    <a:cubicBezTo>
                      <a:pt x="1687" y="1685"/>
                      <a:pt x="1332" y="1507"/>
                      <a:pt x="1332" y="1507"/>
                    </a:cubicBezTo>
                    <a:cubicBezTo>
                      <a:pt x="1332" y="1507"/>
                      <a:pt x="1598" y="1330"/>
                      <a:pt x="1510" y="1063"/>
                    </a:cubicBezTo>
                    <a:cubicBezTo>
                      <a:pt x="1421" y="797"/>
                      <a:pt x="1155" y="797"/>
                      <a:pt x="1155" y="797"/>
                    </a:cubicBezTo>
                    <a:cubicBezTo>
                      <a:pt x="1155" y="797"/>
                      <a:pt x="1332" y="531"/>
                      <a:pt x="1155" y="176"/>
                    </a:cubicBezTo>
                    <a:cubicBezTo>
                      <a:pt x="1091" y="48"/>
                      <a:pt x="1004" y="1"/>
                      <a:pt x="9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39"/>
            <p:cNvGrpSpPr/>
            <p:nvPr/>
          </p:nvGrpSpPr>
          <p:grpSpPr>
            <a:xfrm>
              <a:off x="484404" y="2427124"/>
              <a:ext cx="2683994" cy="2449336"/>
              <a:chOff x="986825" y="2433700"/>
              <a:chExt cx="2234425" cy="2039075"/>
            </a:xfrm>
          </p:grpSpPr>
          <p:sp>
            <p:nvSpPr>
              <p:cNvPr id="817" name="Google Shape;817;p39"/>
              <p:cNvSpPr/>
              <p:nvPr/>
            </p:nvSpPr>
            <p:spPr>
              <a:xfrm>
                <a:off x="2595500" y="2433700"/>
                <a:ext cx="625750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545" extrusionOk="0">
                    <a:moveTo>
                      <a:pt x="3373" y="4120"/>
                    </a:moveTo>
                    <a:lnTo>
                      <a:pt x="16775" y="11841"/>
                    </a:lnTo>
                    <a:cubicBezTo>
                      <a:pt x="17574" y="12285"/>
                      <a:pt x="18196" y="13616"/>
                      <a:pt x="18196" y="14681"/>
                    </a:cubicBezTo>
                    <a:cubicBezTo>
                      <a:pt x="18196" y="14770"/>
                      <a:pt x="18196" y="14770"/>
                      <a:pt x="18196" y="14859"/>
                    </a:cubicBezTo>
                    <a:lnTo>
                      <a:pt x="4882" y="7137"/>
                    </a:lnTo>
                    <a:cubicBezTo>
                      <a:pt x="4084" y="6694"/>
                      <a:pt x="3373" y="5451"/>
                      <a:pt x="3373" y="4297"/>
                    </a:cubicBezTo>
                    <a:cubicBezTo>
                      <a:pt x="3373" y="4208"/>
                      <a:pt x="3373" y="4208"/>
                      <a:pt x="3373" y="4120"/>
                    </a:cubicBezTo>
                    <a:close/>
                    <a:moveTo>
                      <a:pt x="2880" y="1"/>
                    </a:moveTo>
                    <a:cubicBezTo>
                      <a:pt x="1180" y="1"/>
                      <a:pt x="1" y="1544"/>
                      <a:pt x="1" y="4120"/>
                    </a:cubicBezTo>
                    <a:lnTo>
                      <a:pt x="1" y="17167"/>
                    </a:lnTo>
                    <a:lnTo>
                      <a:pt x="25030" y="31545"/>
                    </a:lnTo>
                    <a:lnTo>
                      <a:pt x="25030" y="18587"/>
                    </a:lnTo>
                    <a:cubicBezTo>
                      <a:pt x="25030" y="15125"/>
                      <a:pt x="22900" y="11043"/>
                      <a:pt x="20326" y="9534"/>
                    </a:cubicBezTo>
                    <a:lnTo>
                      <a:pt x="4794" y="569"/>
                    </a:lnTo>
                    <a:cubicBezTo>
                      <a:pt x="4112" y="183"/>
                      <a:pt x="3465" y="1"/>
                      <a:pt x="2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>
                <a:off x="2595500" y="2441275"/>
                <a:ext cx="910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2752" extrusionOk="0">
                    <a:moveTo>
                      <a:pt x="1598" y="0"/>
                    </a:moveTo>
                    <a:lnTo>
                      <a:pt x="1" y="977"/>
                    </a:lnTo>
                    <a:lnTo>
                      <a:pt x="1421" y="2752"/>
                    </a:lnTo>
                    <a:lnTo>
                      <a:pt x="3640" y="710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9"/>
              <p:cNvSpPr/>
              <p:nvPr/>
            </p:nvSpPr>
            <p:spPr>
              <a:xfrm>
                <a:off x="3132475" y="3166850"/>
                <a:ext cx="8877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84" extrusionOk="0">
                    <a:moveTo>
                      <a:pt x="2397" y="0"/>
                    </a:moveTo>
                    <a:lnTo>
                      <a:pt x="0" y="621"/>
                    </a:lnTo>
                    <a:lnTo>
                      <a:pt x="1864" y="3284"/>
                    </a:lnTo>
                    <a:lnTo>
                      <a:pt x="3551" y="2219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9"/>
              <p:cNvSpPr/>
              <p:nvPr/>
            </p:nvSpPr>
            <p:spPr>
              <a:xfrm>
                <a:off x="2553350" y="2458475"/>
                <a:ext cx="625750" cy="790475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19" extrusionOk="0">
                    <a:moveTo>
                      <a:pt x="5059" y="3129"/>
                    </a:moveTo>
                    <a:lnTo>
                      <a:pt x="18461" y="10850"/>
                    </a:lnTo>
                    <a:cubicBezTo>
                      <a:pt x="19260" y="11294"/>
                      <a:pt x="19882" y="12625"/>
                      <a:pt x="19882" y="13690"/>
                    </a:cubicBezTo>
                    <a:cubicBezTo>
                      <a:pt x="19882" y="13779"/>
                      <a:pt x="19882" y="13779"/>
                      <a:pt x="19882" y="13868"/>
                    </a:cubicBezTo>
                    <a:lnTo>
                      <a:pt x="6568" y="6146"/>
                    </a:lnTo>
                    <a:cubicBezTo>
                      <a:pt x="5770" y="5703"/>
                      <a:pt x="5059" y="4460"/>
                      <a:pt x="5059" y="3306"/>
                    </a:cubicBezTo>
                    <a:cubicBezTo>
                      <a:pt x="5059" y="3217"/>
                      <a:pt x="5059" y="3217"/>
                      <a:pt x="5059" y="3129"/>
                    </a:cubicBezTo>
                    <a:close/>
                    <a:moveTo>
                      <a:pt x="2921" y="0"/>
                    </a:moveTo>
                    <a:cubicBezTo>
                      <a:pt x="1199" y="0"/>
                      <a:pt x="0" y="1598"/>
                      <a:pt x="0" y="4194"/>
                    </a:cubicBezTo>
                    <a:lnTo>
                      <a:pt x="0" y="17152"/>
                    </a:lnTo>
                    <a:lnTo>
                      <a:pt x="25029" y="31619"/>
                    </a:lnTo>
                    <a:lnTo>
                      <a:pt x="25029" y="18661"/>
                    </a:lnTo>
                    <a:cubicBezTo>
                      <a:pt x="25029" y="15111"/>
                      <a:pt x="22899" y="11028"/>
                      <a:pt x="20325" y="9519"/>
                    </a:cubicBezTo>
                    <a:lnTo>
                      <a:pt x="4793" y="555"/>
                    </a:lnTo>
                    <a:cubicBezTo>
                      <a:pt x="4128" y="178"/>
                      <a:pt x="3495" y="0"/>
                      <a:pt x="29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9"/>
              <p:cNvSpPr/>
              <p:nvPr/>
            </p:nvSpPr>
            <p:spPr>
              <a:xfrm>
                <a:off x="2642100" y="2531450"/>
                <a:ext cx="408300" cy="302450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2098" extrusionOk="0">
                    <a:moveTo>
                      <a:pt x="825" y="1"/>
                    </a:moveTo>
                    <a:cubicBezTo>
                      <a:pt x="334" y="1"/>
                      <a:pt x="1" y="495"/>
                      <a:pt x="1" y="1275"/>
                    </a:cubicBezTo>
                    <a:cubicBezTo>
                      <a:pt x="1" y="2429"/>
                      <a:pt x="622" y="3671"/>
                      <a:pt x="1421" y="4115"/>
                    </a:cubicBezTo>
                    <a:lnTo>
                      <a:pt x="14911" y="11925"/>
                    </a:lnTo>
                    <a:cubicBezTo>
                      <a:pt x="15099" y="12042"/>
                      <a:pt x="15280" y="12098"/>
                      <a:pt x="15447" y="12098"/>
                    </a:cubicBezTo>
                    <a:cubicBezTo>
                      <a:pt x="15912" y="12098"/>
                      <a:pt x="16266" y="11668"/>
                      <a:pt x="16332" y="10949"/>
                    </a:cubicBezTo>
                    <a:lnTo>
                      <a:pt x="3018" y="3227"/>
                    </a:lnTo>
                    <a:cubicBezTo>
                      <a:pt x="2220" y="2784"/>
                      <a:pt x="1509" y="1541"/>
                      <a:pt x="1509" y="387"/>
                    </a:cubicBezTo>
                    <a:cubicBezTo>
                      <a:pt x="1509" y="298"/>
                      <a:pt x="1509" y="298"/>
                      <a:pt x="1509" y="210"/>
                    </a:cubicBezTo>
                    <a:lnTo>
                      <a:pt x="1421" y="210"/>
                    </a:lnTo>
                    <a:cubicBezTo>
                      <a:pt x="1207" y="67"/>
                      <a:pt x="1005" y="1"/>
                      <a:pt x="8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9"/>
              <p:cNvSpPr/>
              <p:nvPr/>
            </p:nvSpPr>
            <p:spPr>
              <a:xfrm>
                <a:off x="1774525" y="4301725"/>
                <a:ext cx="102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6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1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7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7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9"/>
              <p:cNvSpPr/>
              <p:nvPr/>
            </p:nvSpPr>
            <p:spPr>
              <a:xfrm>
                <a:off x="1792275" y="4302900"/>
                <a:ext cx="1021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658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657"/>
                    </a:lnTo>
                    <a:lnTo>
                      <a:pt x="4083" y="977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>
                <a:off x="1814475" y="4325775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6" y="0"/>
                    </a:moveTo>
                    <a:cubicBezTo>
                      <a:pt x="2623" y="0"/>
                      <a:pt x="2341" y="78"/>
                      <a:pt x="2042" y="239"/>
                    </a:cubicBezTo>
                    <a:cubicBezTo>
                      <a:pt x="976" y="861"/>
                      <a:pt x="0" y="2636"/>
                      <a:pt x="0" y="4144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2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9"/>
              <p:cNvSpPr/>
              <p:nvPr/>
            </p:nvSpPr>
            <p:spPr>
              <a:xfrm>
                <a:off x="1843325" y="4361575"/>
                <a:ext cx="5105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90" extrusionOk="0">
                    <a:moveTo>
                      <a:pt x="1460" y="1"/>
                    </a:moveTo>
                    <a:cubicBezTo>
                      <a:pt x="1339" y="1"/>
                      <a:pt x="1205" y="45"/>
                      <a:pt x="1065" y="139"/>
                    </a:cubicBezTo>
                    <a:cubicBezTo>
                      <a:pt x="444" y="494"/>
                      <a:pt x="0" y="1381"/>
                      <a:pt x="0" y="2091"/>
                    </a:cubicBezTo>
                    <a:cubicBezTo>
                      <a:pt x="0" y="2690"/>
                      <a:pt x="250" y="2990"/>
                      <a:pt x="637" y="2990"/>
                    </a:cubicBezTo>
                    <a:cubicBezTo>
                      <a:pt x="766" y="2990"/>
                      <a:pt x="910" y="2957"/>
                      <a:pt x="1065" y="2890"/>
                    </a:cubicBezTo>
                    <a:cubicBezTo>
                      <a:pt x="1598" y="2535"/>
                      <a:pt x="2041" y="1647"/>
                      <a:pt x="2041" y="937"/>
                    </a:cubicBezTo>
                    <a:cubicBezTo>
                      <a:pt x="2041" y="349"/>
                      <a:pt x="1800" y="1"/>
                      <a:pt x="14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9"/>
              <p:cNvSpPr/>
              <p:nvPr/>
            </p:nvSpPr>
            <p:spPr>
              <a:xfrm>
                <a:off x="1810025" y="4289575"/>
                <a:ext cx="74600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5023" extrusionOk="0">
                    <a:moveTo>
                      <a:pt x="1598" y="1"/>
                    </a:moveTo>
                    <a:lnTo>
                      <a:pt x="1" y="888"/>
                    </a:lnTo>
                    <a:lnTo>
                      <a:pt x="1" y="4261"/>
                    </a:lnTo>
                    <a:cubicBezTo>
                      <a:pt x="1" y="4261"/>
                      <a:pt x="799" y="4616"/>
                      <a:pt x="1687" y="4971"/>
                    </a:cubicBezTo>
                    <a:cubicBezTo>
                      <a:pt x="1815" y="5006"/>
                      <a:pt x="1932" y="5023"/>
                      <a:pt x="2038" y="5023"/>
                    </a:cubicBezTo>
                    <a:cubicBezTo>
                      <a:pt x="2746" y="5023"/>
                      <a:pt x="2984" y="4288"/>
                      <a:pt x="2752" y="3285"/>
                    </a:cubicBezTo>
                    <a:cubicBezTo>
                      <a:pt x="2308" y="1865"/>
                      <a:pt x="1598" y="1"/>
                      <a:pt x="1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>
                <a:off x="1767875" y="4291800"/>
                <a:ext cx="42175" cy="10432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173" extrusionOk="0">
                    <a:moveTo>
                      <a:pt x="0" y="1"/>
                    </a:moveTo>
                    <a:lnTo>
                      <a:pt x="0" y="3196"/>
                    </a:lnTo>
                    <a:lnTo>
                      <a:pt x="1687" y="4172"/>
                    </a:lnTo>
                    <a:lnTo>
                      <a:pt x="1687" y="7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9"/>
              <p:cNvSpPr/>
              <p:nvPr/>
            </p:nvSpPr>
            <p:spPr>
              <a:xfrm>
                <a:off x="1131050" y="392895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797" y="0"/>
                    </a:moveTo>
                    <a:cubicBezTo>
                      <a:pt x="2559" y="0"/>
                      <a:pt x="2303" y="73"/>
                      <a:pt x="2042" y="225"/>
                    </a:cubicBezTo>
                    <a:cubicBezTo>
                      <a:pt x="888" y="935"/>
                      <a:pt x="1" y="2622"/>
                      <a:pt x="1" y="4130"/>
                    </a:cubicBezTo>
                    <a:cubicBezTo>
                      <a:pt x="1" y="5239"/>
                      <a:pt x="480" y="5916"/>
                      <a:pt x="1191" y="5916"/>
                    </a:cubicBezTo>
                    <a:cubicBezTo>
                      <a:pt x="1448" y="5916"/>
                      <a:pt x="1736" y="5828"/>
                      <a:pt x="2042" y="5639"/>
                    </a:cubicBezTo>
                    <a:cubicBezTo>
                      <a:pt x="3107" y="5018"/>
                      <a:pt x="4083" y="3243"/>
                      <a:pt x="4083" y="1823"/>
                    </a:cubicBezTo>
                    <a:cubicBezTo>
                      <a:pt x="4083" y="684"/>
                      <a:pt x="3528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9"/>
              <p:cNvSpPr/>
              <p:nvPr/>
            </p:nvSpPr>
            <p:spPr>
              <a:xfrm>
                <a:off x="1148800" y="3932350"/>
                <a:ext cx="102100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6569" extrusionOk="0">
                    <a:moveTo>
                      <a:pt x="2575" y="0"/>
                    </a:moveTo>
                    <a:lnTo>
                      <a:pt x="1" y="5681"/>
                    </a:lnTo>
                    <a:lnTo>
                      <a:pt x="1598" y="6568"/>
                    </a:lnTo>
                    <a:lnTo>
                      <a:pt x="4084" y="888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9"/>
              <p:cNvSpPr/>
              <p:nvPr/>
            </p:nvSpPr>
            <p:spPr>
              <a:xfrm>
                <a:off x="1171000" y="3953000"/>
                <a:ext cx="1021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39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1" y="5892"/>
                      <a:pt x="1742" y="5815"/>
                      <a:pt x="2042" y="5654"/>
                    </a:cubicBezTo>
                    <a:cubicBezTo>
                      <a:pt x="3196" y="5032"/>
                      <a:pt x="4083" y="3257"/>
                      <a:pt x="4083" y="1748"/>
                    </a:cubicBezTo>
                    <a:cubicBezTo>
                      <a:pt x="4083" y="631"/>
                      <a:pt x="3597" y="1"/>
                      <a:pt x="2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9"/>
              <p:cNvSpPr/>
              <p:nvPr/>
            </p:nvSpPr>
            <p:spPr>
              <a:xfrm>
                <a:off x="1199850" y="3988825"/>
                <a:ext cx="510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3027" extrusionOk="0">
                    <a:moveTo>
                      <a:pt x="1460" y="0"/>
                    </a:moveTo>
                    <a:cubicBezTo>
                      <a:pt x="1339" y="0"/>
                      <a:pt x="1205" y="44"/>
                      <a:pt x="1065" y="138"/>
                    </a:cubicBezTo>
                    <a:cubicBezTo>
                      <a:pt x="444" y="493"/>
                      <a:pt x="0" y="1380"/>
                      <a:pt x="0" y="2090"/>
                    </a:cubicBezTo>
                    <a:cubicBezTo>
                      <a:pt x="0" y="2679"/>
                      <a:pt x="241" y="3027"/>
                      <a:pt x="617" y="3027"/>
                    </a:cubicBezTo>
                    <a:cubicBezTo>
                      <a:pt x="751" y="3027"/>
                      <a:pt x="902" y="2983"/>
                      <a:pt x="1065" y="2889"/>
                    </a:cubicBezTo>
                    <a:cubicBezTo>
                      <a:pt x="1598" y="2534"/>
                      <a:pt x="2042" y="1647"/>
                      <a:pt x="2042" y="937"/>
                    </a:cubicBezTo>
                    <a:cubicBezTo>
                      <a:pt x="2042" y="348"/>
                      <a:pt x="1800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9"/>
              <p:cNvSpPr/>
              <p:nvPr/>
            </p:nvSpPr>
            <p:spPr>
              <a:xfrm>
                <a:off x="1166550" y="3932350"/>
                <a:ext cx="74325" cy="11002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4401" extrusionOk="0">
                    <a:moveTo>
                      <a:pt x="1865" y="0"/>
                    </a:moveTo>
                    <a:lnTo>
                      <a:pt x="1" y="267"/>
                    </a:lnTo>
                    <a:lnTo>
                      <a:pt x="1" y="3639"/>
                    </a:lnTo>
                    <a:cubicBezTo>
                      <a:pt x="1" y="3639"/>
                      <a:pt x="800" y="3994"/>
                      <a:pt x="1687" y="4349"/>
                    </a:cubicBezTo>
                    <a:cubicBezTo>
                      <a:pt x="1815" y="4384"/>
                      <a:pt x="1932" y="4401"/>
                      <a:pt x="2038" y="4401"/>
                    </a:cubicBezTo>
                    <a:cubicBezTo>
                      <a:pt x="2744" y="4401"/>
                      <a:pt x="2972" y="3666"/>
                      <a:pt x="2663" y="2663"/>
                    </a:cubicBezTo>
                    <a:cubicBezTo>
                      <a:pt x="2308" y="1243"/>
                      <a:pt x="1865" y="0"/>
                      <a:pt x="1865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9"/>
              <p:cNvSpPr/>
              <p:nvPr/>
            </p:nvSpPr>
            <p:spPr>
              <a:xfrm>
                <a:off x="1124400" y="3921250"/>
                <a:ext cx="42175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4" extrusionOk="0">
                    <a:moveTo>
                      <a:pt x="1" y="1"/>
                    </a:moveTo>
                    <a:lnTo>
                      <a:pt x="1" y="3107"/>
                    </a:lnTo>
                    <a:lnTo>
                      <a:pt x="1687" y="4083"/>
                    </a:lnTo>
                    <a:lnTo>
                      <a:pt x="1687" y="7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1124400" y="3921250"/>
                <a:ext cx="685650" cy="474875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5" extrusionOk="0">
                    <a:moveTo>
                      <a:pt x="1" y="1"/>
                    </a:moveTo>
                    <a:lnTo>
                      <a:pt x="1" y="3196"/>
                    </a:lnTo>
                    <a:lnTo>
                      <a:pt x="27426" y="18994"/>
                    </a:lnTo>
                    <a:lnTo>
                      <a:pt x="27426" y="157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9"/>
              <p:cNvSpPr/>
              <p:nvPr/>
            </p:nvSpPr>
            <p:spPr>
              <a:xfrm>
                <a:off x="1124400" y="3894625"/>
                <a:ext cx="725600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9024" h="16776" extrusionOk="0">
                    <a:moveTo>
                      <a:pt x="1687" y="1"/>
                    </a:moveTo>
                    <a:lnTo>
                      <a:pt x="1" y="1066"/>
                    </a:lnTo>
                    <a:lnTo>
                      <a:pt x="27426" y="16775"/>
                    </a:lnTo>
                    <a:lnTo>
                      <a:pt x="29023" y="15799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9"/>
              <p:cNvSpPr/>
              <p:nvPr/>
            </p:nvSpPr>
            <p:spPr>
              <a:xfrm>
                <a:off x="1710175" y="4236325"/>
                <a:ext cx="64375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155" extrusionOk="0">
                    <a:moveTo>
                      <a:pt x="1243" y="1"/>
                    </a:moveTo>
                    <a:cubicBezTo>
                      <a:pt x="533" y="1"/>
                      <a:pt x="1" y="267"/>
                      <a:pt x="1" y="622"/>
                    </a:cubicBezTo>
                    <a:cubicBezTo>
                      <a:pt x="1" y="888"/>
                      <a:pt x="533" y="1155"/>
                      <a:pt x="1243" y="1155"/>
                    </a:cubicBezTo>
                    <a:cubicBezTo>
                      <a:pt x="1953" y="1155"/>
                      <a:pt x="2575" y="888"/>
                      <a:pt x="2575" y="622"/>
                    </a:cubicBezTo>
                    <a:cubicBezTo>
                      <a:pt x="2575" y="267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9"/>
              <p:cNvSpPr/>
              <p:nvPr/>
            </p:nvSpPr>
            <p:spPr>
              <a:xfrm>
                <a:off x="1710175" y="4016675"/>
                <a:ext cx="64375" cy="233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320" extrusionOk="0">
                    <a:moveTo>
                      <a:pt x="1" y="0"/>
                    </a:moveTo>
                    <a:lnTo>
                      <a:pt x="1" y="9319"/>
                    </a:lnTo>
                    <a:lnTo>
                      <a:pt x="2575" y="9319"/>
                    </a:lnTo>
                    <a:lnTo>
                      <a:pt x="25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9"/>
              <p:cNvSpPr/>
              <p:nvPr/>
            </p:nvSpPr>
            <p:spPr>
              <a:xfrm>
                <a:off x="1213150" y="39501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243" y="0"/>
                    </a:moveTo>
                    <a:cubicBezTo>
                      <a:pt x="533" y="0"/>
                      <a:pt x="1" y="267"/>
                      <a:pt x="1" y="622"/>
                    </a:cubicBezTo>
                    <a:cubicBezTo>
                      <a:pt x="1" y="888"/>
                      <a:pt x="533" y="1243"/>
                      <a:pt x="1243" y="1243"/>
                    </a:cubicBezTo>
                    <a:cubicBezTo>
                      <a:pt x="1953" y="1243"/>
                      <a:pt x="2575" y="888"/>
                      <a:pt x="2575" y="622"/>
                    </a:cubicBezTo>
                    <a:cubicBezTo>
                      <a:pt x="2575" y="267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9"/>
              <p:cNvSpPr/>
              <p:nvPr/>
            </p:nvSpPr>
            <p:spPr>
              <a:xfrm>
                <a:off x="1213150" y="3803650"/>
                <a:ext cx="6437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480" extrusionOk="0">
                    <a:moveTo>
                      <a:pt x="1" y="1"/>
                    </a:moveTo>
                    <a:lnTo>
                      <a:pt x="1" y="6480"/>
                    </a:lnTo>
                    <a:lnTo>
                      <a:pt x="2575" y="6480"/>
                    </a:lnTo>
                    <a:lnTo>
                      <a:pt x="2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9"/>
              <p:cNvSpPr/>
              <p:nvPr/>
            </p:nvSpPr>
            <p:spPr>
              <a:xfrm>
                <a:off x="3063700" y="3546950"/>
                <a:ext cx="1020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80" extrusionOk="0">
                    <a:moveTo>
                      <a:pt x="2875" y="1"/>
                    </a:moveTo>
                    <a:cubicBezTo>
                      <a:pt x="2623" y="1"/>
                      <a:pt x="2341" y="78"/>
                      <a:pt x="2041" y="239"/>
                    </a:cubicBezTo>
                    <a:cubicBezTo>
                      <a:pt x="976" y="861"/>
                      <a:pt x="0" y="2636"/>
                      <a:pt x="0" y="4145"/>
                    </a:cubicBezTo>
                    <a:cubicBezTo>
                      <a:pt x="0" y="5213"/>
                      <a:pt x="553" y="5879"/>
                      <a:pt x="1280" y="5879"/>
                    </a:cubicBezTo>
                    <a:cubicBezTo>
                      <a:pt x="1519" y="5879"/>
                      <a:pt x="1778" y="5807"/>
                      <a:pt x="2041" y="5653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9"/>
              <p:cNvSpPr/>
              <p:nvPr/>
            </p:nvSpPr>
            <p:spPr>
              <a:xfrm>
                <a:off x="3081450" y="3548475"/>
                <a:ext cx="1043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8" extrusionOk="0">
                    <a:moveTo>
                      <a:pt x="2574" y="1"/>
                    </a:moveTo>
                    <a:lnTo>
                      <a:pt x="0" y="5681"/>
                    </a:lnTo>
                    <a:lnTo>
                      <a:pt x="1686" y="6657"/>
                    </a:lnTo>
                    <a:lnTo>
                      <a:pt x="4172" y="888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9"/>
              <p:cNvSpPr/>
              <p:nvPr/>
            </p:nvSpPr>
            <p:spPr>
              <a:xfrm>
                <a:off x="3105850" y="3570400"/>
                <a:ext cx="10210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5917" extrusionOk="0">
                    <a:moveTo>
                      <a:pt x="2854" y="1"/>
                    </a:moveTo>
                    <a:cubicBezTo>
                      <a:pt x="2601" y="1"/>
                      <a:pt x="2324" y="89"/>
                      <a:pt x="2042" y="278"/>
                    </a:cubicBezTo>
                    <a:cubicBezTo>
                      <a:pt x="888" y="899"/>
                      <a:pt x="0" y="2585"/>
                      <a:pt x="0" y="4094"/>
                    </a:cubicBezTo>
                    <a:cubicBezTo>
                      <a:pt x="0" y="5233"/>
                      <a:pt x="506" y="5916"/>
                      <a:pt x="1250" y="5916"/>
                    </a:cubicBezTo>
                    <a:cubicBezTo>
                      <a:pt x="1492" y="5916"/>
                      <a:pt x="1759" y="5844"/>
                      <a:pt x="2042" y="5692"/>
                    </a:cubicBezTo>
                    <a:cubicBezTo>
                      <a:pt x="3107" y="4982"/>
                      <a:pt x="4083" y="3295"/>
                      <a:pt x="4083" y="1786"/>
                    </a:cubicBezTo>
                    <a:cubicBezTo>
                      <a:pt x="4083" y="678"/>
                      <a:pt x="3556" y="1"/>
                      <a:pt x="2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9"/>
              <p:cNvSpPr/>
              <p:nvPr/>
            </p:nvSpPr>
            <p:spPr>
              <a:xfrm>
                <a:off x="3134700" y="3607125"/>
                <a:ext cx="510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42" extrusionOk="0">
                    <a:moveTo>
                      <a:pt x="1433" y="1"/>
                    </a:moveTo>
                    <a:cubicBezTo>
                      <a:pt x="1297" y="1"/>
                      <a:pt x="1143" y="45"/>
                      <a:pt x="976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12"/>
                      <a:pt x="238" y="2942"/>
                      <a:pt x="574" y="2942"/>
                    </a:cubicBezTo>
                    <a:cubicBezTo>
                      <a:pt x="697" y="2942"/>
                      <a:pt x="834" y="2898"/>
                      <a:pt x="976" y="2803"/>
                    </a:cubicBezTo>
                    <a:cubicBezTo>
                      <a:pt x="1598" y="2536"/>
                      <a:pt x="2042" y="1649"/>
                      <a:pt x="2042" y="850"/>
                    </a:cubicBezTo>
                    <a:cubicBezTo>
                      <a:pt x="2042" y="330"/>
                      <a:pt x="1804" y="1"/>
                      <a:pt x="1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9"/>
              <p:cNvSpPr/>
              <p:nvPr/>
            </p:nvSpPr>
            <p:spPr>
              <a:xfrm>
                <a:off x="3101400" y="3532950"/>
                <a:ext cx="72250" cy="1262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5051" extrusionOk="0">
                    <a:moveTo>
                      <a:pt x="1510" y="1"/>
                    </a:moveTo>
                    <a:lnTo>
                      <a:pt x="1" y="977"/>
                    </a:lnTo>
                    <a:lnTo>
                      <a:pt x="1" y="4261"/>
                    </a:lnTo>
                    <a:cubicBezTo>
                      <a:pt x="1" y="4261"/>
                      <a:pt x="711" y="4705"/>
                      <a:pt x="1687" y="4971"/>
                    </a:cubicBezTo>
                    <a:cubicBezTo>
                      <a:pt x="1822" y="5025"/>
                      <a:pt x="1945" y="5050"/>
                      <a:pt x="2055" y="5050"/>
                    </a:cubicBezTo>
                    <a:cubicBezTo>
                      <a:pt x="2668" y="5050"/>
                      <a:pt x="2889" y="4263"/>
                      <a:pt x="2664" y="3284"/>
                    </a:cubicBezTo>
                    <a:cubicBezTo>
                      <a:pt x="2308" y="1864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9"/>
              <p:cNvSpPr/>
              <p:nvPr/>
            </p:nvSpPr>
            <p:spPr>
              <a:xfrm>
                <a:off x="3059250" y="3537400"/>
                <a:ext cx="421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687" y="4083"/>
                    </a:lnTo>
                    <a:lnTo>
                      <a:pt x="1687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9"/>
              <p:cNvSpPr/>
              <p:nvPr/>
            </p:nvSpPr>
            <p:spPr>
              <a:xfrm>
                <a:off x="2420225" y="3174175"/>
                <a:ext cx="102075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5893" extrusionOk="0">
                    <a:moveTo>
                      <a:pt x="2876" y="1"/>
                    </a:moveTo>
                    <a:cubicBezTo>
                      <a:pt x="2623" y="1"/>
                      <a:pt x="2341" y="78"/>
                      <a:pt x="2042" y="240"/>
                    </a:cubicBezTo>
                    <a:cubicBezTo>
                      <a:pt x="888" y="861"/>
                      <a:pt x="0" y="2636"/>
                      <a:pt x="0" y="4145"/>
                    </a:cubicBezTo>
                    <a:cubicBezTo>
                      <a:pt x="0" y="5262"/>
                      <a:pt x="487" y="5892"/>
                      <a:pt x="1208" y="5892"/>
                    </a:cubicBezTo>
                    <a:cubicBezTo>
                      <a:pt x="1460" y="5892"/>
                      <a:pt x="1742" y="5815"/>
                      <a:pt x="2042" y="5654"/>
                    </a:cubicBezTo>
                    <a:cubicBezTo>
                      <a:pt x="3195" y="5032"/>
                      <a:pt x="4083" y="3257"/>
                      <a:pt x="4083" y="1748"/>
                    </a:cubicBezTo>
                    <a:cubicBezTo>
                      <a:pt x="4083" y="631"/>
                      <a:pt x="3596" y="1"/>
                      <a:pt x="2876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9"/>
              <p:cNvSpPr/>
              <p:nvPr/>
            </p:nvSpPr>
            <p:spPr>
              <a:xfrm>
                <a:off x="2437975" y="3175725"/>
                <a:ext cx="10430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6657" extrusionOk="0">
                    <a:moveTo>
                      <a:pt x="2574" y="0"/>
                    </a:moveTo>
                    <a:lnTo>
                      <a:pt x="0" y="5680"/>
                    </a:lnTo>
                    <a:lnTo>
                      <a:pt x="1687" y="6657"/>
                    </a:lnTo>
                    <a:lnTo>
                      <a:pt x="4172" y="976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9"/>
              <p:cNvSpPr/>
              <p:nvPr/>
            </p:nvSpPr>
            <p:spPr>
              <a:xfrm>
                <a:off x="2462375" y="3197625"/>
                <a:ext cx="99875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5917" extrusionOk="0">
                    <a:moveTo>
                      <a:pt x="2839" y="1"/>
                    </a:moveTo>
                    <a:cubicBezTo>
                      <a:pt x="2595" y="1"/>
                      <a:pt x="2325" y="89"/>
                      <a:pt x="2042" y="278"/>
                    </a:cubicBezTo>
                    <a:cubicBezTo>
                      <a:pt x="888" y="899"/>
                      <a:pt x="1" y="2674"/>
                      <a:pt x="1" y="4094"/>
                    </a:cubicBezTo>
                    <a:cubicBezTo>
                      <a:pt x="1" y="5233"/>
                      <a:pt x="506" y="5917"/>
                      <a:pt x="1250" y="5917"/>
                    </a:cubicBezTo>
                    <a:cubicBezTo>
                      <a:pt x="1492" y="5917"/>
                      <a:pt x="1759" y="5844"/>
                      <a:pt x="2042" y="5692"/>
                    </a:cubicBezTo>
                    <a:cubicBezTo>
                      <a:pt x="3107" y="4982"/>
                      <a:pt x="3995" y="3296"/>
                      <a:pt x="3995" y="1787"/>
                    </a:cubicBezTo>
                    <a:cubicBezTo>
                      <a:pt x="3995" y="678"/>
                      <a:pt x="3516" y="1"/>
                      <a:pt x="2839" y="1"/>
                    </a:cubicBezTo>
                    <a:close/>
                  </a:path>
                </a:pathLst>
              </a:custGeom>
              <a:solidFill>
                <a:srgbClr val="4637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9"/>
              <p:cNvSpPr/>
              <p:nvPr/>
            </p:nvSpPr>
            <p:spPr>
              <a:xfrm>
                <a:off x="2491225" y="3234350"/>
                <a:ext cx="510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980" extrusionOk="0">
                    <a:moveTo>
                      <a:pt x="1394" y="1"/>
                    </a:moveTo>
                    <a:cubicBezTo>
                      <a:pt x="1262" y="1"/>
                      <a:pt x="1119" y="45"/>
                      <a:pt x="977" y="140"/>
                    </a:cubicBezTo>
                    <a:cubicBezTo>
                      <a:pt x="444" y="406"/>
                      <a:pt x="0" y="1294"/>
                      <a:pt x="0" y="2093"/>
                    </a:cubicBezTo>
                    <a:cubicBezTo>
                      <a:pt x="0" y="2643"/>
                      <a:pt x="267" y="2980"/>
                      <a:pt x="635" y="2980"/>
                    </a:cubicBezTo>
                    <a:cubicBezTo>
                      <a:pt x="741" y="2980"/>
                      <a:pt x="857" y="2952"/>
                      <a:pt x="977" y="2892"/>
                    </a:cubicBezTo>
                    <a:cubicBezTo>
                      <a:pt x="1509" y="2537"/>
                      <a:pt x="2042" y="1649"/>
                      <a:pt x="2042" y="850"/>
                    </a:cubicBezTo>
                    <a:cubicBezTo>
                      <a:pt x="2042" y="330"/>
                      <a:pt x="1756" y="1"/>
                      <a:pt x="1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9"/>
              <p:cNvSpPr/>
              <p:nvPr/>
            </p:nvSpPr>
            <p:spPr>
              <a:xfrm>
                <a:off x="2455725" y="3175725"/>
                <a:ext cx="7445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4429" extrusionOk="0">
                    <a:moveTo>
                      <a:pt x="1864" y="0"/>
                    </a:moveTo>
                    <a:lnTo>
                      <a:pt x="0" y="355"/>
                    </a:lnTo>
                    <a:lnTo>
                      <a:pt x="0" y="3639"/>
                    </a:lnTo>
                    <a:cubicBezTo>
                      <a:pt x="0" y="3639"/>
                      <a:pt x="799" y="4083"/>
                      <a:pt x="1775" y="4349"/>
                    </a:cubicBezTo>
                    <a:cubicBezTo>
                      <a:pt x="1911" y="4403"/>
                      <a:pt x="2034" y="4429"/>
                      <a:pt x="2145" y="4429"/>
                    </a:cubicBezTo>
                    <a:cubicBezTo>
                      <a:pt x="2757" y="4429"/>
                      <a:pt x="2977" y="3654"/>
                      <a:pt x="2752" y="2751"/>
                    </a:cubicBezTo>
                    <a:cubicBezTo>
                      <a:pt x="2397" y="1243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2415775" y="3164625"/>
                <a:ext cx="399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4083" extrusionOk="0">
                    <a:moveTo>
                      <a:pt x="1" y="0"/>
                    </a:moveTo>
                    <a:lnTo>
                      <a:pt x="1" y="3195"/>
                    </a:lnTo>
                    <a:lnTo>
                      <a:pt x="1598" y="4083"/>
                    </a:lnTo>
                    <a:lnTo>
                      <a:pt x="1598" y="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2415775" y="3164625"/>
                <a:ext cx="685650" cy="474850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8994" extrusionOk="0">
                    <a:moveTo>
                      <a:pt x="1" y="0"/>
                    </a:moveTo>
                    <a:lnTo>
                      <a:pt x="1" y="3284"/>
                    </a:lnTo>
                    <a:lnTo>
                      <a:pt x="27426" y="18994"/>
                    </a:lnTo>
                    <a:lnTo>
                      <a:pt x="27426" y="157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2415775" y="3140200"/>
                <a:ext cx="723375" cy="419400"/>
              </a:xfrm>
              <a:custGeom>
                <a:avLst/>
                <a:gdLst/>
                <a:ahLst/>
                <a:cxnLst/>
                <a:rect l="l" t="t" r="r" b="b"/>
                <a:pathLst>
                  <a:path w="28935" h="16776" extrusionOk="0">
                    <a:moveTo>
                      <a:pt x="1598" y="1"/>
                    </a:moveTo>
                    <a:lnTo>
                      <a:pt x="1" y="977"/>
                    </a:lnTo>
                    <a:lnTo>
                      <a:pt x="27337" y="16776"/>
                    </a:lnTo>
                    <a:lnTo>
                      <a:pt x="28935" y="15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2999350" y="3479700"/>
                <a:ext cx="643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1244" extrusionOk="0">
                    <a:moveTo>
                      <a:pt x="1331" y="0"/>
                    </a:moveTo>
                    <a:cubicBezTo>
                      <a:pt x="621" y="0"/>
                      <a:pt x="0" y="267"/>
                      <a:pt x="0" y="622"/>
                    </a:cubicBezTo>
                    <a:cubicBezTo>
                      <a:pt x="0" y="977"/>
                      <a:pt x="621" y="1243"/>
                      <a:pt x="1331" y="1243"/>
                    </a:cubicBezTo>
                    <a:cubicBezTo>
                      <a:pt x="2042" y="1243"/>
                      <a:pt x="2574" y="977"/>
                      <a:pt x="2574" y="622"/>
                    </a:cubicBezTo>
                    <a:cubicBezTo>
                      <a:pt x="2574" y="267"/>
                      <a:pt x="2042" y="0"/>
                      <a:pt x="1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9"/>
              <p:cNvSpPr/>
              <p:nvPr/>
            </p:nvSpPr>
            <p:spPr>
              <a:xfrm>
                <a:off x="2999350" y="3260025"/>
                <a:ext cx="6437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9409" extrusionOk="0">
                    <a:moveTo>
                      <a:pt x="0" y="1"/>
                    </a:moveTo>
                    <a:lnTo>
                      <a:pt x="0" y="9409"/>
                    </a:lnTo>
                    <a:lnTo>
                      <a:pt x="2574" y="9409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2502325" y="3193475"/>
                <a:ext cx="643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243" extrusionOk="0">
                    <a:moveTo>
                      <a:pt x="1331" y="0"/>
                    </a:moveTo>
                    <a:cubicBezTo>
                      <a:pt x="621" y="0"/>
                      <a:pt x="0" y="355"/>
                      <a:pt x="0" y="621"/>
                    </a:cubicBezTo>
                    <a:cubicBezTo>
                      <a:pt x="0" y="976"/>
                      <a:pt x="621" y="1243"/>
                      <a:pt x="1331" y="1243"/>
                    </a:cubicBezTo>
                    <a:cubicBezTo>
                      <a:pt x="2041" y="1243"/>
                      <a:pt x="2574" y="976"/>
                      <a:pt x="2574" y="621"/>
                    </a:cubicBezTo>
                    <a:cubicBezTo>
                      <a:pt x="2574" y="355"/>
                      <a:pt x="2041" y="0"/>
                      <a:pt x="1331" y="0"/>
                    </a:cubicBez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2502325" y="3049250"/>
                <a:ext cx="64350" cy="15977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6391" extrusionOk="0">
                    <a:moveTo>
                      <a:pt x="0" y="0"/>
                    </a:moveTo>
                    <a:lnTo>
                      <a:pt x="0" y="6390"/>
                    </a:lnTo>
                    <a:lnTo>
                      <a:pt x="2574" y="639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1029000" y="2818475"/>
                <a:ext cx="2150100" cy="1240375"/>
              </a:xfrm>
              <a:custGeom>
                <a:avLst/>
                <a:gdLst/>
                <a:ahLst/>
                <a:cxnLst/>
                <a:rect l="l" t="t" r="r" b="b"/>
                <a:pathLst>
                  <a:path w="86004" h="49615" extrusionOk="0">
                    <a:moveTo>
                      <a:pt x="60797" y="1"/>
                    </a:moveTo>
                    <a:lnTo>
                      <a:pt x="0" y="35147"/>
                    </a:lnTo>
                    <a:lnTo>
                      <a:pt x="25029" y="49614"/>
                    </a:lnTo>
                    <a:lnTo>
                      <a:pt x="86003" y="14379"/>
                    </a:lnTo>
                    <a:lnTo>
                      <a:pt x="60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1029000" y="3697150"/>
                <a:ext cx="625725" cy="432700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17308" extrusionOk="0">
                    <a:moveTo>
                      <a:pt x="0" y="0"/>
                    </a:moveTo>
                    <a:lnTo>
                      <a:pt x="0" y="2841"/>
                    </a:lnTo>
                    <a:lnTo>
                      <a:pt x="25029" y="17308"/>
                    </a:lnTo>
                    <a:lnTo>
                      <a:pt x="25029" y="14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9"/>
              <p:cNvSpPr/>
              <p:nvPr/>
            </p:nvSpPr>
            <p:spPr>
              <a:xfrm>
                <a:off x="1654700" y="3177925"/>
                <a:ext cx="1524400" cy="951925"/>
              </a:xfrm>
              <a:custGeom>
                <a:avLst/>
                <a:gdLst/>
                <a:ahLst/>
                <a:cxnLst/>
                <a:rect l="l" t="t" r="r" b="b"/>
                <a:pathLst>
                  <a:path w="60976" h="38077" extrusionOk="0">
                    <a:moveTo>
                      <a:pt x="60975" y="1"/>
                    </a:moveTo>
                    <a:lnTo>
                      <a:pt x="1" y="35236"/>
                    </a:lnTo>
                    <a:lnTo>
                      <a:pt x="1" y="38077"/>
                    </a:lnTo>
                    <a:lnTo>
                      <a:pt x="60975" y="2841"/>
                    </a:lnTo>
                    <a:lnTo>
                      <a:pt x="609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9"/>
              <p:cNvSpPr/>
              <p:nvPr/>
            </p:nvSpPr>
            <p:spPr>
              <a:xfrm>
                <a:off x="1077800" y="3561800"/>
                <a:ext cx="583600" cy="470425"/>
              </a:xfrm>
              <a:custGeom>
                <a:avLst/>
                <a:gdLst/>
                <a:ahLst/>
                <a:cxnLst/>
                <a:rect l="l" t="t" r="r" b="b"/>
                <a:pathLst>
                  <a:path w="23344" h="18817" extrusionOk="0">
                    <a:moveTo>
                      <a:pt x="1" y="0"/>
                    </a:moveTo>
                    <a:lnTo>
                      <a:pt x="1" y="5326"/>
                    </a:lnTo>
                    <a:lnTo>
                      <a:pt x="23343" y="18816"/>
                    </a:lnTo>
                    <a:lnTo>
                      <a:pt x="23343" y="134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CC6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9"/>
              <p:cNvSpPr/>
              <p:nvPr/>
            </p:nvSpPr>
            <p:spPr>
              <a:xfrm>
                <a:off x="1661375" y="3224525"/>
                <a:ext cx="1169350" cy="807700"/>
              </a:xfrm>
              <a:custGeom>
                <a:avLst/>
                <a:gdLst/>
                <a:ahLst/>
                <a:cxnLst/>
                <a:rect l="l" t="t" r="r" b="b"/>
                <a:pathLst>
                  <a:path w="46774" h="32308" extrusionOk="0">
                    <a:moveTo>
                      <a:pt x="46774" y="1"/>
                    </a:moveTo>
                    <a:lnTo>
                      <a:pt x="0" y="26982"/>
                    </a:lnTo>
                    <a:lnTo>
                      <a:pt x="0" y="32307"/>
                    </a:lnTo>
                    <a:lnTo>
                      <a:pt x="46774" y="5326"/>
                    </a:lnTo>
                    <a:lnTo>
                      <a:pt x="467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9"/>
              <p:cNvSpPr/>
              <p:nvPr/>
            </p:nvSpPr>
            <p:spPr>
              <a:xfrm>
                <a:off x="2242700" y="2474550"/>
                <a:ext cx="852075" cy="750000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30000" extrusionOk="0">
                    <a:moveTo>
                      <a:pt x="10829" y="1"/>
                    </a:moveTo>
                    <a:lnTo>
                      <a:pt x="1" y="16509"/>
                    </a:lnTo>
                    <a:lnTo>
                      <a:pt x="23521" y="30000"/>
                    </a:lnTo>
                    <a:lnTo>
                      <a:pt x="34083" y="13403"/>
                    </a:lnTo>
                    <a:lnTo>
                      <a:pt x="108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9"/>
              <p:cNvSpPr/>
              <p:nvPr/>
            </p:nvSpPr>
            <p:spPr>
              <a:xfrm>
                <a:off x="2830700" y="2809600"/>
                <a:ext cx="337300" cy="548075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21923" extrusionOk="0">
                    <a:moveTo>
                      <a:pt x="10563" y="1"/>
                    </a:moveTo>
                    <a:lnTo>
                      <a:pt x="1" y="16598"/>
                    </a:lnTo>
                    <a:lnTo>
                      <a:pt x="1" y="21923"/>
                    </a:lnTo>
                    <a:cubicBezTo>
                      <a:pt x="1" y="21923"/>
                      <a:pt x="1953" y="20503"/>
                      <a:pt x="2752" y="19527"/>
                    </a:cubicBezTo>
                    <a:lnTo>
                      <a:pt x="13492" y="3107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9"/>
              <p:cNvSpPr/>
              <p:nvPr/>
            </p:nvSpPr>
            <p:spPr>
              <a:xfrm>
                <a:off x="2280425" y="2567500"/>
                <a:ext cx="710075" cy="609925"/>
              </a:xfrm>
              <a:custGeom>
                <a:avLst/>
                <a:gdLst/>
                <a:ahLst/>
                <a:cxnLst/>
                <a:rect l="l" t="t" r="r" b="b"/>
                <a:pathLst>
                  <a:path w="28403" h="24397" extrusionOk="0">
                    <a:moveTo>
                      <a:pt x="9717" y="0"/>
                    </a:moveTo>
                    <a:cubicBezTo>
                      <a:pt x="9249" y="0"/>
                      <a:pt x="8828" y="306"/>
                      <a:pt x="8432" y="1164"/>
                    </a:cubicBezTo>
                    <a:cubicBezTo>
                      <a:pt x="8077" y="1785"/>
                      <a:pt x="6569" y="2762"/>
                      <a:pt x="5947" y="3560"/>
                    </a:cubicBezTo>
                    <a:cubicBezTo>
                      <a:pt x="4350" y="5691"/>
                      <a:pt x="2308" y="8087"/>
                      <a:pt x="1687" y="9951"/>
                    </a:cubicBezTo>
                    <a:cubicBezTo>
                      <a:pt x="888" y="12170"/>
                      <a:pt x="1" y="12613"/>
                      <a:pt x="267" y="13501"/>
                    </a:cubicBezTo>
                    <a:cubicBezTo>
                      <a:pt x="533" y="14655"/>
                      <a:pt x="1687" y="14122"/>
                      <a:pt x="3107" y="15542"/>
                    </a:cubicBezTo>
                    <a:cubicBezTo>
                      <a:pt x="5858" y="18382"/>
                      <a:pt x="11983" y="20868"/>
                      <a:pt x="16332" y="23353"/>
                    </a:cubicBezTo>
                    <a:cubicBezTo>
                      <a:pt x="17653" y="24108"/>
                      <a:pt x="18582" y="24396"/>
                      <a:pt x="19249" y="24396"/>
                    </a:cubicBezTo>
                    <a:cubicBezTo>
                      <a:pt x="20775" y="24396"/>
                      <a:pt x="20931" y="22886"/>
                      <a:pt x="21302" y="22021"/>
                    </a:cubicBezTo>
                    <a:cubicBezTo>
                      <a:pt x="21834" y="20601"/>
                      <a:pt x="23254" y="19270"/>
                      <a:pt x="24142" y="17317"/>
                    </a:cubicBezTo>
                    <a:cubicBezTo>
                      <a:pt x="25118" y="15099"/>
                      <a:pt x="25296" y="12968"/>
                      <a:pt x="26361" y="11815"/>
                    </a:cubicBezTo>
                    <a:cubicBezTo>
                      <a:pt x="28402" y="9685"/>
                      <a:pt x="27603" y="9241"/>
                      <a:pt x="25740" y="8264"/>
                    </a:cubicBezTo>
                    <a:cubicBezTo>
                      <a:pt x="22899" y="6844"/>
                      <a:pt x="16775" y="3294"/>
                      <a:pt x="12604" y="1430"/>
                    </a:cubicBezTo>
                    <a:cubicBezTo>
                      <a:pt x="11433" y="873"/>
                      <a:pt x="10507" y="0"/>
                      <a:pt x="97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9"/>
              <p:cNvSpPr/>
              <p:nvPr/>
            </p:nvSpPr>
            <p:spPr>
              <a:xfrm>
                <a:off x="2455725" y="2683125"/>
                <a:ext cx="1553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7037" extrusionOk="0">
                    <a:moveTo>
                      <a:pt x="4438" y="0"/>
                    </a:moveTo>
                    <a:cubicBezTo>
                      <a:pt x="4438" y="1"/>
                      <a:pt x="3817" y="1509"/>
                      <a:pt x="2397" y="2308"/>
                    </a:cubicBezTo>
                    <a:cubicBezTo>
                      <a:pt x="267" y="3462"/>
                      <a:pt x="0" y="5415"/>
                      <a:pt x="0" y="5415"/>
                    </a:cubicBezTo>
                    <a:cubicBezTo>
                      <a:pt x="0" y="5415"/>
                      <a:pt x="1825" y="7037"/>
                      <a:pt x="3234" y="7037"/>
                    </a:cubicBezTo>
                    <a:cubicBezTo>
                      <a:pt x="3439" y="7037"/>
                      <a:pt x="3636" y="7002"/>
                      <a:pt x="3817" y="6923"/>
                    </a:cubicBezTo>
                    <a:cubicBezTo>
                      <a:pt x="6213" y="5770"/>
                      <a:pt x="4438" y="1"/>
                      <a:pt x="4438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9"/>
              <p:cNvSpPr/>
              <p:nvPr/>
            </p:nvSpPr>
            <p:spPr>
              <a:xfrm>
                <a:off x="2267125" y="2801025"/>
                <a:ext cx="49037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15077" extrusionOk="0">
                    <a:moveTo>
                      <a:pt x="8709" y="1"/>
                    </a:moveTo>
                    <a:cubicBezTo>
                      <a:pt x="7981" y="1"/>
                      <a:pt x="7319" y="123"/>
                      <a:pt x="6745" y="344"/>
                    </a:cubicBezTo>
                    <a:cubicBezTo>
                      <a:pt x="4438" y="1231"/>
                      <a:pt x="0" y="5048"/>
                      <a:pt x="0" y="5048"/>
                    </a:cubicBezTo>
                    <a:lnTo>
                      <a:pt x="12603" y="15077"/>
                    </a:lnTo>
                    <a:cubicBezTo>
                      <a:pt x="12603" y="15077"/>
                      <a:pt x="17396" y="11172"/>
                      <a:pt x="18550" y="8420"/>
                    </a:cubicBezTo>
                    <a:cubicBezTo>
                      <a:pt x="19615" y="5669"/>
                      <a:pt x="16952" y="4426"/>
                      <a:pt x="16597" y="3982"/>
                    </a:cubicBezTo>
                    <a:cubicBezTo>
                      <a:pt x="13730" y="1115"/>
                      <a:pt x="10912" y="1"/>
                      <a:pt x="8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9"/>
              <p:cNvSpPr/>
              <p:nvPr/>
            </p:nvSpPr>
            <p:spPr>
              <a:xfrm>
                <a:off x="1077800" y="2893475"/>
                <a:ext cx="1626450" cy="1156500"/>
              </a:xfrm>
              <a:custGeom>
                <a:avLst/>
                <a:gdLst/>
                <a:ahLst/>
                <a:cxnLst/>
                <a:rect l="l" t="t" r="r" b="b"/>
                <a:pathLst>
                  <a:path w="65058" h="46260" extrusionOk="0">
                    <a:moveTo>
                      <a:pt x="46014" y="0"/>
                    </a:moveTo>
                    <a:cubicBezTo>
                      <a:pt x="44710" y="0"/>
                      <a:pt x="42906" y="485"/>
                      <a:pt x="40295" y="2237"/>
                    </a:cubicBezTo>
                    <a:cubicBezTo>
                      <a:pt x="33905" y="6586"/>
                      <a:pt x="25740" y="10402"/>
                      <a:pt x="18462" y="14574"/>
                    </a:cubicBezTo>
                    <a:cubicBezTo>
                      <a:pt x="14734" y="16704"/>
                      <a:pt x="3373" y="21763"/>
                      <a:pt x="1687" y="24248"/>
                    </a:cubicBezTo>
                    <a:cubicBezTo>
                      <a:pt x="1" y="26733"/>
                      <a:pt x="444" y="30639"/>
                      <a:pt x="444" y="30639"/>
                    </a:cubicBezTo>
                    <a:lnTo>
                      <a:pt x="22278" y="46259"/>
                    </a:lnTo>
                    <a:lnTo>
                      <a:pt x="64969" y="21497"/>
                    </a:lnTo>
                    <a:cubicBezTo>
                      <a:pt x="65058" y="19810"/>
                      <a:pt x="64880" y="15905"/>
                      <a:pt x="63194" y="12000"/>
                    </a:cubicBezTo>
                    <a:cubicBezTo>
                      <a:pt x="61774" y="8627"/>
                      <a:pt x="58756" y="5521"/>
                      <a:pt x="57159" y="3835"/>
                    </a:cubicBezTo>
                    <a:cubicBezTo>
                      <a:pt x="55107" y="1854"/>
                      <a:pt x="52717" y="324"/>
                      <a:pt x="50843" y="324"/>
                    </a:cubicBezTo>
                    <a:cubicBezTo>
                      <a:pt x="50366" y="324"/>
                      <a:pt x="49922" y="423"/>
                      <a:pt x="49526" y="639"/>
                    </a:cubicBezTo>
                    <a:cubicBezTo>
                      <a:pt x="49402" y="710"/>
                      <a:pt x="49276" y="739"/>
                      <a:pt x="49143" y="739"/>
                    </a:cubicBezTo>
                    <a:cubicBezTo>
                      <a:pt x="48475" y="739"/>
                      <a:pt x="47626" y="0"/>
                      <a:pt x="46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9"/>
              <p:cNvSpPr/>
              <p:nvPr/>
            </p:nvSpPr>
            <p:spPr>
              <a:xfrm>
                <a:off x="1918750" y="3062550"/>
                <a:ext cx="1531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4473" extrusionOk="0">
                    <a:moveTo>
                      <a:pt x="4438" y="1"/>
                    </a:moveTo>
                    <a:cubicBezTo>
                      <a:pt x="4438" y="1"/>
                      <a:pt x="3285" y="444"/>
                      <a:pt x="2131" y="1864"/>
                    </a:cubicBezTo>
                    <a:cubicBezTo>
                      <a:pt x="888" y="3284"/>
                      <a:pt x="1" y="4083"/>
                      <a:pt x="799" y="4438"/>
                    </a:cubicBezTo>
                    <a:cubicBezTo>
                      <a:pt x="846" y="4462"/>
                      <a:pt x="901" y="4473"/>
                      <a:pt x="963" y="4473"/>
                    </a:cubicBezTo>
                    <a:cubicBezTo>
                      <a:pt x="1842" y="4473"/>
                      <a:pt x="4153" y="2244"/>
                      <a:pt x="5148" y="1332"/>
                    </a:cubicBezTo>
                    <a:cubicBezTo>
                      <a:pt x="6125" y="267"/>
                      <a:pt x="4438" y="1"/>
                      <a:pt x="4438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9"/>
              <p:cNvSpPr/>
              <p:nvPr/>
            </p:nvSpPr>
            <p:spPr>
              <a:xfrm>
                <a:off x="1994200" y="2792225"/>
                <a:ext cx="49260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19704" h="12767" extrusionOk="0">
                    <a:moveTo>
                      <a:pt x="18246" y="1"/>
                    </a:moveTo>
                    <a:cubicBezTo>
                      <a:pt x="15905" y="1"/>
                      <a:pt x="13235" y="2288"/>
                      <a:pt x="10385" y="4334"/>
                    </a:cubicBezTo>
                    <a:cubicBezTo>
                      <a:pt x="6923" y="6908"/>
                      <a:pt x="0" y="11080"/>
                      <a:pt x="0" y="11080"/>
                    </a:cubicBezTo>
                    <a:cubicBezTo>
                      <a:pt x="0" y="11080"/>
                      <a:pt x="1154" y="11346"/>
                      <a:pt x="1420" y="11612"/>
                    </a:cubicBezTo>
                    <a:cubicBezTo>
                      <a:pt x="2042" y="12411"/>
                      <a:pt x="2308" y="12766"/>
                      <a:pt x="2308" y="12766"/>
                    </a:cubicBezTo>
                    <a:cubicBezTo>
                      <a:pt x="2308" y="12766"/>
                      <a:pt x="6213" y="9393"/>
                      <a:pt x="8255" y="7973"/>
                    </a:cubicBezTo>
                    <a:cubicBezTo>
                      <a:pt x="10207" y="6553"/>
                      <a:pt x="12426" y="4778"/>
                      <a:pt x="14645" y="3181"/>
                    </a:cubicBezTo>
                    <a:cubicBezTo>
                      <a:pt x="16775" y="1583"/>
                      <a:pt x="19704" y="340"/>
                      <a:pt x="19704" y="340"/>
                    </a:cubicBezTo>
                    <a:cubicBezTo>
                      <a:pt x="19234" y="106"/>
                      <a:pt x="18748" y="1"/>
                      <a:pt x="18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1029000" y="3341225"/>
                <a:ext cx="625725" cy="788625"/>
              </a:xfrm>
              <a:custGeom>
                <a:avLst/>
                <a:gdLst/>
                <a:ahLst/>
                <a:cxnLst/>
                <a:rect l="l" t="t" r="r" b="b"/>
                <a:pathLst>
                  <a:path w="25029" h="31545" extrusionOk="0">
                    <a:moveTo>
                      <a:pt x="3373" y="4119"/>
                    </a:moveTo>
                    <a:lnTo>
                      <a:pt x="16686" y="11841"/>
                    </a:lnTo>
                    <a:cubicBezTo>
                      <a:pt x="17573" y="12285"/>
                      <a:pt x="18195" y="13616"/>
                      <a:pt x="18195" y="14681"/>
                    </a:cubicBezTo>
                    <a:cubicBezTo>
                      <a:pt x="18195" y="14770"/>
                      <a:pt x="18195" y="14770"/>
                      <a:pt x="18195" y="14859"/>
                    </a:cubicBezTo>
                    <a:lnTo>
                      <a:pt x="4793" y="7137"/>
                    </a:lnTo>
                    <a:cubicBezTo>
                      <a:pt x="3994" y="6693"/>
                      <a:pt x="3373" y="5362"/>
                      <a:pt x="3373" y="4297"/>
                    </a:cubicBezTo>
                    <a:cubicBezTo>
                      <a:pt x="3373" y="4208"/>
                      <a:pt x="3373" y="4208"/>
                      <a:pt x="3373" y="4119"/>
                    </a:cubicBezTo>
                    <a:close/>
                    <a:moveTo>
                      <a:pt x="2843" y="0"/>
                    </a:moveTo>
                    <a:cubicBezTo>
                      <a:pt x="1179" y="0"/>
                      <a:pt x="0" y="1544"/>
                      <a:pt x="0" y="4119"/>
                    </a:cubicBezTo>
                    <a:lnTo>
                      <a:pt x="0" y="17078"/>
                    </a:lnTo>
                    <a:lnTo>
                      <a:pt x="25029" y="31545"/>
                    </a:lnTo>
                    <a:lnTo>
                      <a:pt x="25029" y="18586"/>
                    </a:lnTo>
                    <a:cubicBezTo>
                      <a:pt x="25029" y="15125"/>
                      <a:pt x="22899" y="11042"/>
                      <a:pt x="20236" y="9533"/>
                    </a:cubicBezTo>
                    <a:lnTo>
                      <a:pt x="4704" y="569"/>
                    </a:lnTo>
                    <a:cubicBezTo>
                      <a:pt x="4045" y="183"/>
                      <a:pt x="3416" y="0"/>
                      <a:pt x="28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1029000" y="3348775"/>
                <a:ext cx="90975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753" extrusionOk="0">
                    <a:moveTo>
                      <a:pt x="1598" y="1"/>
                    </a:moveTo>
                    <a:lnTo>
                      <a:pt x="0" y="977"/>
                    </a:lnTo>
                    <a:lnTo>
                      <a:pt x="1420" y="2752"/>
                    </a:lnTo>
                    <a:lnTo>
                      <a:pt x="3639" y="711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1563725" y="4074350"/>
                <a:ext cx="9100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3285" extrusionOk="0">
                    <a:moveTo>
                      <a:pt x="2397" y="1"/>
                    </a:moveTo>
                    <a:lnTo>
                      <a:pt x="1" y="622"/>
                    </a:lnTo>
                    <a:lnTo>
                      <a:pt x="1954" y="3285"/>
                    </a:lnTo>
                    <a:lnTo>
                      <a:pt x="3640" y="2220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986825" y="3365675"/>
                <a:ext cx="625750" cy="790800"/>
              </a:xfrm>
              <a:custGeom>
                <a:avLst/>
                <a:gdLst/>
                <a:ahLst/>
                <a:cxnLst/>
                <a:rect l="l" t="t" r="r" b="b"/>
                <a:pathLst>
                  <a:path w="25030" h="31632" extrusionOk="0">
                    <a:moveTo>
                      <a:pt x="5060" y="3141"/>
                    </a:moveTo>
                    <a:lnTo>
                      <a:pt x="18373" y="10863"/>
                    </a:lnTo>
                    <a:cubicBezTo>
                      <a:pt x="19260" y="11307"/>
                      <a:pt x="19882" y="12638"/>
                      <a:pt x="19882" y="13703"/>
                    </a:cubicBezTo>
                    <a:cubicBezTo>
                      <a:pt x="19882" y="13792"/>
                      <a:pt x="19882" y="13792"/>
                      <a:pt x="19882" y="13881"/>
                    </a:cubicBezTo>
                    <a:lnTo>
                      <a:pt x="6480" y="6159"/>
                    </a:lnTo>
                    <a:cubicBezTo>
                      <a:pt x="5681" y="5715"/>
                      <a:pt x="5060" y="4384"/>
                      <a:pt x="5060" y="3319"/>
                    </a:cubicBezTo>
                    <a:cubicBezTo>
                      <a:pt x="5060" y="3230"/>
                      <a:pt x="5060" y="3230"/>
                      <a:pt x="5060" y="3141"/>
                    </a:cubicBezTo>
                    <a:close/>
                    <a:moveTo>
                      <a:pt x="2851" y="0"/>
                    </a:moveTo>
                    <a:cubicBezTo>
                      <a:pt x="1183" y="0"/>
                      <a:pt x="1" y="1561"/>
                      <a:pt x="1" y="4206"/>
                    </a:cubicBezTo>
                    <a:lnTo>
                      <a:pt x="1" y="17165"/>
                    </a:lnTo>
                    <a:lnTo>
                      <a:pt x="25030" y="31632"/>
                    </a:lnTo>
                    <a:lnTo>
                      <a:pt x="25030" y="18673"/>
                    </a:lnTo>
                    <a:cubicBezTo>
                      <a:pt x="25030" y="15123"/>
                      <a:pt x="22899" y="11041"/>
                      <a:pt x="20237" y="9532"/>
                    </a:cubicBezTo>
                    <a:lnTo>
                      <a:pt x="4705" y="567"/>
                    </a:lnTo>
                    <a:cubicBezTo>
                      <a:pt x="4049" y="183"/>
                      <a:pt x="3421" y="0"/>
                      <a:pt x="28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1073375" y="3438050"/>
                <a:ext cx="41050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16420" h="12063" extrusionOk="0">
                    <a:moveTo>
                      <a:pt x="957" y="1"/>
                    </a:moveTo>
                    <a:cubicBezTo>
                      <a:pt x="410" y="1"/>
                      <a:pt x="0" y="502"/>
                      <a:pt x="0" y="1311"/>
                    </a:cubicBezTo>
                    <a:cubicBezTo>
                      <a:pt x="0" y="2376"/>
                      <a:pt x="710" y="3708"/>
                      <a:pt x="1509" y="4152"/>
                    </a:cubicBezTo>
                    <a:lnTo>
                      <a:pt x="14911" y="11873"/>
                    </a:lnTo>
                    <a:cubicBezTo>
                      <a:pt x="15140" y="12001"/>
                      <a:pt x="15355" y="12062"/>
                      <a:pt x="15546" y="12062"/>
                    </a:cubicBezTo>
                    <a:cubicBezTo>
                      <a:pt x="16022" y="12062"/>
                      <a:pt x="16356" y="11682"/>
                      <a:pt x="16420" y="10986"/>
                    </a:cubicBezTo>
                    <a:lnTo>
                      <a:pt x="3018" y="3264"/>
                    </a:lnTo>
                    <a:cubicBezTo>
                      <a:pt x="2219" y="2820"/>
                      <a:pt x="1598" y="1489"/>
                      <a:pt x="1598" y="424"/>
                    </a:cubicBezTo>
                    <a:cubicBezTo>
                      <a:pt x="1598" y="335"/>
                      <a:pt x="1598" y="335"/>
                      <a:pt x="1598" y="246"/>
                    </a:cubicBezTo>
                    <a:lnTo>
                      <a:pt x="1509" y="158"/>
                    </a:lnTo>
                    <a:cubicBezTo>
                      <a:pt x="1317" y="51"/>
                      <a:pt x="1130" y="1"/>
                      <a:pt x="9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9"/>
              <p:cNvSpPr/>
              <p:nvPr/>
            </p:nvSpPr>
            <p:spPr>
              <a:xfrm>
                <a:off x="1419500" y="3761500"/>
                <a:ext cx="135375" cy="2995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1983" extrusionOk="0">
                    <a:moveTo>
                      <a:pt x="1" y="0"/>
                    </a:moveTo>
                    <a:lnTo>
                      <a:pt x="1" y="8876"/>
                    </a:lnTo>
                    <a:lnTo>
                      <a:pt x="5415" y="11982"/>
                    </a:lnTo>
                    <a:lnTo>
                      <a:pt x="5415" y="31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9"/>
              <p:cNvSpPr/>
              <p:nvPr/>
            </p:nvSpPr>
            <p:spPr>
              <a:xfrm>
                <a:off x="2486775" y="2727500"/>
                <a:ext cx="230800" cy="199725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989" extrusionOk="0">
                    <a:moveTo>
                      <a:pt x="9231" y="1"/>
                    </a:moveTo>
                    <a:lnTo>
                      <a:pt x="4261" y="2397"/>
                    </a:lnTo>
                    <a:cubicBezTo>
                      <a:pt x="4261" y="2397"/>
                      <a:pt x="3462" y="3640"/>
                      <a:pt x="2663" y="4438"/>
                    </a:cubicBezTo>
                    <a:cubicBezTo>
                      <a:pt x="2220" y="4705"/>
                      <a:pt x="445" y="6746"/>
                      <a:pt x="1" y="7989"/>
                    </a:cubicBezTo>
                    <a:cubicBezTo>
                      <a:pt x="800" y="7900"/>
                      <a:pt x="3196" y="6923"/>
                      <a:pt x="3995" y="6657"/>
                    </a:cubicBezTo>
                    <a:cubicBezTo>
                      <a:pt x="4971" y="6391"/>
                      <a:pt x="7279" y="5947"/>
                      <a:pt x="7279" y="5947"/>
                    </a:cubicBezTo>
                    <a:cubicBezTo>
                      <a:pt x="7279" y="5947"/>
                      <a:pt x="6924" y="5060"/>
                      <a:pt x="7545" y="3640"/>
                    </a:cubicBezTo>
                    <a:cubicBezTo>
                      <a:pt x="8432" y="1687"/>
                      <a:pt x="9231" y="1"/>
                      <a:pt x="9231" y="1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9"/>
              <p:cNvSpPr/>
              <p:nvPr/>
            </p:nvSpPr>
            <p:spPr>
              <a:xfrm>
                <a:off x="2462375" y="2794075"/>
                <a:ext cx="2197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6302" extrusionOk="0">
                    <a:moveTo>
                      <a:pt x="4261" y="0"/>
                    </a:moveTo>
                    <a:cubicBezTo>
                      <a:pt x="4261" y="0"/>
                      <a:pt x="2574" y="1598"/>
                      <a:pt x="1421" y="3195"/>
                    </a:cubicBezTo>
                    <a:cubicBezTo>
                      <a:pt x="444" y="4438"/>
                      <a:pt x="1" y="6302"/>
                      <a:pt x="1" y="6302"/>
                    </a:cubicBezTo>
                    <a:cubicBezTo>
                      <a:pt x="1" y="6302"/>
                      <a:pt x="3728" y="5326"/>
                      <a:pt x="4971" y="5059"/>
                    </a:cubicBezTo>
                    <a:cubicBezTo>
                      <a:pt x="6746" y="4704"/>
                      <a:pt x="8787" y="4260"/>
                      <a:pt x="8787" y="4260"/>
                    </a:cubicBezTo>
                    <a:lnTo>
                      <a:pt x="8255" y="3284"/>
                    </a:lnTo>
                    <a:cubicBezTo>
                      <a:pt x="8255" y="3284"/>
                      <a:pt x="6480" y="3373"/>
                      <a:pt x="4882" y="3728"/>
                    </a:cubicBezTo>
                    <a:cubicBezTo>
                      <a:pt x="4172" y="3905"/>
                      <a:pt x="1509" y="4882"/>
                      <a:pt x="1509" y="4882"/>
                    </a:cubicBezTo>
                    <a:cubicBezTo>
                      <a:pt x="1509" y="4882"/>
                      <a:pt x="2574" y="3639"/>
                      <a:pt x="3551" y="2485"/>
                    </a:cubicBezTo>
                    <a:cubicBezTo>
                      <a:pt x="4350" y="1420"/>
                      <a:pt x="5415" y="0"/>
                      <a:pt x="5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9"/>
              <p:cNvSpPr/>
              <p:nvPr/>
            </p:nvSpPr>
            <p:spPr>
              <a:xfrm>
                <a:off x="2513400" y="2592450"/>
                <a:ext cx="224150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8953" extrusionOk="0">
                    <a:moveTo>
                      <a:pt x="5164" y="0"/>
                    </a:moveTo>
                    <a:cubicBezTo>
                      <a:pt x="4308" y="0"/>
                      <a:pt x="3379" y="339"/>
                      <a:pt x="2486" y="1231"/>
                    </a:cubicBezTo>
                    <a:cubicBezTo>
                      <a:pt x="1" y="3805"/>
                      <a:pt x="977" y="8864"/>
                      <a:pt x="2752" y="8953"/>
                    </a:cubicBezTo>
                    <a:cubicBezTo>
                      <a:pt x="3817" y="8953"/>
                      <a:pt x="6125" y="8509"/>
                      <a:pt x="7368" y="7089"/>
                    </a:cubicBezTo>
                    <a:cubicBezTo>
                      <a:pt x="8699" y="5580"/>
                      <a:pt x="8965" y="3006"/>
                      <a:pt x="8344" y="1852"/>
                    </a:cubicBezTo>
                    <a:cubicBezTo>
                      <a:pt x="7843" y="961"/>
                      <a:pt x="6607" y="0"/>
                      <a:pt x="5164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9"/>
              <p:cNvSpPr/>
              <p:nvPr/>
            </p:nvSpPr>
            <p:spPr>
              <a:xfrm>
                <a:off x="2564450" y="2566400"/>
                <a:ext cx="22855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8575" extrusionOk="0">
                    <a:moveTo>
                      <a:pt x="3644" y="0"/>
                    </a:moveTo>
                    <a:cubicBezTo>
                      <a:pt x="2182" y="0"/>
                      <a:pt x="792" y="1010"/>
                      <a:pt x="0" y="2806"/>
                    </a:cubicBezTo>
                    <a:cubicBezTo>
                      <a:pt x="0" y="2806"/>
                      <a:pt x="1775" y="3871"/>
                      <a:pt x="3373" y="4137"/>
                    </a:cubicBezTo>
                    <a:cubicBezTo>
                      <a:pt x="3018" y="5912"/>
                      <a:pt x="3728" y="7243"/>
                      <a:pt x="3728" y="7243"/>
                    </a:cubicBezTo>
                    <a:cubicBezTo>
                      <a:pt x="3728" y="7243"/>
                      <a:pt x="4706" y="6461"/>
                      <a:pt x="5209" y="6461"/>
                    </a:cubicBezTo>
                    <a:cubicBezTo>
                      <a:pt x="5293" y="6461"/>
                      <a:pt x="5364" y="6483"/>
                      <a:pt x="5414" y="6533"/>
                    </a:cubicBezTo>
                    <a:cubicBezTo>
                      <a:pt x="6124" y="7155"/>
                      <a:pt x="4882" y="8575"/>
                      <a:pt x="4882" y="8575"/>
                    </a:cubicBezTo>
                    <a:cubicBezTo>
                      <a:pt x="4882" y="8575"/>
                      <a:pt x="5947" y="7953"/>
                      <a:pt x="6302" y="7421"/>
                    </a:cubicBezTo>
                    <a:cubicBezTo>
                      <a:pt x="6657" y="6888"/>
                      <a:pt x="9142" y="4226"/>
                      <a:pt x="6568" y="1474"/>
                    </a:cubicBezTo>
                    <a:cubicBezTo>
                      <a:pt x="5670" y="468"/>
                      <a:pt x="4640" y="0"/>
                      <a:pt x="3644" y="0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2600975" y="2634275"/>
                <a:ext cx="21645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658" h="12694" extrusionOk="0">
                    <a:moveTo>
                      <a:pt x="5354" y="1"/>
                    </a:moveTo>
                    <a:cubicBezTo>
                      <a:pt x="4151" y="1"/>
                      <a:pt x="2711" y="2221"/>
                      <a:pt x="2711" y="2221"/>
                    </a:cubicBezTo>
                    <a:cubicBezTo>
                      <a:pt x="2711" y="2221"/>
                      <a:pt x="758" y="5150"/>
                      <a:pt x="1024" y="6392"/>
                    </a:cubicBezTo>
                    <a:cubicBezTo>
                      <a:pt x="1379" y="7724"/>
                      <a:pt x="2444" y="9055"/>
                      <a:pt x="2001" y="9676"/>
                    </a:cubicBezTo>
                    <a:cubicBezTo>
                      <a:pt x="1798" y="10082"/>
                      <a:pt x="1305" y="10169"/>
                      <a:pt x="920" y="10169"/>
                    </a:cubicBezTo>
                    <a:cubicBezTo>
                      <a:pt x="631" y="10169"/>
                      <a:pt x="403" y="10120"/>
                      <a:pt x="403" y="10120"/>
                    </a:cubicBezTo>
                    <a:lnTo>
                      <a:pt x="403" y="10120"/>
                    </a:lnTo>
                    <a:cubicBezTo>
                      <a:pt x="403" y="10120"/>
                      <a:pt x="1" y="11730"/>
                      <a:pt x="1189" y="11730"/>
                    </a:cubicBezTo>
                    <a:cubicBezTo>
                      <a:pt x="1248" y="11730"/>
                      <a:pt x="1312" y="11726"/>
                      <a:pt x="1379" y="11718"/>
                    </a:cubicBezTo>
                    <a:cubicBezTo>
                      <a:pt x="2711" y="11451"/>
                      <a:pt x="3421" y="11185"/>
                      <a:pt x="3421" y="11185"/>
                    </a:cubicBezTo>
                    <a:lnTo>
                      <a:pt x="5196" y="12694"/>
                    </a:lnTo>
                    <a:cubicBezTo>
                      <a:pt x="5196" y="12694"/>
                      <a:pt x="6527" y="11007"/>
                      <a:pt x="6527" y="9499"/>
                    </a:cubicBezTo>
                    <a:cubicBezTo>
                      <a:pt x="6527" y="8079"/>
                      <a:pt x="5196" y="7014"/>
                      <a:pt x="5640" y="5860"/>
                    </a:cubicBezTo>
                    <a:cubicBezTo>
                      <a:pt x="6083" y="4706"/>
                      <a:pt x="8657" y="3020"/>
                      <a:pt x="6083" y="357"/>
                    </a:cubicBezTo>
                    <a:cubicBezTo>
                      <a:pt x="5863" y="104"/>
                      <a:pt x="5614" y="1"/>
                      <a:pt x="5354" y="1"/>
                    </a:cubicBezTo>
                    <a:close/>
                  </a:path>
                </a:pathLst>
              </a:custGeom>
              <a:solidFill>
                <a:srgbClr val="432B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2646550" y="2692100"/>
                <a:ext cx="599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27" extrusionOk="0">
                    <a:moveTo>
                      <a:pt x="1453" y="0"/>
                    </a:moveTo>
                    <a:cubicBezTo>
                      <a:pt x="783" y="0"/>
                      <a:pt x="0" y="174"/>
                      <a:pt x="0" y="174"/>
                    </a:cubicBezTo>
                    <a:lnTo>
                      <a:pt x="0" y="1417"/>
                    </a:lnTo>
                    <a:cubicBezTo>
                      <a:pt x="0" y="1417"/>
                      <a:pt x="133" y="1426"/>
                      <a:pt x="336" y="1426"/>
                    </a:cubicBezTo>
                    <a:cubicBezTo>
                      <a:pt x="995" y="1426"/>
                      <a:pt x="2397" y="1323"/>
                      <a:pt x="2397" y="440"/>
                    </a:cubicBezTo>
                    <a:cubicBezTo>
                      <a:pt x="2397" y="98"/>
                      <a:pt x="1956" y="0"/>
                      <a:pt x="1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2293750" y="2916875"/>
                <a:ext cx="15535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4319" extrusionOk="0">
                    <a:moveTo>
                      <a:pt x="2083" y="0"/>
                    </a:moveTo>
                    <a:cubicBezTo>
                      <a:pt x="1390" y="0"/>
                      <a:pt x="926" y="287"/>
                      <a:pt x="533" y="680"/>
                    </a:cubicBezTo>
                    <a:cubicBezTo>
                      <a:pt x="0" y="1301"/>
                      <a:pt x="1243" y="1922"/>
                      <a:pt x="1687" y="2277"/>
                    </a:cubicBezTo>
                    <a:cubicBezTo>
                      <a:pt x="2130" y="2632"/>
                      <a:pt x="4172" y="4319"/>
                      <a:pt x="4172" y="4319"/>
                    </a:cubicBezTo>
                    <a:lnTo>
                      <a:pt x="6213" y="2632"/>
                    </a:lnTo>
                    <a:cubicBezTo>
                      <a:pt x="6213" y="2455"/>
                      <a:pt x="5148" y="1035"/>
                      <a:pt x="3550" y="325"/>
                    </a:cubicBezTo>
                    <a:cubicBezTo>
                      <a:pt x="2964" y="97"/>
                      <a:pt x="2485" y="0"/>
                      <a:pt x="2083" y="0"/>
                    </a:cubicBezTo>
                    <a:close/>
                  </a:path>
                </a:pathLst>
              </a:custGeom>
              <a:solidFill>
                <a:srgbClr val="FFC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9"/>
              <p:cNvSpPr/>
              <p:nvPr/>
            </p:nvSpPr>
            <p:spPr>
              <a:xfrm>
                <a:off x="2369175" y="2936000"/>
                <a:ext cx="376625" cy="260100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10404" extrusionOk="0">
                    <a:moveTo>
                      <a:pt x="13450" y="1"/>
                    </a:moveTo>
                    <a:cubicBezTo>
                      <a:pt x="13252" y="1"/>
                      <a:pt x="13029" y="30"/>
                      <a:pt x="12782" y="92"/>
                    </a:cubicBezTo>
                    <a:cubicBezTo>
                      <a:pt x="10030" y="714"/>
                      <a:pt x="7279" y="4974"/>
                      <a:pt x="7279" y="4974"/>
                    </a:cubicBezTo>
                    <a:lnTo>
                      <a:pt x="3374" y="1424"/>
                    </a:lnTo>
                    <a:cubicBezTo>
                      <a:pt x="3374" y="1424"/>
                      <a:pt x="3090" y="1367"/>
                      <a:pt x="2706" y="1367"/>
                    </a:cubicBezTo>
                    <a:cubicBezTo>
                      <a:pt x="2258" y="1367"/>
                      <a:pt x="1674" y="1444"/>
                      <a:pt x="1243" y="1779"/>
                    </a:cubicBezTo>
                    <a:cubicBezTo>
                      <a:pt x="445" y="2311"/>
                      <a:pt x="1" y="3287"/>
                      <a:pt x="1" y="3287"/>
                    </a:cubicBezTo>
                    <a:cubicBezTo>
                      <a:pt x="1" y="3287"/>
                      <a:pt x="2042" y="5773"/>
                      <a:pt x="3729" y="7725"/>
                    </a:cubicBezTo>
                    <a:cubicBezTo>
                      <a:pt x="4435" y="8510"/>
                      <a:pt x="5904" y="10404"/>
                      <a:pt x="7216" y="10404"/>
                    </a:cubicBezTo>
                    <a:cubicBezTo>
                      <a:pt x="7388" y="10404"/>
                      <a:pt x="7558" y="10371"/>
                      <a:pt x="7723" y="10299"/>
                    </a:cubicBezTo>
                    <a:cubicBezTo>
                      <a:pt x="8788" y="9855"/>
                      <a:pt x="10829" y="8613"/>
                      <a:pt x="11983" y="7459"/>
                    </a:cubicBezTo>
                    <a:cubicBezTo>
                      <a:pt x="13137" y="6305"/>
                      <a:pt x="13758" y="4885"/>
                      <a:pt x="14202" y="3820"/>
                    </a:cubicBezTo>
                    <a:cubicBezTo>
                      <a:pt x="15064" y="1702"/>
                      <a:pt x="14957" y="1"/>
                      <a:pt x="134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5" name="Google Shape;885;p39"/>
          <p:cNvGrpSpPr/>
          <p:nvPr/>
        </p:nvGrpSpPr>
        <p:grpSpPr>
          <a:xfrm>
            <a:off x="807200" y="708763"/>
            <a:ext cx="1240000" cy="699376"/>
            <a:chOff x="807200" y="708763"/>
            <a:chExt cx="1240000" cy="699376"/>
          </a:xfrm>
        </p:grpSpPr>
        <p:sp>
          <p:nvSpPr>
            <p:cNvPr id="886" name="Google Shape;886;p39"/>
            <p:cNvSpPr/>
            <p:nvPr/>
          </p:nvSpPr>
          <p:spPr>
            <a:xfrm flipH="1">
              <a:off x="1316228" y="708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flipH="1">
              <a:off x="1890000" y="119878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 flipH="1">
              <a:off x="807200" y="12509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40B32968-850F-9DFA-370B-B8C16FBE1594}"/>
              </a:ext>
            </a:extLst>
          </p:cNvPr>
          <p:cNvSpPr txBox="1">
            <a:spLocks/>
          </p:cNvSpPr>
          <p:nvPr/>
        </p:nvSpPr>
        <p:spPr>
          <a:xfrm>
            <a:off x="916184" y="1338322"/>
            <a:ext cx="7234894" cy="286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</a:rPr>
              <a:t>(1) </a:t>
            </a:r>
            <a:r>
              <a:rPr lang="en-US" sz="1600" b="1" dirty="0" err="1">
                <a:solidFill>
                  <a:srgbClr val="002060"/>
                </a:solidFill>
              </a:rPr>
              <a:t>Chất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chỉ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điểm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ung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thư</a:t>
            </a:r>
            <a:endParaRPr lang="en-US" sz="1600" b="1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2060"/>
                </a:solidFill>
              </a:rPr>
              <a:t>AFP (Alpha-</a:t>
            </a:r>
            <a:r>
              <a:rPr lang="en-US" sz="1600" b="1" dirty="0" err="1">
                <a:solidFill>
                  <a:srgbClr val="002060"/>
                </a:solidFill>
              </a:rPr>
              <a:t>fetophotein</a:t>
            </a:r>
            <a:r>
              <a:rPr lang="en-US" sz="1600" b="1" dirty="0">
                <a:solidFill>
                  <a:srgbClr val="002060"/>
                </a:solidFill>
              </a:rPr>
              <a:t>) </a:t>
            </a:r>
            <a:r>
              <a:rPr lang="en-US" sz="1600" dirty="0">
                <a:solidFill>
                  <a:srgbClr val="002060"/>
                </a:solidFill>
              </a:rPr>
              <a:t>(</a:t>
            </a:r>
            <a:r>
              <a:rPr lang="en-US" sz="1600" dirty="0" err="1">
                <a:solidFill>
                  <a:srgbClr val="002060"/>
                </a:solidFill>
              </a:rPr>
              <a:t>bình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thường</a:t>
            </a:r>
            <a:r>
              <a:rPr lang="en-US" sz="1600" dirty="0">
                <a:solidFill>
                  <a:srgbClr val="002060"/>
                </a:solidFill>
              </a:rPr>
              <a:t> 20ng/mL)</a:t>
            </a:r>
            <a:endParaRPr lang="en-US" sz="16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</a:rPr>
              <a:t>Ngưỡng</a:t>
            </a:r>
            <a:r>
              <a:rPr lang="en-US" sz="1600" dirty="0">
                <a:solidFill>
                  <a:srgbClr val="002060"/>
                </a:solidFill>
              </a:rPr>
              <a:t> 200ng/mL 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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cảnh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báo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ung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thư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tế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bào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gan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mới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xuất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hiện</a:t>
            </a:r>
            <a:endParaRPr lang="en-US" sz="1600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Ngưỡng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400ng/mL +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Hình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ảnh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CLVT/CHT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điển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hình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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Chẩn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đoán</a:t>
            </a:r>
            <a:endParaRPr lang="en-US" sz="1600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Tiên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lượng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bệnh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,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theo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dõi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sau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điều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trị</a:t>
            </a:r>
            <a:endParaRPr lang="en-US" sz="1600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Có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thể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tăng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trong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viêm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gan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mạn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,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ung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thư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tinh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hoàn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,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ung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thư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tế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bào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ống</a:t>
            </a:r>
            <a:r>
              <a:rPr lang="en-US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002060"/>
                </a:solidFill>
                <a:sym typeface="Wingdings" panose="05000000000000000000" pitchFamily="2" charset="2"/>
              </a:rPr>
              <a:t>mật</a:t>
            </a:r>
            <a:endParaRPr lang="vi-VN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251025"/>
      </p:ext>
    </p:extLst>
  </p:cSld>
  <p:clrMapOvr>
    <a:masterClrMapping/>
  </p:clrMapOvr>
</p:sld>
</file>

<file path=ppt/theme/theme1.xml><?xml version="1.0" encoding="utf-8"?>
<a:theme xmlns:a="http://schemas.openxmlformats.org/drawingml/2006/main" name="Hospital Resident Practice Medical Center by Slidesgo">
  <a:themeElements>
    <a:clrScheme name="Simple Light">
      <a:dk1>
        <a:srgbClr val="141414"/>
      </a:dk1>
      <a:lt1>
        <a:srgbClr val="194163"/>
      </a:lt1>
      <a:dk2>
        <a:srgbClr val="7C7C7C"/>
      </a:dk2>
      <a:lt2>
        <a:srgbClr val="D8D8D8"/>
      </a:lt2>
      <a:accent1>
        <a:srgbClr val="FDFDFD"/>
      </a:accent1>
      <a:accent2>
        <a:srgbClr val="93C6B6"/>
      </a:accent2>
      <a:accent3>
        <a:srgbClr val="F97575"/>
      </a:accent3>
      <a:accent4>
        <a:srgbClr val="95B2E8"/>
      </a:accent4>
      <a:accent5>
        <a:srgbClr val="EF966F"/>
      </a:accent5>
      <a:accent6>
        <a:srgbClr val="E7F5F7"/>
      </a:accent6>
      <a:hlink>
        <a:srgbClr val="1941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1539</Words>
  <Application>Microsoft Office PowerPoint</Application>
  <PresentationFormat>Trình chiếu Trên màn hình (16:9)</PresentationFormat>
  <Paragraphs>205</Paragraphs>
  <Slides>39</Slides>
  <Notes>30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39</vt:i4>
      </vt:variant>
    </vt:vector>
  </HeadingPairs>
  <TitlesOfParts>
    <vt:vector size="50" baseType="lpstr">
      <vt:lpstr>Arial</vt:lpstr>
      <vt:lpstr>Roboto Slab</vt:lpstr>
      <vt:lpstr>Wingdings 2</vt:lpstr>
      <vt:lpstr>Roboto </vt:lpstr>
      <vt:lpstr>Calibri Light</vt:lpstr>
      <vt:lpstr>Calibri</vt:lpstr>
      <vt:lpstr>Roboto</vt:lpstr>
      <vt:lpstr>Wingdings</vt:lpstr>
      <vt:lpstr>Times New Roman</vt:lpstr>
      <vt:lpstr>Hospital Resident Practice Medical Center by Slidesgo</vt:lpstr>
      <vt:lpstr>Custom Design</vt:lpstr>
      <vt:lpstr>UNG THƯ TẾ BÀO GAN</vt:lpstr>
      <vt:lpstr>NỘI DUNG</vt:lpstr>
      <vt:lpstr>01. Dịch tễ</vt:lpstr>
      <vt:lpstr>01. Dịch tễ</vt:lpstr>
      <vt:lpstr>02. Yếu tố nguy cơ</vt:lpstr>
      <vt:lpstr>03. Chẩn đoán</vt:lpstr>
      <vt:lpstr>Chẩn đoán bệnh ung thư tế bào gan 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Chẩn đoán bệnh ung thư tế bào gan </vt:lpstr>
      <vt:lpstr>Chẩn đoán bệnh ung thư tế bào gan </vt:lpstr>
      <vt:lpstr>Chẩn đoán giai đoạn </vt:lpstr>
      <vt:lpstr>BCLC 2018 </vt:lpstr>
      <vt:lpstr>Chẩn đoán phân biệt</vt:lpstr>
      <vt:lpstr>U mạch máu gan</vt:lpstr>
      <vt:lpstr>Sang thương tang sản dạng nốt</vt:lpstr>
      <vt:lpstr>U tuyến gan</vt:lpstr>
      <vt:lpstr>Ung thư tế bào ống mật trong gan</vt:lpstr>
      <vt:lpstr>Ung thư gan thứ phát</vt:lpstr>
      <vt:lpstr>04. ĐIỀU TRỊ</vt:lpstr>
      <vt:lpstr>Nguyên tắc điều trị</vt:lpstr>
      <vt:lpstr>04. Điều trị</vt:lpstr>
      <vt:lpstr>Bản trình bày PowerPoint</vt:lpstr>
      <vt:lpstr>Cắt gan</vt:lpstr>
      <vt:lpstr>Phẫu thuật ghép gan</vt:lpstr>
      <vt:lpstr>Phẫu thuật ghép gan</vt:lpstr>
      <vt:lpstr>Hủy u tại chỗ (AFA, PEI)</vt:lpstr>
      <vt:lpstr>TACE</vt:lpstr>
      <vt:lpstr>Liệu pháp toàn thân</vt:lpstr>
      <vt:lpstr>Bản trình bày PowerPoint</vt:lpstr>
      <vt:lpstr>Phòng ngừa</vt:lpstr>
      <vt:lpstr>Tầm soát</vt:lpstr>
      <vt:lpstr>Cảm ơn thầy  và các bạn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KHẢO SÁT NGUYÊN NHÂN CHẢY MÁU MŨI TẠI BỆNH VIỆN ĐẠI HỌC Y DƯỢC TP. HỒ CHÍ MINH (CƠ SỞ 1)  TỪ 11/2021-5/2022</dc:title>
  <dc:creator>Surgeon</dc:creator>
  <cp:lastModifiedBy>Dang Bui - Y17</cp:lastModifiedBy>
  <cp:revision>5</cp:revision>
  <dcterms:modified xsi:type="dcterms:W3CDTF">2022-11-14T13:40:07Z</dcterms:modified>
</cp:coreProperties>
</file>